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38"/>
  </p:notesMasterIdLst>
  <p:sldIdLst>
    <p:sldId id="256" r:id="rId2"/>
    <p:sldId id="265" r:id="rId3"/>
    <p:sldId id="259" r:id="rId4"/>
    <p:sldId id="288" r:id="rId5"/>
    <p:sldId id="260" r:id="rId6"/>
    <p:sldId id="294" r:id="rId7"/>
    <p:sldId id="261" r:id="rId8"/>
    <p:sldId id="289" r:id="rId9"/>
    <p:sldId id="290" r:id="rId10"/>
    <p:sldId id="291" r:id="rId11"/>
    <p:sldId id="292" r:id="rId12"/>
    <p:sldId id="293" r:id="rId13"/>
    <p:sldId id="295" r:id="rId14"/>
    <p:sldId id="271" r:id="rId15"/>
    <p:sldId id="266" r:id="rId16"/>
    <p:sldId id="270" r:id="rId17"/>
    <p:sldId id="268" r:id="rId18"/>
    <p:sldId id="267" r:id="rId19"/>
    <p:sldId id="269" r:id="rId20"/>
    <p:sldId id="272" r:id="rId21"/>
    <p:sldId id="275" r:id="rId22"/>
    <p:sldId id="277" r:id="rId23"/>
    <p:sldId id="278" r:id="rId24"/>
    <p:sldId id="358" r:id="rId25"/>
    <p:sldId id="281" r:id="rId26"/>
    <p:sldId id="279" r:id="rId27"/>
    <p:sldId id="280" r:id="rId28"/>
    <p:sldId id="296" r:id="rId29"/>
    <p:sldId id="283" r:id="rId30"/>
    <p:sldId id="282" r:id="rId31"/>
    <p:sldId id="359" r:id="rId32"/>
    <p:sldId id="263" r:id="rId33"/>
    <p:sldId id="344" r:id="rId34"/>
    <p:sldId id="353" r:id="rId35"/>
    <p:sldId id="284" r:id="rId36"/>
    <p:sldId id="262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53;&#1086;&#1074;&#1072;&#1103;%20&#1089;&#1090;&#1072;&#1090;&#1100;&#1103;\120219\&#1057;&#1087;&#1077;&#1082;&#1090;&#1088;&#1099;\TAU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53;&#1086;&#1074;&#1072;&#1103;%20&#1089;&#1090;&#1072;&#1090;&#1100;&#1103;\120219\&#1057;&#1087;&#1077;&#1082;&#1090;&#1088;&#1099;\Tb_HP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53;&#1086;&#1074;&#1072;&#1103;%20&#1089;&#1090;&#1072;&#1090;&#1100;&#1103;\120219\&#1057;&#1087;&#1077;&#1082;&#1090;&#1088;&#1099;\Tb_VP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944736345055293E-2"/>
          <c:y val="6.2584368658120088E-2"/>
          <c:w val="0.87055837563451965"/>
          <c:h val="0.88295275096507131"/>
        </c:manualLayout>
      </c:layout>
      <c:scatterChart>
        <c:scatterStyle val="lineMarker"/>
        <c:varyColors val="0"/>
        <c:ser>
          <c:idx val="0"/>
          <c:order val="0"/>
          <c:spPr>
            <a:ln w="19050">
              <a:solidFill>
                <a:srgbClr val="0070C0"/>
              </a:solidFill>
              <a:prstDash val="sysDash"/>
            </a:ln>
          </c:spPr>
          <c:marker>
            <c:symbol val="none"/>
          </c:marker>
          <c:xVal>
            <c:numRef>
              <c:f>Лист1!$A$1:$A$2252</c:f>
              <c:numCache>
                <c:formatCode>General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 formatCode="0.00">
                  <c:v>6</c:v>
                </c:pt>
                <c:pt idx="11" formatCode="0.00">
                  <c:v>6.1</c:v>
                </c:pt>
                <c:pt idx="12" formatCode="0.00">
                  <c:v>6.2</c:v>
                </c:pt>
                <c:pt idx="13" formatCode="0.00">
                  <c:v>6.3</c:v>
                </c:pt>
                <c:pt idx="14" formatCode="0.00">
                  <c:v>6.4</c:v>
                </c:pt>
                <c:pt idx="15" formatCode="0.00">
                  <c:v>6.5</c:v>
                </c:pt>
                <c:pt idx="16" formatCode="0.00">
                  <c:v>6.6</c:v>
                </c:pt>
                <c:pt idx="17" formatCode="0.00">
                  <c:v>6.7</c:v>
                </c:pt>
                <c:pt idx="18" formatCode="0.00">
                  <c:v>6.8</c:v>
                </c:pt>
                <c:pt idx="19" formatCode="0.00">
                  <c:v>6.9</c:v>
                </c:pt>
                <c:pt idx="20" formatCode="0.00">
                  <c:v>7</c:v>
                </c:pt>
                <c:pt idx="21" formatCode="0.00">
                  <c:v>7.1</c:v>
                </c:pt>
                <c:pt idx="22" formatCode="0.00">
                  <c:v>7.2</c:v>
                </c:pt>
                <c:pt idx="23" formatCode="0.00">
                  <c:v>7.3</c:v>
                </c:pt>
                <c:pt idx="24" formatCode="0.00">
                  <c:v>7.4</c:v>
                </c:pt>
                <c:pt idx="25" formatCode="0.00">
                  <c:v>7.5</c:v>
                </c:pt>
                <c:pt idx="26" formatCode="0.00">
                  <c:v>7.6</c:v>
                </c:pt>
                <c:pt idx="27" formatCode="0.00">
                  <c:v>7.7</c:v>
                </c:pt>
                <c:pt idx="28" formatCode="0.00">
                  <c:v>7.8</c:v>
                </c:pt>
                <c:pt idx="29" formatCode="0.00">
                  <c:v>7.9</c:v>
                </c:pt>
                <c:pt idx="30" formatCode="0.00">
                  <c:v>8</c:v>
                </c:pt>
                <c:pt idx="31" formatCode="0.00">
                  <c:v>8.1</c:v>
                </c:pt>
                <c:pt idx="32" formatCode="0.00">
                  <c:v>8.2000000000000011</c:v>
                </c:pt>
                <c:pt idx="33" formatCode="0.00">
                  <c:v>8.3000000000000007</c:v>
                </c:pt>
                <c:pt idx="34" formatCode="0.00">
                  <c:v>8.4</c:v>
                </c:pt>
                <c:pt idx="35" formatCode="0.00">
                  <c:v>8.5</c:v>
                </c:pt>
                <c:pt idx="36" formatCode="0.00">
                  <c:v>8.6</c:v>
                </c:pt>
                <c:pt idx="37" formatCode="0.00">
                  <c:v>8.7000000000000011</c:v>
                </c:pt>
                <c:pt idx="38" formatCode="0.00">
                  <c:v>8.8000000000000007</c:v>
                </c:pt>
                <c:pt idx="39" formatCode="0.00">
                  <c:v>8.9</c:v>
                </c:pt>
                <c:pt idx="40" formatCode="0.00">
                  <c:v>9</c:v>
                </c:pt>
                <c:pt idx="41" formatCode="0.00">
                  <c:v>9.1</c:v>
                </c:pt>
                <c:pt idx="42" formatCode="0.00">
                  <c:v>9.2000000000000011</c:v>
                </c:pt>
                <c:pt idx="43" formatCode="0.00">
                  <c:v>9.3000000000000007</c:v>
                </c:pt>
                <c:pt idx="44" formatCode="0.00">
                  <c:v>9.4</c:v>
                </c:pt>
                <c:pt idx="45" formatCode="0.00">
                  <c:v>9.5</c:v>
                </c:pt>
                <c:pt idx="46" formatCode="0.00">
                  <c:v>9.6</c:v>
                </c:pt>
                <c:pt idx="47" formatCode="0.00">
                  <c:v>9.7000000000000011</c:v>
                </c:pt>
                <c:pt idx="48" formatCode="0.00">
                  <c:v>9.8000000000000007</c:v>
                </c:pt>
                <c:pt idx="49" formatCode="0.00">
                  <c:v>9.9</c:v>
                </c:pt>
                <c:pt idx="50" formatCode="0.00">
                  <c:v>10</c:v>
                </c:pt>
                <c:pt idx="51" formatCode="0.00">
                  <c:v>10.1</c:v>
                </c:pt>
                <c:pt idx="52" formatCode="0.00">
                  <c:v>10.200000000000001</c:v>
                </c:pt>
                <c:pt idx="53" formatCode="0.00">
                  <c:v>10.3</c:v>
                </c:pt>
                <c:pt idx="54" formatCode="0.00">
                  <c:v>10.4</c:v>
                </c:pt>
                <c:pt idx="55" formatCode="0.00">
                  <c:v>10.5</c:v>
                </c:pt>
                <c:pt idx="56" formatCode="0.00">
                  <c:v>10.6</c:v>
                </c:pt>
                <c:pt idx="57" formatCode="0.00">
                  <c:v>10.7</c:v>
                </c:pt>
                <c:pt idx="58" formatCode="0.00">
                  <c:v>10.8</c:v>
                </c:pt>
                <c:pt idx="59" formatCode="0.00">
                  <c:v>10.9</c:v>
                </c:pt>
                <c:pt idx="60" formatCode="0.00">
                  <c:v>11</c:v>
                </c:pt>
                <c:pt idx="61" formatCode="0.00">
                  <c:v>11.1</c:v>
                </c:pt>
                <c:pt idx="62" formatCode="0.00">
                  <c:v>11.2</c:v>
                </c:pt>
                <c:pt idx="63" formatCode="0.00">
                  <c:v>11.3</c:v>
                </c:pt>
                <c:pt idx="64" formatCode="0.00">
                  <c:v>11.4</c:v>
                </c:pt>
                <c:pt idx="65" formatCode="0.00">
                  <c:v>11.5</c:v>
                </c:pt>
                <c:pt idx="66" formatCode="0.00">
                  <c:v>11.6</c:v>
                </c:pt>
                <c:pt idx="67" formatCode="0.00">
                  <c:v>11.7</c:v>
                </c:pt>
                <c:pt idx="68" formatCode="0.00">
                  <c:v>11.8</c:v>
                </c:pt>
                <c:pt idx="69" formatCode="0.00">
                  <c:v>11.9</c:v>
                </c:pt>
                <c:pt idx="70" formatCode="0.00">
                  <c:v>12</c:v>
                </c:pt>
                <c:pt idx="71" formatCode="0.00">
                  <c:v>12.1</c:v>
                </c:pt>
                <c:pt idx="72" formatCode="0.00">
                  <c:v>12.2</c:v>
                </c:pt>
                <c:pt idx="73" formatCode="0.00">
                  <c:v>12.3</c:v>
                </c:pt>
                <c:pt idx="74" formatCode="0.00">
                  <c:v>12.4</c:v>
                </c:pt>
                <c:pt idx="75" formatCode="0.00">
                  <c:v>12.5</c:v>
                </c:pt>
                <c:pt idx="76" formatCode="0.00">
                  <c:v>12.6</c:v>
                </c:pt>
                <c:pt idx="77" formatCode="0.00">
                  <c:v>12.7</c:v>
                </c:pt>
                <c:pt idx="78" formatCode="0.00">
                  <c:v>12.8</c:v>
                </c:pt>
                <c:pt idx="79" formatCode="0.00">
                  <c:v>12.9</c:v>
                </c:pt>
                <c:pt idx="80" formatCode="0.00">
                  <c:v>13</c:v>
                </c:pt>
                <c:pt idx="81" formatCode="0.00">
                  <c:v>13.1</c:v>
                </c:pt>
                <c:pt idx="82" formatCode="0.00">
                  <c:v>13.2</c:v>
                </c:pt>
                <c:pt idx="83" formatCode="0.00">
                  <c:v>13.3</c:v>
                </c:pt>
                <c:pt idx="84" formatCode="0.00">
                  <c:v>13.4</c:v>
                </c:pt>
                <c:pt idx="85" formatCode="0.00">
                  <c:v>13.5</c:v>
                </c:pt>
                <c:pt idx="86" formatCode="0.00">
                  <c:v>13.6</c:v>
                </c:pt>
                <c:pt idx="87" formatCode="0.00">
                  <c:v>13.7</c:v>
                </c:pt>
                <c:pt idx="88" formatCode="0.00">
                  <c:v>13.8</c:v>
                </c:pt>
                <c:pt idx="89" formatCode="0.00">
                  <c:v>13.9</c:v>
                </c:pt>
                <c:pt idx="90" formatCode="0.00">
                  <c:v>14</c:v>
                </c:pt>
                <c:pt idx="91" formatCode="0.00">
                  <c:v>14.1</c:v>
                </c:pt>
                <c:pt idx="92" formatCode="0.00">
                  <c:v>14.2</c:v>
                </c:pt>
                <c:pt idx="93" formatCode="0.00">
                  <c:v>14.3</c:v>
                </c:pt>
                <c:pt idx="94" formatCode="0.00">
                  <c:v>14.4</c:v>
                </c:pt>
                <c:pt idx="95" formatCode="0.00">
                  <c:v>14.5</c:v>
                </c:pt>
                <c:pt idx="96" formatCode="0.00">
                  <c:v>14.6</c:v>
                </c:pt>
                <c:pt idx="97" formatCode="0.00">
                  <c:v>14.7</c:v>
                </c:pt>
                <c:pt idx="98" formatCode="0.00">
                  <c:v>14.8</c:v>
                </c:pt>
                <c:pt idx="99" formatCode="0.00">
                  <c:v>14.9</c:v>
                </c:pt>
                <c:pt idx="100" formatCode="0.00">
                  <c:v>15</c:v>
                </c:pt>
                <c:pt idx="101" formatCode="0.00">
                  <c:v>15.1</c:v>
                </c:pt>
                <c:pt idx="102" formatCode="0.00">
                  <c:v>15.2</c:v>
                </c:pt>
                <c:pt idx="103" formatCode="0.00">
                  <c:v>15.3</c:v>
                </c:pt>
                <c:pt idx="104" formatCode="0.00">
                  <c:v>15.4</c:v>
                </c:pt>
                <c:pt idx="105" formatCode="0.00">
                  <c:v>15.5</c:v>
                </c:pt>
                <c:pt idx="106" formatCode="0.00">
                  <c:v>15.6</c:v>
                </c:pt>
                <c:pt idx="107" formatCode="0.00">
                  <c:v>15.7</c:v>
                </c:pt>
                <c:pt idx="108" formatCode="0.00">
                  <c:v>15.8</c:v>
                </c:pt>
                <c:pt idx="109" formatCode="0.00">
                  <c:v>15.9</c:v>
                </c:pt>
                <c:pt idx="110" formatCode="0.00">
                  <c:v>16</c:v>
                </c:pt>
                <c:pt idx="111" formatCode="0.00">
                  <c:v>16.100000000000001</c:v>
                </c:pt>
                <c:pt idx="112" formatCode="0.00">
                  <c:v>16.2</c:v>
                </c:pt>
                <c:pt idx="113" formatCode="0.00">
                  <c:v>16.3</c:v>
                </c:pt>
                <c:pt idx="114" formatCode="0.00">
                  <c:v>16.399999999999999</c:v>
                </c:pt>
                <c:pt idx="115" formatCode="0.00">
                  <c:v>16.5</c:v>
                </c:pt>
                <c:pt idx="116" formatCode="0.00">
                  <c:v>16.600000000000001</c:v>
                </c:pt>
                <c:pt idx="117" formatCode="0.00">
                  <c:v>16.7</c:v>
                </c:pt>
                <c:pt idx="118" formatCode="0.00">
                  <c:v>16.8</c:v>
                </c:pt>
                <c:pt idx="119" formatCode="0.00">
                  <c:v>16.899999999999999</c:v>
                </c:pt>
                <c:pt idx="120" formatCode="0.00">
                  <c:v>17</c:v>
                </c:pt>
                <c:pt idx="121" formatCode="0.00">
                  <c:v>17.100000000000001</c:v>
                </c:pt>
                <c:pt idx="122" formatCode="0.00">
                  <c:v>17.2</c:v>
                </c:pt>
                <c:pt idx="123" formatCode="0.00">
                  <c:v>17.3</c:v>
                </c:pt>
                <c:pt idx="124" formatCode="0.00">
                  <c:v>17.399999999999999</c:v>
                </c:pt>
                <c:pt idx="125" formatCode="0.00">
                  <c:v>17.5</c:v>
                </c:pt>
                <c:pt idx="126" formatCode="0.00">
                  <c:v>17.600000000000001</c:v>
                </c:pt>
                <c:pt idx="127" formatCode="0.00">
                  <c:v>17.7</c:v>
                </c:pt>
                <c:pt idx="128" formatCode="0.00">
                  <c:v>17.8</c:v>
                </c:pt>
                <c:pt idx="129" formatCode="0.00">
                  <c:v>17.899999999999999</c:v>
                </c:pt>
                <c:pt idx="130" formatCode="0.00">
                  <c:v>18</c:v>
                </c:pt>
                <c:pt idx="131" formatCode="0.00">
                  <c:v>18.100000000000001</c:v>
                </c:pt>
                <c:pt idx="132" formatCode="0.00">
                  <c:v>18.2</c:v>
                </c:pt>
                <c:pt idx="133" formatCode="0.00">
                  <c:v>18.3</c:v>
                </c:pt>
                <c:pt idx="134" formatCode="0.00">
                  <c:v>18.399999999999999</c:v>
                </c:pt>
                <c:pt idx="135" formatCode="0.00">
                  <c:v>18.5</c:v>
                </c:pt>
                <c:pt idx="136" formatCode="0.00">
                  <c:v>18.600000000000001</c:v>
                </c:pt>
                <c:pt idx="137" formatCode="0.00">
                  <c:v>18.7</c:v>
                </c:pt>
                <c:pt idx="138" formatCode="0.00">
                  <c:v>18.8</c:v>
                </c:pt>
                <c:pt idx="139" formatCode="0.00">
                  <c:v>18.899999999999999</c:v>
                </c:pt>
                <c:pt idx="140" formatCode="0.00">
                  <c:v>19</c:v>
                </c:pt>
                <c:pt idx="141" formatCode="0.00">
                  <c:v>19.100000000000001</c:v>
                </c:pt>
                <c:pt idx="142" formatCode="0.00">
                  <c:v>19.2</c:v>
                </c:pt>
                <c:pt idx="143" formatCode="0.00">
                  <c:v>19.3</c:v>
                </c:pt>
                <c:pt idx="144" formatCode="0.00">
                  <c:v>19.399999999999999</c:v>
                </c:pt>
                <c:pt idx="145" formatCode="0.00">
                  <c:v>19.5</c:v>
                </c:pt>
                <c:pt idx="146" formatCode="0.00">
                  <c:v>19.600000000000001</c:v>
                </c:pt>
                <c:pt idx="147" formatCode="0.00">
                  <c:v>19.7</c:v>
                </c:pt>
                <c:pt idx="148" formatCode="0.00">
                  <c:v>19.8</c:v>
                </c:pt>
                <c:pt idx="149" formatCode="0.00">
                  <c:v>19.899999999999999</c:v>
                </c:pt>
                <c:pt idx="150" formatCode="0.00">
                  <c:v>20</c:v>
                </c:pt>
                <c:pt idx="151" formatCode="0.00">
                  <c:v>20.100000000000001</c:v>
                </c:pt>
                <c:pt idx="152" formatCode="0.00">
                  <c:v>20.2</c:v>
                </c:pt>
                <c:pt idx="153" formatCode="0.00">
                  <c:v>20.3</c:v>
                </c:pt>
                <c:pt idx="154" formatCode="0.00">
                  <c:v>20.399999999999999</c:v>
                </c:pt>
                <c:pt idx="155" formatCode="0.00">
                  <c:v>20.5</c:v>
                </c:pt>
                <c:pt idx="156" formatCode="0.00">
                  <c:v>20.6</c:v>
                </c:pt>
                <c:pt idx="157" formatCode="0.00">
                  <c:v>20.7</c:v>
                </c:pt>
                <c:pt idx="158" formatCode="0.00">
                  <c:v>20.8</c:v>
                </c:pt>
                <c:pt idx="159" formatCode="0.00">
                  <c:v>20.9</c:v>
                </c:pt>
                <c:pt idx="160" formatCode="0.00">
                  <c:v>21</c:v>
                </c:pt>
                <c:pt idx="161" formatCode="0.00">
                  <c:v>21.1</c:v>
                </c:pt>
                <c:pt idx="162" formatCode="0.00">
                  <c:v>21.2</c:v>
                </c:pt>
                <c:pt idx="163" formatCode="0.00">
                  <c:v>21.3</c:v>
                </c:pt>
                <c:pt idx="164" formatCode="0.00">
                  <c:v>21.4</c:v>
                </c:pt>
                <c:pt idx="165" formatCode="0.00">
                  <c:v>21.5</c:v>
                </c:pt>
                <c:pt idx="166" formatCode="0.00">
                  <c:v>21.6</c:v>
                </c:pt>
                <c:pt idx="167" formatCode="0.00">
                  <c:v>21.7</c:v>
                </c:pt>
                <c:pt idx="168" formatCode="0.00">
                  <c:v>21.8</c:v>
                </c:pt>
                <c:pt idx="169" formatCode="0.00">
                  <c:v>21.9</c:v>
                </c:pt>
                <c:pt idx="170" formatCode="0.00">
                  <c:v>22</c:v>
                </c:pt>
                <c:pt idx="171" formatCode="0.00">
                  <c:v>22.1</c:v>
                </c:pt>
                <c:pt idx="172" formatCode="0.00">
                  <c:v>22.2</c:v>
                </c:pt>
                <c:pt idx="173" formatCode="0.00">
                  <c:v>22.3</c:v>
                </c:pt>
                <c:pt idx="174" formatCode="0.00">
                  <c:v>22.4</c:v>
                </c:pt>
                <c:pt idx="175" formatCode="0.00">
                  <c:v>22.5</c:v>
                </c:pt>
                <c:pt idx="176" formatCode="0.00">
                  <c:v>22.6</c:v>
                </c:pt>
                <c:pt idx="177" formatCode="0.00">
                  <c:v>22.7</c:v>
                </c:pt>
                <c:pt idx="178" formatCode="0.00">
                  <c:v>22.8</c:v>
                </c:pt>
                <c:pt idx="179" formatCode="0.00">
                  <c:v>22.9</c:v>
                </c:pt>
                <c:pt idx="180" formatCode="0.00">
                  <c:v>23</c:v>
                </c:pt>
                <c:pt idx="181" formatCode="0.00">
                  <c:v>23.1</c:v>
                </c:pt>
                <c:pt idx="182" formatCode="0.00">
                  <c:v>23.2</c:v>
                </c:pt>
                <c:pt idx="183" formatCode="0.00">
                  <c:v>23.3</c:v>
                </c:pt>
                <c:pt idx="184" formatCode="0.00">
                  <c:v>23.4</c:v>
                </c:pt>
                <c:pt idx="185" formatCode="0.00">
                  <c:v>23.5</c:v>
                </c:pt>
                <c:pt idx="186" formatCode="0.00">
                  <c:v>23.6</c:v>
                </c:pt>
                <c:pt idx="187" formatCode="0.00">
                  <c:v>23.7</c:v>
                </c:pt>
                <c:pt idx="188" formatCode="0.00">
                  <c:v>23.8</c:v>
                </c:pt>
                <c:pt idx="189" formatCode="0.00">
                  <c:v>23.9</c:v>
                </c:pt>
                <c:pt idx="190" formatCode="0.00">
                  <c:v>24</c:v>
                </c:pt>
                <c:pt idx="191" formatCode="0.00">
                  <c:v>24.1</c:v>
                </c:pt>
                <c:pt idx="192" formatCode="0.00">
                  <c:v>24.2</c:v>
                </c:pt>
                <c:pt idx="193" formatCode="0.00">
                  <c:v>24.3</c:v>
                </c:pt>
                <c:pt idx="194" formatCode="0.00">
                  <c:v>24.4</c:v>
                </c:pt>
                <c:pt idx="195" formatCode="0.00">
                  <c:v>24.5</c:v>
                </c:pt>
                <c:pt idx="196" formatCode="0.00">
                  <c:v>24.6</c:v>
                </c:pt>
                <c:pt idx="197" formatCode="0.00">
                  <c:v>24.7</c:v>
                </c:pt>
                <c:pt idx="198" formatCode="0.00">
                  <c:v>24.8</c:v>
                </c:pt>
                <c:pt idx="199" formatCode="0.00">
                  <c:v>24.9</c:v>
                </c:pt>
                <c:pt idx="200" formatCode="0.00">
                  <c:v>25</c:v>
                </c:pt>
                <c:pt idx="201" formatCode="0.00">
                  <c:v>25.1</c:v>
                </c:pt>
                <c:pt idx="202" formatCode="0.00">
                  <c:v>25.2</c:v>
                </c:pt>
                <c:pt idx="203" formatCode="0.00">
                  <c:v>25.3</c:v>
                </c:pt>
                <c:pt idx="204" formatCode="0.00">
                  <c:v>25.4</c:v>
                </c:pt>
                <c:pt idx="205" formatCode="0.00">
                  <c:v>25.5</c:v>
                </c:pt>
                <c:pt idx="206" formatCode="0.00">
                  <c:v>25.6</c:v>
                </c:pt>
                <c:pt idx="207" formatCode="0.00">
                  <c:v>25.7</c:v>
                </c:pt>
                <c:pt idx="208" formatCode="0.00">
                  <c:v>25.8</c:v>
                </c:pt>
                <c:pt idx="209" formatCode="0.00">
                  <c:v>25.9</c:v>
                </c:pt>
                <c:pt idx="210" formatCode="0.00">
                  <c:v>26</c:v>
                </c:pt>
                <c:pt idx="211" formatCode="0.00">
                  <c:v>26.1</c:v>
                </c:pt>
                <c:pt idx="212" formatCode="0.00">
                  <c:v>26.2</c:v>
                </c:pt>
                <c:pt idx="213" formatCode="0.00">
                  <c:v>26.3</c:v>
                </c:pt>
                <c:pt idx="214" formatCode="0.00">
                  <c:v>26.4</c:v>
                </c:pt>
                <c:pt idx="215" formatCode="0.00">
                  <c:v>26.5</c:v>
                </c:pt>
                <c:pt idx="216" formatCode="0.00">
                  <c:v>26.6</c:v>
                </c:pt>
                <c:pt idx="217" formatCode="0.00">
                  <c:v>26.7</c:v>
                </c:pt>
                <c:pt idx="218" formatCode="0.00">
                  <c:v>26.8</c:v>
                </c:pt>
                <c:pt idx="219" formatCode="0.00">
                  <c:v>26.9</c:v>
                </c:pt>
                <c:pt idx="220" formatCode="0.00">
                  <c:v>27</c:v>
                </c:pt>
                <c:pt idx="221" formatCode="0.00">
                  <c:v>27.1</c:v>
                </c:pt>
                <c:pt idx="222" formatCode="0.00">
                  <c:v>27.2</c:v>
                </c:pt>
                <c:pt idx="223" formatCode="0.00">
                  <c:v>27.3</c:v>
                </c:pt>
                <c:pt idx="224" formatCode="0.00">
                  <c:v>27.4</c:v>
                </c:pt>
                <c:pt idx="225" formatCode="0.00">
                  <c:v>27.5</c:v>
                </c:pt>
                <c:pt idx="226" formatCode="0.00">
                  <c:v>27.6</c:v>
                </c:pt>
                <c:pt idx="227" formatCode="0.00">
                  <c:v>27.7</c:v>
                </c:pt>
                <c:pt idx="228" formatCode="0.00">
                  <c:v>27.8</c:v>
                </c:pt>
                <c:pt idx="229" formatCode="0.00">
                  <c:v>27.9</c:v>
                </c:pt>
                <c:pt idx="230" formatCode="0.00">
                  <c:v>28</c:v>
                </c:pt>
                <c:pt idx="231" formatCode="0.00">
                  <c:v>28.1</c:v>
                </c:pt>
                <c:pt idx="232" formatCode="0.00">
                  <c:v>28.2</c:v>
                </c:pt>
                <c:pt idx="233" formatCode="0.00">
                  <c:v>28.3</c:v>
                </c:pt>
                <c:pt idx="234" formatCode="0.00">
                  <c:v>28.4</c:v>
                </c:pt>
                <c:pt idx="235" formatCode="0.00">
                  <c:v>28.5</c:v>
                </c:pt>
                <c:pt idx="236" formatCode="0.00">
                  <c:v>28.6</c:v>
                </c:pt>
                <c:pt idx="237" formatCode="0.00">
                  <c:v>28.7</c:v>
                </c:pt>
                <c:pt idx="238" formatCode="0.00">
                  <c:v>28.8</c:v>
                </c:pt>
                <c:pt idx="239" formatCode="0.00">
                  <c:v>28.9</c:v>
                </c:pt>
                <c:pt idx="240" formatCode="0.00">
                  <c:v>29</c:v>
                </c:pt>
                <c:pt idx="241" formatCode="0.00">
                  <c:v>29.1</c:v>
                </c:pt>
                <c:pt idx="242" formatCode="0.00">
                  <c:v>29.2</c:v>
                </c:pt>
                <c:pt idx="243" formatCode="0.00">
                  <c:v>29.3</c:v>
                </c:pt>
                <c:pt idx="244" formatCode="0.00">
                  <c:v>29.4</c:v>
                </c:pt>
                <c:pt idx="245" formatCode="0.00">
                  <c:v>29.5</c:v>
                </c:pt>
                <c:pt idx="246" formatCode="0.00">
                  <c:v>29.6</c:v>
                </c:pt>
                <c:pt idx="247" formatCode="0.00">
                  <c:v>29.7</c:v>
                </c:pt>
                <c:pt idx="248" formatCode="0.00">
                  <c:v>29.8</c:v>
                </c:pt>
                <c:pt idx="249" formatCode="0.00">
                  <c:v>29.9</c:v>
                </c:pt>
                <c:pt idx="250" formatCode="0.00">
                  <c:v>30</c:v>
                </c:pt>
                <c:pt idx="251" formatCode="0.00">
                  <c:v>30.1</c:v>
                </c:pt>
                <c:pt idx="252" formatCode="0.00">
                  <c:v>30.2</c:v>
                </c:pt>
                <c:pt idx="253" formatCode="0.00">
                  <c:v>30.3</c:v>
                </c:pt>
                <c:pt idx="254" formatCode="0.00">
                  <c:v>30.4</c:v>
                </c:pt>
                <c:pt idx="255" formatCode="0.00">
                  <c:v>30.5</c:v>
                </c:pt>
                <c:pt idx="256" formatCode="0.00">
                  <c:v>30.6</c:v>
                </c:pt>
                <c:pt idx="257" formatCode="0.00">
                  <c:v>30.7</c:v>
                </c:pt>
                <c:pt idx="258" formatCode="0.00">
                  <c:v>30.8</c:v>
                </c:pt>
                <c:pt idx="259" formatCode="0.00">
                  <c:v>30.9</c:v>
                </c:pt>
                <c:pt idx="260" formatCode="0.00">
                  <c:v>31</c:v>
                </c:pt>
                <c:pt idx="261" formatCode="0.00">
                  <c:v>31.1</c:v>
                </c:pt>
                <c:pt idx="262" formatCode="0.00">
                  <c:v>31.2</c:v>
                </c:pt>
                <c:pt idx="263" formatCode="0.00">
                  <c:v>31.3</c:v>
                </c:pt>
                <c:pt idx="264" formatCode="0.00">
                  <c:v>31.4</c:v>
                </c:pt>
                <c:pt idx="265" formatCode="0.00">
                  <c:v>31.5</c:v>
                </c:pt>
                <c:pt idx="266" formatCode="0.00">
                  <c:v>31.6</c:v>
                </c:pt>
                <c:pt idx="267" formatCode="0.00">
                  <c:v>31.7</c:v>
                </c:pt>
                <c:pt idx="268" formatCode="0.00">
                  <c:v>31.8</c:v>
                </c:pt>
                <c:pt idx="269" formatCode="0.00">
                  <c:v>31.9</c:v>
                </c:pt>
                <c:pt idx="270" formatCode="0.00">
                  <c:v>32</c:v>
                </c:pt>
                <c:pt idx="271" formatCode="0.00">
                  <c:v>32.1</c:v>
                </c:pt>
                <c:pt idx="272" formatCode="0.00">
                  <c:v>32.200000000000003</c:v>
                </c:pt>
                <c:pt idx="273" formatCode="0.00">
                  <c:v>32.300000000000004</c:v>
                </c:pt>
                <c:pt idx="274" formatCode="0.00">
                  <c:v>32.4</c:v>
                </c:pt>
                <c:pt idx="275" formatCode="0.00">
                  <c:v>32.5</c:v>
                </c:pt>
                <c:pt idx="276" formatCode="0.00">
                  <c:v>32.6</c:v>
                </c:pt>
                <c:pt idx="277" formatCode="0.00">
                  <c:v>32.700000000000003</c:v>
                </c:pt>
                <c:pt idx="278" formatCode="0.00">
                  <c:v>32.800000000000004</c:v>
                </c:pt>
                <c:pt idx="279" formatCode="0.00">
                  <c:v>32.9</c:v>
                </c:pt>
                <c:pt idx="280" formatCode="0.00">
                  <c:v>33</c:v>
                </c:pt>
                <c:pt idx="281" formatCode="0.00">
                  <c:v>33.1</c:v>
                </c:pt>
                <c:pt idx="282" formatCode="0.00">
                  <c:v>33.200000000000003</c:v>
                </c:pt>
                <c:pt idx="283" formatCode="0.00">
                  <c:v>33.300000000000004</c:v>
                </c:pt>
                <c:pt idx="284" formatCode="0.00">
                  <c:v>33.4</c:v>
                </c:pt>
                <c:pt idx="285" formatCode="0.00">
                  <c:v>33.5</c:v>
                </c:pt>
                <c:pt idx="286" formatCode="0.00">
                  <c:v>33.6</c:v>
                </c:pt>
                <c:pt idx="287" formatCode="0.00">
                  <c:v>33.700000000000003</c:v>
                </c:pt>
                <c:pt idx="288" formatCode="0.00">
                  <c:v>33.800000000000004</c:v>
                </c:pt>
                <c:pt idx="289" formatCode="0.00">
                  <c:v>33.9</c:v>
                </c:pt>
                <c:pt idx="290" formatCode="0.00">
                  <c:v>34</c:v>
                </c:pt>
                <c:pt idx="291" formatCode="0.00">
                  <c:v>34.1</c:v>
                </c:pt>
                <c:pt idx="292" formatCode="0.00">
                  <c:v>34.200000000000003</c:v>
                </c:pt>
                <c:pt idx="293" formatCode="0.00">
                  <c:v>34.300000000000004</c:v>
                </c:pt>
                <c:pt idx="294" formatCode="0.00">
                  <c:v>34.4</c:v>
                </c:pt>
                <c:pt idx="295" formatCode="0.00">
                  <c:v>34.5</c:v>
                </c:pt>
                <c:pt idx="296" formatCode="0.00">
                  <c:v>34.6</c:v>
                </c:pt>
                <c:pt idx="297" formatCode="0.00">
                  <c:v>34.700000000000003</c:v>
                </c:pt>
                <c:pt idx="298" formatCode="0.00">
                  <c:v>34.800000000000004</c:v>
                </c:pt>
                <c:pt idx="299" formatCode="0.00">
                  <c:v>34.9</c:v>
                </c:pt>
                <c:pt idx="300" formatCode="0.00">
                  <c:v>35</c:v>
                </c:pt>
                <c:pt idx="301" formatCode="0.00">
                  <c:v>35.1</c:v>
                </c:pt>
                <c:pt idx="302" formatCode="0.00">
                  <c:v>35.200000000000003</c:v>
                </c:pt>
                <c:pt idx="303" formatCode="0.00">
                  <c:v>35.300000000000004</c:v>
                </c:pt>
                <c:pt idx="304" formatCode="0.00">
                  <c:v>35.4</c:v>
                </c:pt>
                <c:pt idx="305" formatCode="0.00">
                  <c:v>35.5</c:v>
                </c:pt>
                <c:pt idx="306" formatCode="0.00">
                  <c:v>35.6</c:v>
                </c:pt>
                <c:pt idx="307" formatCode="0.00">
                  <c:v>35.700000000000003</c:v>
                </c:pt>
                <c:pt idx="308" formatCode="0.00">
                  <c:v>35.800000000000004</c:v>
                </c:pt>
                <c:pt idx="309" formatCode="0.00">
                  <c:v>35.9</c:v>
                </c:pt>
                <c:pt idx="310" formatCode="0.00">
                  <c:v>36</c:v>
                </c:pt>
                <c:pt idx="311" formatCode="0.00">
                  <c:v>36.1</c:v>
                </c:pt>
                <c:pt idx="312" formatCode="0.00">
                  <c:v>36.200000000000003</c:v>
                </c:pt>
                <c:pt idx="313" formatCode="0.00">
                  <c:v>36.300000000000004</c:v>
                </c:pt>
                <c:pt idx="314" formatCode="0.00">
                  <c:v>36.4</c:v>
                </c:pt>
                <c:pt idx="315" formatCode="0.00">
                  <c:v>36.5</c:v>
                </c:pt>
                <c:pt idx="316" formatCode="0.00">
                  <c:v>36.6</c:v>
                </c:pt>
                <c:pt idx="317" formatCode="0.00">
                  <c:v>36.700000000000003</c:v>
                </c:pt>
                <c:pt idx="318" formatCode="0.00">
                  <c:v>36.800000000000004</c:v>
                </c:pt>
                <c:pt idx="319" formatCode="0.00">
                  <c:v>36.9</c:v>
                </c:pt>
                <c:pt idx="320" formatCode="0.00">
                  <c:v>37</c:v>
                </c:pt>
                <c:pt idx="321" formatCode="0.00">
                  <c:v>37.1</c:v>
                </c:pt>
                <c:pt idx="322" formatCode="0.00">
                  <c:v>37.200000000000003</c:v>
                </c:pt>
                <c:pt idx="323" formatCode="0.00">
                  <c:v>37.300000000000004</c:v>
                </c:pt>
                <c:pt idx="324" formatCode="0.00">
                  <c:v>37.4</c:v>
                </c:pt>
                <c:pt idx="325" formatCode="0.00">
                  <c:v>37.5</c:v>
                </c:pt>
                <c:pt idx="326" formatCode="0.00">
                  <c:v>37.6</c:v>
                </c:pt>
                <c:pt idx="327" formatCode="0.00">
                  <c:v>37.700000000000003</c:v>
                </c:pt>
                <c:pt idx="328" formatCode="0.00">
                  <c:v>37.800000000000004</c:v>
                </c:pt>
                <c:pt idx="329" formatCode="0.00">
                  <c:v>37.9</c:v>
                </c:pt>
                <c:pt idx="330" formatCode="0.00">
                  <c:v>38</c:v>
                </c:pt>
                <c:pt idx="331" formatCode="0.00">
                  <c:v>38.1</c:v>
                </c:pt>
                <c:pt idx="332" formatCode="0.00">
                  <c:v>38.200000000000003</c:v>
                </c:pt>
                <c:pt idx="333" formatCode="0.00">
                  <c:v>38.300000000000004</c:v>
                </c:pt>
                <c:pt idx="334" formatCode="0.00">
                  <c:v>38.4</c:v>
                </c:pt>
                <c:pt idx="335" formatCode="0.00">
                  <c:v>38.5</c:v>
                </c:pt>
                <c:pt idx="336" formatCode="0.00">
                  <c:v>38.6</c:v>
                </c:pt>
                <c:pt idx="337" formatCode="0.00">
                  <c:v>38.700000000000003</c:v>
                </c:pt>
                <c:pt idx="338" formatCode="0.00">
                  <c:v>38.800000000000004</c:v>
                </c:pt>
                <c:pt idx="339" formatCode="0.00">
                  <c:v>38.9</c:v>
                </c:pt>
                <c:pt idx="340" formatCode="0.00">
                  <c:v>39</c:v>
                </c:pt>
                <c:pt idx="341" formatCode="0.00">
                  <c:v>39.1</c:v>
                </c:pt>
                <c:pt idx="342" formatCode="0.00">
                  <c:v>39.200000000000003</c:v>
                </c:pt>
                <c:pt idx="343" formatCode="0.00">
                  <c:v>39.300000000000004</c:v>
                </c:pt>
                <c:pt idx="344" formatCode="0.00">
                  <c:v>39.4</c:v>
                </c:pt>
                <c:pt idx="345" formatCode="0.00">
                  <c:v>39.5</c:v>
                </c:pt>
                <c:pt idx="346" formatCode="0.00">
                  <c:v>39.6</c:v>
                </c:pt>
                <c:pt idx="347" formatCode="0.00">
                  <c:v>39.700000000000003</c:v>
                </c:pt>
                <c:pt idx="348" formatCode="0.00">
                  <c:v>39.800000000000004</c:v>
                </c:pt>
                <c:pt idx="349" formatCode="0.00">
                  <c:v>39.9</c:v>
                </c:pt>
                <c:pt idx="350" formatCode="0.00">
                  <c:v>40</c:v>
                </c:pt>
                <c:pt idx="351" formatCode="0.00">
                  <c:v>40.1</c:v>
                </c:pt>
                <c:pt idx="352" formatCode="0.00">
                  <c:v>40.200000000000003</c:v>
                </c:pt>
                <c:pt idx="353" formatCode="0.00">
                  <c:v>40.300000000000004</c:v>
                </c:pt>
                <c:pt idx="354" formatCode="0.00">
                  <c:v>40.4</c:v>
                </c:pt>
                <c:pt idx="355" formatCode="0.00">
                  <c:v>40.5</c:v>
                </c:pt>
                <c:pt idx="356" formatCode="0.00">
                  <c:v>40.6</c:v>
                </c:pt>
                <c:pt idx="357" formatCode="0.00">
                  <c:v>40.700000000000003</c:v>
                </c:pt>
                <c:pt idx="358" formatCode="0.00">
                  <c:v>40.800000000000004</c:v>
                </c:pt>
                <c:pt idx="359" formatCode="0.00">
                  <c:v>40.9</c:v>
                </c:pt>
                <c:pt idx="360" formatCode="0.00">
                  <c:v>41</c:v>
                </c:pt>
                <c:pt idx="361" formatCode="0.00">
                  <c:v>41.1</c:v>
                </c:pt>
                <c:pt idx="362" formatCode="0.00">
                  <c:v>41.2</c:v>
                </c:pt>
                <c:pt idx="363" formatCode="0.00">
                  <c:v>41.3</c:v>
                </c:pt>
                <c:pt idx="364" formatCode="0.00">
                  <c:v>41.4</c:v>
                </c:pt>
                <c:pt idx="365" formatCode="0.00">
                  <c:v>41.5</c:v>
                </c:pt>
                <c:pt idx="366" formatCode="0.00">
                  <c:v>41.6</c:v>
                </c:pt>
                <c:pt idx="367" formatCode="0.00">
                  <c:v>41.7</c:v>
                </c:pt>
                <c:pt idx="368" formatCode="0.00">
                  <c:v>41.8</c:v>
                </c:pt>
                <c:pt idx="369" formatCode="0.00">
                  <c:v>41.9</c:v>
                </c:pt>
                <c:pt idx="370" formatCode="0.00">
                  <c:v>42</c:v>
                </c:pt>
                <c:pt idx="371" formatCode="0.00">
                  <c:v>42.1</c:v>
                </c:pt>
                <c:pt idx="372" formatCode="0.00">
                  <c:v>42.2</c:v>
                </c:pt>
                <c:pt idx="373" formatCode="0.00">
                  <c:v>42.3</c:v>
                </c:pt>
                <c:pt idx="374" formatCode="0.00">
                  <c:v>42.4</c:v>
                </c:pt>
                <c:pt idx="375" formatCode="0.00">
                  <c:v>42.5</c:v>
                </c:pt>
                <c:pt idx="376" formatCode="0.00">
                  <c:v>42.6</c:v>
                </c:pt>
                <c:pt idx="377" formatCode="0.00">
                  <c:v>42.7</c:v>
                </c:pt>
                <c:pt idx="378" formatCode="0.00">
                  <c:v>42.8</c:v>
                </c:pt>
                <c:pt idx="379" formatCode="0.00">
                  <c:v>42.9</c:v>
                </c:pt>
                <c:pt idx="380" formatCode="0.00">
                  <c:v>43</c:v>
                </c:pt>
                <c:pt idx="381" formatCode="0.00">
                  <c:v>43.1</c:v>
                </c:pt>
                <c:pt idx="382" formatCode="0.00">
                  <c:v>43.2</c:v>
                </c:pt>
                <c:pt idx="383" formatCode="0.00">
                  <c:v>43.3</c:v>
                </c:pt>
                <c:pt idx="384" formatCode="0.00">
                  <c:v>43.4</c:v>
                </c:pt>
                <c:pt idx="385" formatCode="0.00">
                  <c:v>43.5</c:v>
                </c:pt>
                <c:pt idx="386" formatCode="0.00">
                  <c:v>43.6</c:v>
                </c:pt>
                <c:pt idx="387" formatCode="0.00">
                  <c:v>43.7</c:v>
                </c:pt>
                <c:pt idx="388" formatCode="0.00">
                  <c:v>43.8</c:v>
                </c:pt>
                <c:pt idx="389" formatCode="0.00">
                  <c:v>43.9</c:v>
                </c:pt>
                <c:pt idx="390" formatCode="0.00">
                  <c:v>44</c:v>
                </c:pt>
                <c:pt idx="391" formatCode="0.00">
                  <c:v>44.1</c:v>
                </c:pt>
                <c:pt idx="392" formatCode="0.00">
                  <c:v>44.2</c:v>
                </c:pt>
                <c:pt idx="393" formatCode="0.00">
                  <c:v>44.3</c:v>
                </c:pt>
                <c:pt idx="394" formatCode="0.00">
                  <c:v>44.4</c:v>
                </c:pt>
                <c:pt idx="395" formatCode="0.00">
                  <c:v>44.5</c:v>
                </c:pt>
                <c:pt idx="396" formatCode="0.00">
                  <c:v>44.6</c:v>
                </c:pt>
                <c:pt idx="397" formatCode="0.00">
                  <c:v>44.7</c:v>
                </c:pt>
                <c:pt idx="398" formatCode="0.00">
                  <c:v>44.8</c:v>
                </c:pt>
                <c:pt idx="399" formatCode="0.00">
                  <c:v>44.9</c:v>
                </c:pt>
                <c:pt idx="400" formatCode="0.00">
                  <c:v>45</c:v>
                </c:pt>
                <c:pt idx="401" formatCode="0.00">
                  <c:v>45.1</c:v>
                </c:pt>
                <c:pt idx="402" formatCode="0.00">
                  <c:v>45.2</c:v>
                </c:pt>
                <c:pt idx="403" formatCode="0.00">
                  <c:v>45.3</c:v>
                </c:pt>
                <c:pt idx="404" formatCode="0.00">
                  <c:v>45.4</c:v>
                </c:pt>
                <c:pt idx="405" formatCode="0.00">
                  <c:v>45.5</c:v>
                </c:pt>
                <c:pt idx="406" formatCode="0.00">
                  <c:v>45.6</c:v>
                </c:pt>
                <c:pt idx="407" formatCode="0.00">
                  <c:v>45.7</c:v>
                </c:pt>
                <c:pt idx="408" formatCode="0.00">
                  <c:v>45.8</c:v>
                </c:pt>
                <c:pt idx="409" formatCode="0.00">
                  <c:v>45.9</c:v>
                </c:pt>
                <c:pt idx="410" formatCode="0.00">
                  <c:v>46</c:v>
                </c:pt>
                <c:pt idx="411" formatCode="0.00">
                  <c:v>46.1</c:v>
                </c:pt>
                <c:pt idx="412" formatCode="0.00">
                  <c:v>46.2</c:v>
                </c:pt>
                <c:pt idx="413" formatCode="0.00">
                  <c:v>46.3</c:v>
                </c:pt>
                <c:pt idx="414" formatCode="0.00">
                  <c:v>46.4</c:v>
                </c:pt>
                <c:pt idx="415" formatCode="0.00">
                  <c:v>46.5</c:v>
                </c:pt>
                <c:pt idx="416" formatCode="0.00">
                  <c:v>46.6</c:v>
                </c:pt>
                <c:pt idx="417" formatCode="0.00">
                  <c:v>46.7</c:v>
                </c:pt>
                <c:pt idx="418" formatCode="0.00">
                  <c:v>46.8</c:v>
                </c:pt>
                <c:pt idx="419" formatCode="0.00">
                  <c:v>46.9</c:v>
                </c:pt>
                <c:pt idx="420" formatCode="0.00">
                  <c:v>47</c:v>
                </c:pt>
                <c:pt idx="421" formatCode="0.00">
                  <c:v>47.1</c:v>
                </c:pt>
                <c:pt idx="422" formatCode="0.00">
                  <c:v>47.2</c:v>
                </c:pt>
                <c:pt idx="423" formatCode="0.00">
                  <c:v>47.3</c:v>
                </c:pt>
                <c:pt idx="424" formatCode="0.00">
                  <c:v>47.4</c:v>
                </c:pt>
                <c:pt idx="425" formatCode="0.00">
                  <c:v>47.5</c:v>
                </c:pt>
                <c:pt idx="426" formatCode="0.00">
                  <c:v>47.6</c:v>
                </c:pt>
                <c:pt idx="427" formatCode="0.00">
                  <c:v>47.7</c:v>
                </c:pt>
                <c:pt idx="428" formatCode="0.00">
                  <c:v>47.8</c:v>
                </c:pt>
                <c:pt idx="429" formatCode="0.00">
                  <c:v>47.9</c:v>
                </c:pt>
                <c:pt idx="430" formatCode="0.00">
                  <c:v>48</c:v>
                </c:pt>
                <c:pt idx="431" formatCode="0.00">
                  <c:v>48.1</c:v>
                </c:pt>
                <c:pt idx="432" formatCode="0.00">
                  <c:v>48.2</c:v>
                </c:pt>
                <c:pt idx="433" formatCode="0.00">
                  <c:v>48.3</c:v>
                </c:pt>
                <c:pt idx="434" formatCode="0.00">
                  <c:v>48.4</c:v>
                </c:pt>
                <c:pt idx="435" formatCode="0.00">
                  <c:v>48.5</c:v>
                </c:pt>
                <c:pt idx="436" formatCode="0.00">
                  <c:v>48.6</c:v>
                </c:pt>
                <c:pt idx="437" formatCode="0.00">
                  <c:v>48.7</c:v>
                </c:pt>
                <c:pt idx="438" formatCode="0.00">
                  <c:v>48.8</c:v>
                </c:pt>
                <c:pt idx="439" formatCode="0.00">
                  <c:v>48.9</c:v>
                </c:pt>
                <c:pt idx="440" formatCode="0.00">
                  <c:v>49</c:v>
                </c:pt>
                <c:pt idx="441" formatCode="0.00">
                  <c:v>49.1</c:v>
                </c:pt>
                <c:pt idx="442" formatCode="0.00">
                  <c:v>49.2</c:v>
                </c:pt>
                <c:pt idx="443" formatCode="0.00">
                  <c:v>49.3</c:v>
                </c:pt>
                <c:pt idx="444" formatCode="0.00">
                  <c:v>49.4</c:v>
                </c:pt>
                <c:pt idx="445" formatCode="0.00">
                  <c:v>49.5</c:v>
                </c:pt>
                <c:pt idx="446" formatCode="0.00">
                  <c:v>49.6</c:v>
                </c:pt>
                <c:pt idx="447" formatCode="0.00">
                  <c:v>49.7</c:v>
                </c:pt>
                <c:pt idx="448" formatCode="0.00">
                  <c:v>49.8</c:v>
                </c:pt>
                <c:pt idx="449" formatCode="0.00">
                  <c:v>49.9</c:v>
                </c:pt>
                <c:pt idx="450" formatCode="0.00">
                  <c:v>50</c:v>
                </c:pt>
                <c:pt idx="452" formatCode="0.00">
                  <c:v>70</c:v>
                </c:pt>
                <c:pt idx="453" formatCode="0.00">
                  <c:v>70.099999999999994</c:v>
                </c:pt>
                <c:pt idx="454" formatCode="0.00">
                  <c:v>70.2</c:v>
                </c:pt>
                <c:pt idx="455" formatCode="0.00">
                  <c:v>70.3</c:v>
                </c:pt>
                <c:pt idx="456" formatCode="0.00">
                  <c:v>70.400000000000006</c:v>
                </c:pt>
                <c:pt idx="457" formatCode="0.00">
                  <c:v>70.5</c:v>
                </c:pt>
                <c:pt idx="458" formatCode="0.00">
                  <c:v>70.599999999999994</c:v>
                </c:pt>
                <c:pt idx="459" formatCode="0.00">
                  <c:v>70.7</c:v>
                </c:pt>
                <c:pt idx="460" formatCode="0.00">
                  <c:v>70.8</c:v>
                </c:pt>
                <c:pt idx="461" formatCode="0.00">
                  <c:v>70.900000000000006</c:v>
                </c:pt>
                <c:pt idx="462" formatCode="0.00">
                  <c:v>71</c:v>
                </c:pt>
                <c:pt idx="463" formatCode="0.00">
                  <c:v>71.099999999999994</c:v>
                </c:pt>
                <c:pt idx="464" formatCode="0.00">
                  <c:v>71.2</c:v>
                </c:pt>
                <c:pt idx="465" formatCode="0.00">
                  <c:v>71.3</c:v>
                </c:pt>
                <c:pt idx="466" formatCode="0.00">
                  <c:v>71.400000000000006</c:v>
                </c:pt>
                <c:pt idx="467" formatCode="0.00">
                  <c:v>71.5</c:v>
                </c:pt>
                <c:pt idx="468" formatCode="0.00">
                  <c:v>71.599999999999994</c:v>
                </c:pt>
                <c:pt idx="469" formatCode="0.00">
                  <c:v>71.7</c:v>
                </c:pt>
                <c:pt idx="470" formatCode="0.00">
                  <c:v>71.8</c:v>
                </c:pt>
                <c:pt idx="471" formatCode="0.00">
                  <c:v>71.900000000000006</c:v>
                </c:pt>
                <c:pt idx="472" formatCode="0.00">
                  <c:v>72</c:v>
                </c:pt>
                <c:pt idx="473" formatCode="0.00">
                  <c:v>72.099999999999994</c:v>
                </c:pt>
                <c:pt idx="474" formatCode="0.00">
                  <c:v>72.2</c:v>
                </c:pt>
                <c:pt idx="475" formatCode="0.00">
                  <c:v>72.3</c:v>
                </c:pt>
                <c:pt idx="476" formatCode="0.00">
                  <c:v>72.400000000000006</c:v>
                </c:pt>
                <c:pt idx="477" formatCode="0.00">
                  <c:v>72.5</c:v>
                </c:pt>
                <c:pt idx="478" formatCode="0.00">
                  <c:v>72.599999999999994</c:v>
                </c:pt>
                <c:pt idx="479" formatCode="0.00">
                  <c:v>72.7</c:v>
                </c:pt>
                <c:pt idx="480" formatCode="0.00">
                  <c:v>72.8</c:v>
                </c:pt>
                <c:pt idx="481" formatCode="0.00">
                  <c:v>72.900000000000006</c:v>
                </c:pt>
                <c:pt idx="482" formatCode="0.00">
                  <c:v>73</c:v>
                </c:pt>
                <c:pt idx="483" formatCode="0.00">
                  <c:v>73.099999999999994</c:v>
                </c:pt>
                <c:pt idx="484" formatCode="0.00">
                  <c:v>73.2</c:v>
                </c:pt>
                <c:pt idx="485" formatCode="0.00">
                  <c:v>73.3</c:v>
                </c:pt>
                <c:pt idx="486" formatCode="0.00">
                  <c:v>73.400000000000006</c:v>
                </c:pt>
                <c:pt idx="487" formatCode="0.00">
                  <c:v>73.5</c:v>
                </c:pt>
                <c:pt idx="488" formatCode="0.00">
                  <c:v>73.599999999999994</c:v>
                </c:pt>
                <c:pt idx="489" formatCode="0.00">
                  <c:v>73.7</c:v>
                </c:pt>
                <c:pt idx="490" formatCode="0.00">
                  <c:v>73.8</c:v>
                </c:pt>
                <c:pt idx="491" formatCode="0.00">
                  <c:v>73.900000000000006</c:v>
                </c:pt>
                <c:pt idx="492" formatCode="0.00">
                  <c:v>74</c:v>
                </c:pt>
                <c:pt idx="493" formatCode="0.00">
                  <c:v>74.099999999999994</c:v>
                </c:pt>
                <c:pt idx="494" formatCode="0.00">
                  <c:v>74.2</c:v>
                </c:pt>
                <c:pt idx="495" formatCode="0.00">
                  <c:v>74.3</c:v>
                </c:pt>
                <c:pt idx="496" formatCode="0.00">
                  <c:v>74.400000000000006</c:v>
                </c:pt>
                <c:pt idx="497" formatCode="0.00">
                  <c:v>74.5</c:v>
                </c:pt>
                <c:pt idx="498" formatCode="0.00">
                  <c:v>74.599999999999994</c:v>
                </c:pt>
                <c:pt idx="499" formatCode="0.00">
                  <c:v>74.7</c:v>
                </c:pt>
                <c:pt idx="500" formatCode="0.00">
                  <c:v>74.8</c:v>
                </c:pt>
                <c:pt idx="501" formatCode="0.00">
                  <c:v>74.900000000000006</c:v>
                </c:pt>
                <c:pt idx="502" formatCode="0.00">
                  <c:v>75</c:v>
                </c:pt>
                <c:pt idx="503" formatCode="0.00">
                  <c:v>75.099999999999994</c:v>
                </c:pt>
                <c:pt idx="504" formatCode="0.00">
                  <c:v>75.2</c:v>
                </c:pt>
                <c:pt idx="505" formatCode="0.00">
                  <c:v>75.3</c:v>
                </c:pt>
                <c:pt idx="506" formatCode="0.00">
                  <c:v>75.400000000000006</c:v>
                </c:pt>
                <c:pt idx="507" formatCode="0.00">
                  <c:v>75.5</c:v>
                </c:pt>
                <c:pt idx="508" formatCode="0.00">
                  <c:v>75.599999999999994</c:v>
                </c:pt>
                <c:pt idx="509" formatCode="0.00">
                  <c:v>75.7</c:v>
                </c:pt>
                <c:pt idx="510" formatCode="0.00">
                  <c:v>75.8</c:v>
                </c:pt>
                <c:pt idx="511" formatCode="0.00">
                  <c:v>75.900000000000006</c:v>
                </c:pt>
                <c:pt idx="512" formatCode="0.00">
                  <c:v>76</c:v>
                </c:pt>
                <c:pt idx="513" formatCode="0.00">
                  <c:v>76.099999999999994</c:v>
                </c:pt>
                <c:pt idx="514" formatCode="0.00">
                  <c:v>76.2</c:v>
                </c:pt>
                <c:pt idx="515" formatCode="0.00">
                  <c:v>76.3</c:v>
                </c:pt>
                <c:pt idx="516" formatCode="0.00">
                  <c:v>76.400000000000006</c:v>
                </c:pt>
                <c:pt idx="517" formatCode="0.00">
                  <c:v>76.5</c:v>
                </c:pt>
                <c:pt idx="518" formatCode="0.00">
                  <c:v>76.599999999999994</c:v>
                </c:pt>
                <c:pt idx="519" formatCode="0.00">
                  <c:v>76.7</c:v>
                </c:pt>
                <c:pt idx="520" formatCode="0.00">
                  <c:v>76.8</c:v>
                </c:pt>
                <c:pt idx="521" formatCode="0.00">
                  <c:v>76.900000000000006</c:v>
                </c:pt>
                <c:pt idx="522" formatCode="0.00">
                  <c:v>77</c:v>
                </c:pt>
                <c:pt idx="523" formatCode="0.00">
                  <c:v>77.099999999999994</c:v>
                </c:pt>
                <c:pt idx="524" formatCode="0.00">
                  <c:v>77.2</c:v>
                </c:pt>
                <c:pt idx="525" formatCode="0.00">
                  <c:v>77.3</c:v>
                </c:pt>
                <c:pt idx="526" formatCode="0.00">
                  <c:v>77.400000000000006</c:v>
                </c:pt>
                <c:pt idx="527" formatCode="0.00">
                  <c:v>77.5</c:v>
                </c:pt>
                <c:pt idx="528" formatCode="0.00">
                  <c:v>77.599999999999994</c:v>
                </c:pt>
                <c:pt idx="529" formatCode="0.00">
                  <c:v>77.7</c:v>
                </c:pt>
                <c:pt idx="530" formatCode="0.00">
                  <c:v>77.8</c:v>
                </c:pt>
                <c:pt idx="531" formatCode="0.00">
                  <c:v>77.900000000000006</c:v>
                </c:pt>
                <c:pt idx="532" formatCode="0.00">
                  <c:v>78</c:v>
                </c:pt>
                <c:pt idx="533" formatCode="0.00">
                  <c:v>78.099999999999994</c:v>
                </c:pt>
                <c:pt idx="534" formatCode="0.00">
                  <c:v>78.2</c:v>
                </c:pt>
                <c:pt idx="535" formatCode="0.00">
                  <c:v>78.3</c:v>
                </c:pt>
                <c:pt idx="536" formatCode="0.00">
                  <c:v>78.400000000000006</c:v>
                </c:pt>
                <c:pt idx="537" formatCode="0.00">
                  <c:v>78.5</c:v>
                </c:pt>
                <c:pt idx="538" formatCode="0.00">
                  <c:v>78.599999999999994</c:v>
                </c:pt>
                <c:pt idx="539" formatCode="0.00">
                  <c:v>78.7</c:v>
                </c:pt>
                <c:pt idx="540" formatCode="0.00">
                  <c:v>78.8</c:v>
                </c:pt>
                <c:pt idx="541" formatCode="0.00">
                  <c:v>78.900000000000006</c:v>
                </c:pt>
                <c:pt idx="542" formatCode="0.00">
                  <c:v>79</c:v>
                </c:pt>
                <c:pt idx="543" formatCode="0.00">
                  <c:v>79.099999999999994</c:v>
                </c:pt>
                <c:pt idx="544" formatCode="0.00">
                  <c:v>79.2</c:v>
                </c:pt>
                <c:pt idx="545" formatCode="0.00">
                  <c:v>79.3</c:v>
                </c:pt>
                <c:pt idx="546" formatCode="0.00">
                  <c:v>79.400000000000006</c:v>
                </c:pt>
                <c:pt idx="547" formatCode="0.00">
                  <c:v>79.5</c:v>
                </c:pt>
                <c:pt idx="548" formatCode="0.00">
                  <c:v>79.599999999999994</c:v>
                </c:pt>
                <c:pt idx="549" formatCode="0.00">
                  <c:v>79.7</c:v>
                </c:pt>
                <c:pt idx="550" formatCode="0.00">
                  <c:v>79.8</c:v>
                </c:pt>
                <c:pt idx="551" formatCode="0.00">
                  <c:v>79.900000000000006</c:v>
                </c:pt>
                <c:pt idx="552" formatCode="0.00">
                  <c:v>80</c:v>
                </c:pt>
                <c:pt idx="553" formatCode="0.00">
                  <c:v>80.099999999999994</c:v>
                </c:pt>
                <c:pt idx="554" formatCode="0.00">
                  <c:v>80.2</c:v>
                </c:pt>
                <c:pt idx="555" formatCode="0.00">
                  <c:v>80.3</c:v>
                </c:pt>
                <c:pt idx="556" formatCode="0.00">
                  <c:v>80.400000000000006</c:v>
                </c:pt>
                <c:pt idx="557" formatCode="0.00">
                  <c:v>80.5</c:v>
                </c:pt>
                <c:pt idx="558" formatCode="0.00">
                  <c:v>80.599999999999994</c:v>
                </c:pt>
                <c:pt idx="559" formatCode="0.00">
                  <c:v>80.7</c:v>
                </c:pt>
                <c:pt idx="560" formatCode="0.00">
                  <c:v>80.8</c:v>
                </c:pt>
                <c:pt idx="561" formatCode="0.00">
                  <c:v>80.900000000000006</c:v>
                </c:pt>
                <c:pt idx="562" formatCode="0.00">
                  <c:v>81</c:v>
                </c:pt>
                <c:pt idx="563" formatCode="0.00">
                  <c:v>81.099999999999994</c:v>
                </c:pt>
                <c:pt idx="564" formatCode="0.00">
                  <c:v>81.2</c:v>
                </c:pt>
                <c:pt idx="565" formatCode="0.00">
                  <c:v>81.3</c:v>
                </c:pt>
                <c:pt idx="566" formatCode="0.00">
                  <c:v>81.400000000000006</c:v>
                </c:pt>
                <c:pt idx="567" formatCode="0.00">
                  <c:v>81.5</c:v>
                </c:pt>
                <c:pt idx="568" formatCode="0.00">
                  <c:v>81.599999999999994</c:v>
                </c:pt>
                <c:pt idx="569" formatCode="0.00">
                  <c:v>81.7</c:v>
                </c:pt>
                <c:pt idx="570" formatCode="0.00">
                  <c:v>81.8</c:v>
                </c:pt>
                <c:pt idx="571" formatCode="0.00">
                  <c:v>81.900000000000006</c:v>
                </c:pt>
                <c:pt idx="572" formatCode="0.00">
                  <c:v>82</c:v>
                </c:pt>
                <c:pt idx="573" formatCode="0.00">
                  <c:v>82.1</c:v>
                </c:pt>
                <c:pt idx="574" formatCode="0.00">
                  <c:v>82.2</c:v>
                </c:pt>
                <c:pt idx="575" formatCode="0.00">
                  <c:v>82.3</c:v>
                </c:pt>
                <c:pt idx="576" formatCode="0.00">
                  <c:v>82.4</c:v>
                </c:pt>
                <c:pt idx="577" formatCode="0.00">
                  <c:v>82.5</c:v>
                </c:pt>
                <c:pt idx="578" formatCode="0.00">
                  <c:v>82.6</c:v>
                </c:pt>
                <c:pt idx="579" formatCode="0.00">
                  <c:v>82.7</c:v>
                </c:pt>
                <c:pt idx="580" formatCode="0.00">
                  <c:v>82.8</c:v>
                </c:pt>
                <c:pt idx="581" formatCode="0.00">
                  <c:v>82.9</c:v>
                </c:pt>
                <c:pt idx="582" formatCode="0.00">
                  <c:v>83</c:v>
                </c:pt>
                <c:pt idx="583" formatCode="0.00">
                  <c:v>83.1</c:v>
                </c:pt>
                <c:pt idx="584" formatCode="0.00">
                  <c:v>83.2</c:v>
                </c:pt>
                <c:pt idx="585" formatCode="0.00">
                  <c:v>83.3</c:v>
                </c:pt>
                <c:pt idx="586" formatCode="0.00">
                  <c:v>83.4</c:v>
                </c:pt>
                <c:pt idx="587" formatCode="0.00">
                  <c:v>83.5</c:v>
                </c:pt>
                <c:pt idx="588" formatCode="0.00">
                  <c:v>83.6</c:v>
                </c:pt>
                <c:pt idx="589" formatCode="0.00">
                  <c:v>83.7</c:v>
                </c:pt>
                <c:pt idx="590" formatCode="0.00">
                  <c:v>83.8</c:v>
                </c:pt>
                <c:pt idx="591" formatCode="0.00">
                  <c:v>83.9</c:v>
                </c:pt>
                <c:pt idx="592" formatCode="0.00">
                  <c:v>84</c:v>
                </c:pt>
                <c:pt idx="593" formatCode="0.00">
                  <c:v>84.1</c:v>
                </c:pt>
                <c:pt idx="594" formatCode="0.00">
                  <c:v>84.2</c:v>
                </c:pt>
                <c:pt idx="595" formatCode="0.00">
                  <c:v>84.3</c:v>
                </c:pt>
                <c:pt idx="596" formatCode="0.00">
                  <c:v>84.4</c:v>
                </c:pt>
                <c:pt idx="597" formatCode="0.00">
                  <c:v>84.5</c:v>
                </c:pt>
                <c:pt idx="598" formatCode="0.00">
                  <c:v>84.6</c:v>
                </c:pt>
                <c:pt idx="599" formatCode="0.00">
                  <c:v>84.7</c:v>
                </c:pt>
                <c:pt idx="600" formatCode="0.00">
                  <c:v>84.8</c:v>
                </c:pt>
                <c:pt idx="601" formatCode="0.00">
                  <c:v>84.9</c:v>
                </c:pt>
                <c:pt idx="602" formatCode="0.00">
                  <c:v>85</c:v>
                </c:pt>
                <c:pt idx="603" formatCode="0.00">
                  <c:v>85.1</c:v>
                </c:pt>
                <c:pt idx="604" formatCode="0.00">
                  <c:v>85.2</c:v>
                </c:pt>
                <c:pt idx="605" formatCode="0.00">
                  <c:v>85.3</c:v>
                </c:pt>
                <c:pt idx="606" formatCode="0.00">
                  <c:v>85.4</c:v>
                </c:pt>
                <c:pt idx="607" formatCode="0.00">
                  <c:v>85.5</c:v>
                </c:pt>
                <c:pt idx="608" formatCode="0.00">
                  <c:v>85.6</c:v>
                </c:pt>
                <c:pt idx="609" formatCode="0.00">
                  <c:v>85.7</c:v>
                </c:pt>
                <c:pt idx="610" formatCode="0.00">
                  <c:v>85.8</c:v>
                </c:pt>
                <c:pt idx="611" formatCode="0.00">
                  <c:v>85.9</c:v>
                </c:pt>
                <c:pt idx="612" formatCode="0.00">
                  <c:v>86</c:v>
                </c:pt>
                <c:pt idx="613" formatCode="0.00">
                  <c:v>86.1</c:v>
                </c:pt>
                <c:pt idx="614" formatCode="0.00">
                  <c:v>86.2</c:v>
                </c:pt>
                <c:pt idx="615" formatCode="0.00">
                  <c:v>86.3</c:v>
                </c:pt>
                <c:pt idx="616" formatCode="0.00">
                  <c:v>86.4</c:v>
                </c:pt>
                <c:pt idx="617" formatCode="0.00">
                  <c:v>86.5</c:v>
                </c:pt>
                <c:pt idx="618" formatCode="0.00">
                  <c:v>86.6</c:v>
                </c:pt>
                <c:pt idx="619" formatCode="0.00">
                  <c:v>86.7</c:v>
                </c:pt>
                <c:pt idx="620" formatCode="0.00">
                  <c:v>86.8</c:v>
                </c:pt>
                <c:pt idx="621" formatCode="0.00">
                  <c:v>86.9</c:v>
                </c:pt>
                <c:pt idx="622" formatCode="0.00">
                  <c:v>87</c:v>
                </c:pt>
                <c:pt idx="623" formatCode="0.00">
                  <c:v>87.1</c:v>
                </c:pt>
                <c:pt idx="624" formatCode="0.00">
                  <c:v>87.2</c:v>
                </c:pt>
                <c:pt idx="625" formatCode="0.00">
                  <c:v>87.3</c:v>
                </c:pt>
                <c:pt idx="626" formatCode="0.00">
                  <c:v>87.4</c:v>
                </c:pt>
                <c:pt idx="627" formatCode="0.00">
                  <c:v>87.5</c:v>
                </c:pt>
                <c:pt idx="628" formatCode="0.00">
                  <c:v>87.6</c:v>
                </c:pt>
                <c:pt idx="629" formatCode="0.00">
                  <c:v>87.7</c:v>
                </c:pt>
                <c:pt idx="630" formatCode="0.00">
                  <c:v>87.8</c:v>
                </c:pt>
                <c:pt idx="631" formatCode="0.00">
                  <c:v>87.9</c:v>
                </c:pt>
                <c:pt idx="632" formatCode="0.00">
                  <c:v>88</c:v>
                </c:pt>
                <c:pt idx="633" formatCode="0.00">
                  <c:v>88.1</c:v>
                </c:pt>
                <c:pt idx="634" formatCode="0.00">
                  <c:v>88.2</c:v>
                </c:pt>
                <c:pt idx="635" formatCode="0.00">
                  <c:v>88.3</c:v>
                </c:pt>
                <c:pt idx="636" formatCode="0.00">
                  <c:v>88.4</c:v>
                </c:pt>
                <c:pt idx="637" formatCode="0.00">
                  <c:v>88.5</c:v>
                </c:pt>
                <c:pt idx="638" formatCode="0.00">
                  <c:v>88.6</c:v>
                </c:pt>
                <c:pt idx="639" formatCode="0.00">
                  <c:v>88.7</c:v>
                </c:pt>
                <c:pt idx="640" formatCode="0.00">
                  <c:v>88.8</c:v>
                </c:pt>
                <c:pt idx="641" formatCode="0.00">
                  <c:v>88.9</c:v>
                </c:pt>
                <c:pt idx="642" formatCode="0.00">
                  <c:v>89</c:v>
                </c:pt>
                <c:pt idx="643" formatCode="0.00">
                  <c:v>89.1</c:v>
                </c:pt>
                <c:pt idx="644" formatCode="0.00">
                  <c:v>89.2</c:v>
                </c:pt>
                <c:pt idx="645" formatCode="0.00">
                  <c:v>89.3</c:v>
                </c:pt>
                <c:pt idx="646" formatCode="0.00">
                  <c:v>89.4</c:v>
                </c:pt>
                <c:pt idx="647" formatCode="0.00">
                  <c:v>89.5</c:v>
                </c:pt>
                <c:pt idx="648" formatCode="0.00">
                  <c:v>89.6</c:v>
                </c:pt>
                <c:pt idx="649" formatCode="0.00">
                  <c:v>89.7</c:v>
                </c:pt>
                <c:pt idx="650" formatCode="0.00">
                  <c:v>89.8</c:v>
                </c:pt>
                <c:pt idx="651" formatCode="0.00">
                  <c:v>89.9</c:v>
                </c:pt>
                <c:pt idx="652" formatCode="0.00">
                  <c:v>90</c:v>
                </c:pt>
                <c:pt idx="653" formatCode="0.00">
                  <c:v>90.1</c:v>
                </c:pt>
                <c:pt idx="654" formatCode="0.00">
                  <c:v>90.2</c:v>
                </c:pt>
                <c:pt idx="655" formatCode="0.00">
                  <c:v>90.3</c:v>
                </c:pt>
                <c:pt idx="656" formatCode="0.00">
                  <c:v>90.4</c:v>
                </c:pt>
                <c:pt idx="657" formatCode="0.00">
                  <c:v>90.5</c:v>
                </c:pt>
                <c:pt idx="658" formatCode="0.00">
                  <c:v>90.6</c:v>
                </c:pt>
                <c:pt idx="659" formatCode="0.00">
                  <c:v>90.7</c:v>
                </c:pt>
                <c:pt idx="660" formatCode="0.00">
                  <c:v>90.8</c:v>
                </c:pt>
                <c:pt idx="661" formatCode="0.00">
                  <c:v>90.9</c:v>
                </c:pt>
                <c:pt idx="662" formatCode="0.00">
                  <c:v>91</c:v>
                </c:pt>
                <c:pt idx="663" formatCode="0.00">
                  <c:v>91.1</c:v>
                </c:pt>
                <c:pt idx="664" formatCode="0.00">
                  <c:v>91.2</c:v>
                </c:pt>
                <c:pt idx="665" formatCode="0.00">
                  <c:v>91.3</c:v>
                </c:pt>
                <c:pt idx="666" formatCode="0.00">
                  <c:v>91.4</c:v>
                </c:pt>
                <c:pt idx="667" formatCode="0.00">
                  <c:v>91.5</c:v>
                </c:pt>
                <c:pt idx="668" formatCode="0.00">
                  <c:v>91.6</c:v>
                </c:pt>
                <c:pt idx="669" formatCode="0.00">
                  <c:v>91.7</c:v>
                </c:pt>
                <c:pt idx="670" formatCode="0.00">
                  <c:v>91.8</c:v>
                </c:pt>
                <c:pt idx="671" formatCode="0.00">
                  <c:v>91.9</c:v>
                </c:pt>
                <c:pt idx="672" formatCode="0.00">
                  <c:v>92</c:v>
                </c:pt>
                <c:pt idx="673" formatCode="0.00">
                  <c:v>92.1</c:v>
                </c:pt>
                <c:pt idx="674" formatCode="0.00">
                  <c:v>92.2</c:v>
                </c:pt>
                <c:pt idx="675" formatCode="0.00">
                  <c:v>92.3</c:v>
                </c:pt>
                <c:pt idx="676" formatCode="0.00">
                  <c:v>92.4</c:v>
                </c:pt>
                <c:pt idx="677" formatCode="0.00">
                  <c:v>92.5</c:v>
                </c:pt>
                <c:pt idx="678" formatCode="0.00">
                  <c:v>92.6</c:v>
                </c:pt>
                <c:pt idx="679" formatCode="0.00">
                  <c:v>92.7</c:v>
                </c:pt>
                <c:pt idx="680" formatCode="0.00">
                  <c:v>92.8</c:v>
                </c:pt>
                <c:pt idx="681" formatCode="0.00">
                  <c:v>92.9</c:v>
                </c:pt>
                <c:pt idx="682" formatCode="0.00">
                  <c:v>93</c:v>
                </c:pt>
                <c:pt idx="683" formatCode="0.00">
                  <c:v>93.1</c:v>
                </c:pt>
                <c:pt idx="684" formatCode="0.00">
                  <c:v>93.2</c:v>
                </c:pt>
                <c:pt idx="685" formatCode="0.00">
                  <c:v>93.3</c:v>
                </c:pt>
                <c:pt idx="686" formatCode="0.00">
                  <c:v>93.4</c:v>
                </c:pt>
                <c:pt idx="687" formatCode="0.00">
                  <c:v>93.5</c:v>
                </c:pt>
                <c:pt idx="688" formatCode="0.00">
                  <c:v>93.6</c:v>
                </c:pt>
                <c:pt idx="689" formatCode="0.00">
                  <c:v>93.7</c:v>
                </c:pt>
                <c:pt idx="690" formatCode="0.00">
                  <c:v>93.8</c:v>
                </c:pt>
                <c:pt idx="691" formatCode="0.00">
                  <c:v>93.9</c:v>
                </c:pt>
                <c:pt idx="692" formatCode="0.00">
                  <c:v>94</c:v>
                </c:pt>
                <c:pt idx="693" formatCode="0.00">
                  <c:v>94.1</c:v>
                </c:pt>
                <c:pt idx="694" formatCode="0.00">
                  <c:v>94.2</c:v>
                </c:pt>
                <c:pt idx="695" formatCode="0.00">
                  <c:v>94.3</c:v>
                </c:pt>
                <c:pt idx="696" formatCode="0.00">
                  <c:v>94.4</c:v>
                </c:pt>
                <c:pt idx="697" formatCode="0.00">
                  <c:v>94.5</c:v>
                </c:pt>
                <c:pt idx="698" formatCode="0.00">
                  <c:v>94.6</c:v>
                </c:pt>
                <c:pt idx="699" formatCode="0.00">
                  <c:v>94.7</c:v>
                </c:pt>
                <c:pt idx="700" formatCode="0.00">
                  <c:v>94.8</c:v>
                </c:pt>
                <c:pt idx="701" formatCode="0.00">
                  <c:v>94.9</c:v>
                </c:pt>
                <c:pt idx="702" formatCode="0.00">
                  <c:v>95</c:v>
                </c:pt>
                <c:pt idx="703" formatCode="0.00">
                  <c:v>95.1</c:v>
                </c:pt>
                <c:pt idx="704" formatCode="0.00">
                  <c:v>95.2</c:v>
                </c:pt>
                <c:pt idx="705" formatCode="0.00">
                  <c:v>95.3</c:v>
                </c:pt>
                <c:pt idx="706" formatCode="0.00">
                  <c:v>95.4</c:v>
                </c:pt>
                <c:pt idx="707" formatCode="0.00">
                  <c:v>95.5</c:v>
                </c:pt>
                <c:pt idx="708" formatCode="0.00">
                  <c:v>95.6</c:v>
                </c:pt>
                <c:pt idx="709" formatCode="0.00">
                  <c:v>95.7</c:v>
                </c:pt>
                <c:pt idx="710" formatCode="0.00">
                  <c:v>95.8</c:v>
                </c:pt>
                <c:pt idx="711" formatCode="0.00">
                  <c:v>95.9</c:v>
                </c:pt>
                <c:pt idx="712" formatCode="0.00">
                  <c:v>96</c:v>
                </c:pt>
                <c:pt idx="713" formatCode="0.00">
                  <c:v>96.1</c:v>
                </c:pt>
                <c:pt idx="714" formatCode="0.00">
                  <c:v>96.2</c:v>
                </c:pt>
                <c:pt idx="715" formatCode="0.00">
                  <c:v>96.3</c:v>
                </c:pt>
                <c:pt idx="716" formatCode="0.00">
                  <c:v>96.4</c:v>
                </c:pt>
                <c:pt idx="717" formatCode="0.00">
                  <c:v>96.5</c:v>
                </c:pt>
                <c:pt idx="718" formatCode="0.00">
                  <c:v>96.6</c:v>
                </c:pt>
                <c:pt idx="719" formatCode="0.00">
                  <c:v>96.7</c:v>
                </c:pt>
                <c:pt idx="720" formatCode="0.00">
                  <c:v>96.8</c:v>
                </c:pt>
                <c:pt idx="721" formatCode="0.00">
                  <c:v>96.9</c:v>
                </c:pt>
                <c:pt idx="722" formatCode="0.00">
                  <c:v>97</c:v>
                </c:pt>
                <c:pt idx="723" formatCode="0.00">
                  <c:v>97.1</c:v>
                </c:pt>
                <c:pt idx="724" formatCode="0.00">
                  <c:v>97.2</c:v>
                </c:pt>
                <c:pt idx="725" formatCode="0.00">
                  <c:v>97.3</c:v>
                </c:pt>
                <c:pt idx="726" formatCode="0.00">
                  <c:v>97.4</c:v>
                </c:pt>
                <c:pt idx="727" formatCode="0.00">
                  <c:v>97.5</c:v>
                </c:pt>
                <c:pt idx="728" formatCode="0.00">
                  <c:v>97.6</c:v>
                </c:pt>
                <c:pt idx="729" formatCode="0.00">
                  <c:v>97.7</c:v>
                </c:pt>
                <c:pt idx="730" formatCode="0.00">
                  <c:v>97.8</c:v>
                </c:pt>
                <c:pt idx="731" formatCode="0.00">
                  <c:v>97.9</c:v>
                </c:pt>
                <c:pt idx="732" formatCode="0.00">
                  <c:v>98</c:v>
                </c:pt>
                <c:pt idx="733" formatCode="0.00">
                  <c:v>98.1</c:v>
                </c:pt>
                <c:pt idx="734" formatCode="0.00">
                  <c:v>98.2</c:v>
                </c:pt>
                <c:pt idx="735" formatCode="0.00">
                  <c:v>98.3</c:v>
                </c:pt>
                <c:pt idx="736" formatCode="0.00">
                  <c:v>98.4</c:v>
                </c:pt>
                <c:pt idx="737" formatCode="0.00">
                  <c:v>98.5</c:v>
                </c:pt>
                <c:pt idx="738" formatCode="0.00">
                  <c:v>98.6</c:v>
                </c:pt>
                <c:pt idx="739" formatCode="0.00">
                  <c:v>98.7</c:v>
                </c:pt>
                <c:pt idx="740" formatCode="0.00">
                  <c:v>98.8</c:v>
                </c:pt>
                <c:pt idx="741" formatCode="0.00">
                  <c:v>98.9</c:v>
                </c:pt>
                <c:pt idx="742" formatCode="0.00">
                  <c:v>99</c:v>
                </c:pt>
                <c:pt idx="743" formatCode="0.00">
                  <c:v>99.1</c:v>
                </c:pt>
                <c:pt idx="744" formatCode="0.00">
                  <c:v>99.2</c:v>
                </c:pt>
                <c:pt idx="745" formatCode="0.00">
                  <c:v>99.3</c:v>
                </c:pt>
                <c:pt idx="746" formatCode="0.00">
                  <c:v>99.4</c:v>
                </c:pt>
                <c:pt idx="747" formatCode="0.00">
                  <c:v>99.5</c:v>
                </c:pt>
                <c:pt idx="748" formatCode="0.00">
                  <c:v>99.6</c:v>
                </c:pt>
                <c:pt idx="749" formatCode="0.00">
                  <c:v>99.7</c:v>
                </c:pt>
                <c:pt idx="750" formatCode="0.00">
                  <c:v>99.8</c:v>
                </c:pt>
                <c:pt idx="751" formatCode="0.00">
                  <c:v>99.9</c:v>
                </c:pt>
                <c:pt idx="752" formatCode="0.00">
                  <c:v>100</c:v>
                </c:pt>
                <c:pt idx="753" formatCode="0.00">
                  <c:v>100.1</c:v>
                </c:pt>
                <c:pt idx="754" formatCode="0.00">
                  <c:v>100.2</c:v>
                </c:pt>
                <c:pt idx="755" formatCode="0.00">
                  <c:v>100.3</c:v>
                </c:pt>
                <c:pt idx="756" formatCode="0.00">
                  <c:v>100.4</c:v>
                </c:pt>
                <c:pt idx="757" formatCode="0.00">
                  <c:v>100.5</c:v>
                </c:pt>
                <c:pt idx="758" formatCode="0.00">
                  <c:v>100.6</c:v>
                </c:pt>
                <c:pt idx="759" formatCode="0.00">
                  <c:v>100.7</c:v>
                </c:pt>
                <c:pt idx="760" formatCode="0.00">
                  <c:v>100.8</c:v>
                </c:pt>
                <c:pt idx="761" formatCode="0.00">
                  <c:v>100.9</c:v>
                </c:pt>
                <c:pt idx="762" formatCode="0.00">
                  <c:v>101</c:v>
                </c:pt>
                <c:pt idx="763" formatCode="0.00">
                  <c:v>101.1</c:v>
                </c:pt>
                <c:pt idx="764" formatCode="0.00">
                  <c:v>101.2</c:v>
                </c:pt>
                <c:pt idx="765" formatCode="0.00">
                  <c:v>101.3</c:v>
                </c:pt>
                <c:pt idx="766" formatCode="0.00">
                  <c:v>101.4</c:v>
                </c:pt>
                <c:pt idx="767" formatCode="0.00">
                  <c:v>101.5</c:v>
                </c:pt>
                <c:pt idx="768" formatCode="0.00">
                  <c:v>101.6</c:v>
                </c:pt>
                <c:pt idx="769" formatCode="0.00">
                  <c:v>101.7</c:v>
                </c:pt>
                <c:pt idx="770" formatCode="0.00">
                  <c:v>101.8</c:v>
                </c:pt>
                <c:pt idx="771" formatCode="0.00">
                  <c:v>101.9</c:v>
                </c:pt>
                <c:pt idx="772" formatCode="0.00">
                  <c:v>102</c:v>
                </c:pt>
                <c:pt idx="773" formatCode="0.00">
                  <c:v>102.1</c:v>
                </c:pt>
                <c:pt idx="774" formatCode="0.00">
                  <c:v>102.2</c:v>
                </c:pt>
                <c:pt idx="775" formatCode="0.00">
                  <c:v>102.3</c:v>
                </c:pt>
                <c:pt idx="776" formatCode="0.00">
                  <c:v>102.4</c:v>
                </c:pt>
                <c:pt idx="777" formatCode="0.00">
                  <c:v>102.5</c:v>
                </c:pt>
                <c:pt idx="778" formatCode="0.00">
                  <c:v>102.6</c:v>
                </c:pt>
                <c:pt idx="779" formatCode="0.00">
                  <c:v>102.7</c:v>
                </c:pt>
                <c:pt idx="780" formatCode="0.00">
                  <c:v>102.8</c:v>
                </c:pt>
                <c:pt idx="781" formatCode="0.00">
                  <c:v>102.9</c:v>
                </c:pt>
                <c:pt idx="782" formatCode="0.00">
                  <c:v>103</c:v>
                </c:pt>
                <c:pt idx="783" formatCode="0.00">
                  <c:v>103.1</c:v>
                </c:pt>
                <c:pt idx="784" formatCode="0.00">
                  <c:v>103.2</c:v>
                </c:pt>
                <c:pt idx="785" formatCode="0.00">
                  <c:v>103.3</c:v>
                </c:pt>
                <c:pt idx="786" formatCode="0.00">
                  <c:v>103.4</c:v>
                </c:pt>
                <c:pt idx="787" formatCode="0.00">
                  <c:v>103.5</c:v>
                </c:pt>
                <c:pt idx="788" formatCode="0.00">
                  <c:v>103.6</c:v>
                </c:pt>
                <c:pt idx="789" formatCode="0.00">
                  <c:v>103.7</c:v>
                </c:pt>
                <c:pt idx="790" formatCode="0.00">
                  <c:v>103.8</c:v>
                </c:pt>
                <c:pt idx="791" formatCode="0.00">
                  <c:v>103.9</c:v>
                </c:pt>
                <c:pt idx="792" formatCode="0.00">
                  <c:v>104</c:v>
                </c:pt>
                <c:pt idx="793" formatCode="0.00">
                  <c:v>104.1</c:v>
                </c:pt>
                <c:pt idx="794" formatCode="0.00">
                  <c:v>104.2</c:v>
                </c:pt>
                <c:pt idx="795" formatCode="0.00">
                  <c:v>104.3</c:v>
                </c:pt>
                <c:pt idx="796" formatCode="0.00">
                  <c:v>104.4</c:v>
                </c:pt>
                <c:pt idx="797" formatCode="0.00">
                  <c:v>104.5</c:v>
                </c:pt>
                <c:pt idx="798" formatCode="0.00">
                  <c:v>104.6</c:v>
                </c:pt>
                <c:pt idx="799" formatCode="0.00">
                  <c:v>104.7</c:v>
                </c:pt>
                <c:pt idx="800" formatCode="0.00">
                  <c:v>104.8</c:v>
                </c:pt>
                <c:pt idx="801" formatCode="0.00">
                  <c:v>104.9</c:v>
                </c:pt>
                <c:pt idx="802" formatCode="0.00">
                  <c:v>105</c:v>
                </c:pt>
                <c:pt idx="803" formatCode="0.00">
                  <c:v>105.1</c:v>
                </c:pt>
                <c:pt idx="804" formatCode="0.00">
                  <c:v>105.2</c:v>
                </c:pt>
                <c:pt idx="805" formatCode="0.00">
                  <c:v>105.3</c:v>
                </c:pt>
                <c:pt idx="806" formatCode="0.00">
                  <c:v>105.4</c:v>
                </c:pt>
                <c:pt idx="807" formatCode="0.00">
                  <c:v>105.5</c:v>
                </c:pt>
                <c:pt idx="808" formatCode="0.00">
                  <c:v>105.6</c:v>
                </c:pt>
                <c:pt idx="809" formatCode="0.00">
                  <c:v>105.7</c:v>
                </c:pt>
                <c:pt idx="810" formatCode="0.00">
                  <c:v>105.8</c:v>
                </c:pt>
                <c:pt idx="811" formatCode="0.00">
                  <c:v>105.9</c:v>
                </c:pt>
                <c:pt idx="812" formatCode="0.00">
                  <c:v>106</c:v>
                </c:pt>
                <c:pt idx="813" formatCode="0.00">
                  <c:v>106.1</c:v>
                </c:pt>
                <c:pt idx="814" formatCode="0.00">
                  <c:v>106.2</c:v>
                </c:pt>
                <c:pt idx="815" formatCode="0.00">
                  <c:v>106.3</c:v>
                </c:pt>
                <c:pt idx="816" formatCode="0.00">
                  <c:v>106.4</c:v>
                </c:pt>
                <c:pt idx="817" formatCode="0.00">
                  <c:v>106.5</c:v>
                </c:pt>
                <c:pt idx="818" formatCode="0.00">
                  <c:v>106.6</c:v>
                </c:pt>
                <c:pt idx="819" formatCode="0.00">
                  <c:v>106.7</c:v>
                </c:pt>
                <c:pt idx="820" formatCode="0.00">
                  <c:v>106.8</c:v>
                </c:pt>
                <c:pt idx="821" formatCode="0.00">
                  <c:v>106.9</c:v>
                </c:pt>
                <c:pt idx="822" formatCode="0.00">
                  <c:v>107</c:v>
                </c:pt>
                <c:pt idx="823" formatCode="0.00">
                  <c:v>107.1</c:v>
                </c:pt>
                <c:pt idx="824" formatCode="0.00">
                  <c:v>107.2</c:v>
                </c:pt>
                <c:pt idx="825" formatCode="0.00">
                  <c:v>107.3</c:v>
                </c:pt>
                <c:pt idx="826" formatCode="0.00">
                  <c:v>107.4</c:v>
                </c:pt>
                <c:pt idx="827" formatCode="0.00">
                  <c:v>107.5</c:v>
                </c:pt>
                <c:pt idx="828" formatCode="0.00">
                  <c:v>107.6</c:v>
                </c:pt>
                <c:pt idx="829" formatCode="0.00">
                  <c:v>107.7</c:v>
                </c:pt>
                <c:pt idx="830" formatCode="0.00">
                  <c:v>107.8</c:v>
                </c:pt>
                <c:pt idx="831" formatCode="0.00">
                  <c:v>107.9</c:v>
                </c:pt>
                <c:pt idx="832" formatCode="0.00">
                  <c:v>108</c:v>
                </c:pt>
                <c:pt idx="833" formatCode="0.00">
                  <c:v>108.1</c:v>
                </c:pt>
                <c:pt idx="834" formatCode="0.00">
                  <c:v>108.2</c:v>
                </c:pt>
                <c:pt idx="835" formatCode="0.00">
                  <c:v>108.3</c:v>
                </c:pt>
                <c:pt idx="836" formatCode="0.00">
                  <c:v>108.4</c:v>
                </c:pt>
                <c:pt idx="837" formatCode="0.00">
                  <c:v>108.5</c:v>
                </c:pt>
                <c:pt idx="838" formatCode="0.00">
                  <c:v>108.6</c:v>
                </c:pt>
                <c:pt idx="839" formatCode="0.00">
                  <c:v>108.7</c:v>
                </c:pt>
                <c:pt idx="840" formatCode="0.00">
                  <c:v>108.8</c:v>
                </c:pt>
                <c:pt idx="841" formatCode="0.00">
                  <c:v>108.9</c:v>
                </c:pt>
                <c:pt idx="842" formatCode="0.00">
                  <c:v>109</c:v>
                </c:pt>
                <c:pt idx="843" formatCode="0.00">
                  <c:v>109.1</c:v>
                </c:pt>
                <c:pt idx="844" formatCode="0.00">
                  <c:v>109.2</c:v>
                </c:pt>
                <c:pt idx="845" formatCode="0.00">
                  <c:v>109.3</c:v>
                </c:pt>
                <c:pt idx="846" formatCode="0.00">
                  <c:v>109.4</c:v>
                </c:pt>
                <c:pt idx="847" formatCode="0.00">
                  <c:v>109.5</c:v>
                </c:pt>
                <c:pt idx="848" formatCode="0.00">
                  <c:v>109.6</c:v>
                </c:pt>
                <c:pt idx="849" formatCode="0.00">
                  <c:v>109.7</c:v>
                </c:pt>
                <c:pt idx="850" formatCode="0.00">
                  <c:v>109.8</c:v>
                </c:pt>
                <c:pt idx="851" formatCode="0.00">
                  <c:v>109.9</c:v>
                </c:pt>
                <c:pt idx="852" formatCode="0.00">
                  <c:v>110</c:v>
                </c:pt>
                <c:pt idx="853" formatCode="0.00">
                  <c:v>110.1</c:v>
                </c:pt>
                <c:pt idx="854" formatCode="0.00">
                  <c:v>110.2</c:v>
                </c:pt>
                <c:pt idx="855" formatCode="0.00">
                  <c:v>110.3</c:v>
                </c:pt>
                <c:pt idx="856" formatCode="0.00">
                  <c:v>110.4</c:v>
                </c:pt>
                <c:pt idx="857" formatCode="0.00">
                  <c:v>110.5</c:v>
                </c:pt>
                <c:pt idx="858" formatCode="0.00">
                  <c:v>110.6</c:v>
                </c:pt>
                <c:pt idx="859" formatCode="0.00">
                  <c:v>110.7</c:v>
                </c:pt>
                <c:pt idx="860" formatCode="0.00">
                  <c:v>110.8</c:v>
                </c:pt>
                <c:pt idx="861" formatCode="0.00">
                  <c:v>110.9</c:v>
                </c:pt>
                <c:pt idx="862" formatCode="0.00">
                  <c:v>111</c:v>
                </c:pt>
                <c:pt idx="863" formatCode="0.00">
                  <c:v>111.1</c:v>
                </c:pt>
                <c:pt idx="864" formatCode="0.00">
                  <c:v>111.2</c:v>
                </c:pt>
                <c:pt idx="865" formatCode="0.00">
                  <c:v>111.3</c:v>
                </c:pt>
                <c:pt idx="866" formatCode="0.00">
                  <c:v>111.4</c:v>
                </c:pt>
                <c:pt idx="867" formatCode="0.00">
                  <c:v>111.5</c:v>
                </c:pt>
                <c:pt idx="868" formatCode="0.00">
                  <c:v>111.6</c:v>
                </c:pt>
                <c:pt idx="869" formatCode="0.00">
                  <c:v>111.7</c:v>
                </c:pt>
                <c:pt idx="870" formatCode="0.00">
                  <c:v>111.8</c:v>
                </c:pt>
                <c:pt idx="871" formatCode="0.00">
                  <c:v>111.9</c:v>
                </c:pt>
                <c:pt idx="872" formatCode="0.00">
                  <c:v>112</c:v>
                </c:pt>
                <c:pt idx="873" formatCode="0.00">
                  <c:v>112.1</c:v>
                </c:pt>
                <c:pt idx="874" formatCode="0.00">
                  <c:v>112.2</c:v>
                </c:pt>
                <c:pt idx="875" formatCode="0.00">
                  <c:v>112.3</c:v>
                </c:pt>
                <c:pt idx="876" formatCode="0.00">
                  <c:v>112.4</c:v>
                </c:pt>
                <c:pt idx="877" formatCode="0.00">
                  <c:v>112.5</c:v>
                </c:pt>
                <c:pt idx="878" formatCode="0.00">
                  <c:v>112.6</c:v>
                </c:pt>
                <c:pt idx="879" formatCode="0.00">
                  <c:v>112.7</c:v>
                </c:pt>
                <c:pt idx="880" formatCode="0.00">
                  <c:v>112.8</c:v>
                </c:pt>
                <c:pt idx="881" formatCode="0.00">
                  <c:v>112.9</c:v>
                </c:pt>
                <c:pt idx="882" formatCode="0.00">
                  <c:v>113</c:v>
                </c:pt>
                <c:pt idx="883" formatCode="0.00">
                  <c:v>113.1</c:v>
                </c:pt>
                <c:pt idx="884" formatCode="0.00">
                  <c:v>113.2</c:v>
                </c:pt>
                <c:pt idx="885" formatCode="0.00">
                  <c:v>113.3</c:v>
                </c:pt>
                <c:pt idx="886" formatCode="0.00">
                  <c:v>113.4</c:v>
                </c:pt>
                <c:pt idx="887" formatCode="0.00">
                  <c:v>113.5</c:v>
                </c:pt>
                <c:pt idx="888" formatCode="0.00">
                  <c:v>113.6</c:v>
                </c:pt>
                <c:pt idx="889" formatCode="0.00">
                  <c:v>113.7</c:v>
                </c:pt>
                <c:pt idx="890" formatCode="0.00">
                  <c:v>113.8</c:v>
                </c:pt>
                <c:pt idx="891" formatCode="0.00">
                  <c:v>113.9</c:v>
                </c:pt>
                <c:pt idx="892" formatCode="0.00">
                  <c:v>114</c:v>
                </c:pt>
                <c:pt idx="893" formatCode="0.00">
                  <c:v>114.1</c:v>
                </c:pt>
                <c:pt idx="894" formatCode="0.00">
                  <c:v>114.2</c:v>
                </c:pt>
                <c:pt idx="895" formatCode="0.00">
                  <c:v>114.3</c:v>
                </c:pt>
                <c:pt idx="896" formatCode="0.00">
                  <c:v>114.4</c:v>
                </c:pt>
                <c:pt idx="897" formatCode="0.00">
                  <c:v>114.5</c:v>
                </c:pt>
                <c:pt idx="898" formatCode="0.00">
                  <c:v>114.6</c:v>
                </c:pt>
                <c:pt idx="899" formatCode="0.00">
                  <c:v>114.7</c:v>
                </c:pt>
                <c:pt idx="900" formatCode="0.00">
                  <c:v>114.8</c:v>
                </c:pt>
                <c:pt idx="901" formatCode="0.00">
                  <c:v>114.9</c:v>
                </c:pt>
                <c:pt idx="902" formatCode="0.00">
                  <c:v>115</c:v>
                </c:pt>
                <c:pt idx="903" formatCode="0.00">
                  <c:v>115.1</c:v>
                </c:pt>
                <c:pt idx="904" formatCode="0.00">
                  <c:v>115.2</c:v>
                </c:pt>
                <c:pt idx="905" formatCode="0.00">
                  <c:v>115.3</c:v>
                </c:pt>
                <c:pt idx="906" formatCode="0.00">
                  <c:v>115.4</c:v>
                </c:pt>
                <c:pt idx="907" formatCode="0.00">
                  <c:v>115.5</c:v>
                </c:pt>
                <c:pt idx="908" formatCode="0.00">
                  <c:v>115.6</c:v>
                </c:pt>
                <c:pt idx="909" formatCode="0.00">
                  <c:v>115.7</c:v>
                </c:pt>
                <c:pt idx="910" formatCode="0.00">
                  <c:v>115.8</c:v>
                </c:pt>
                <c:pt idx="911" formatCode="0.00">
                  <c:v>115.9</c:v>
                </c:pt>
                <c:pt idx="912" formatCode="0.00">
                  <c:v>116</c:v>
                </c:pt>
                <c:pt idx="913" formatCode="0.00">
                  <c:v>116.1</c:v>
                </c:pt>
                <c:pt idx="914" formatCode="0.00">
                  <c:v>116.2</c:v>
                </c:pt>
                <c:pt idx="915" formatCode="0.00">
                  <c:v>116.3</c:v>
                </c:pt>
                <c:pt idx="916" formatCode="0.00">
                  <c:v>116.4</c:v>
                </c:pt>
                <c:pt idx="917" formatCode="0.00">
                  <c:v>116.5</c:v>
                </c:pt>
                <c:pt idx="918" formatCode="0.00">
                  <c:v>116.6</c:v>
                </c:pt>
                <c:pt idx="919" formatCode="0.00">
                  <c:v>116.7</c:v>
                </c:pt>
                <c:pt idx="920" formatCode="0.00">
                  <c:v>116.8</c:v>
                </c:pt>
                <c:pt idx="921" formatCode="0.00">
                  <c:v>116.9</c:v>
                </c:pt>
                <c:pt idx="922" formatCode="0.00">
                  <c:v>117</c:v>
                </c:pt>
                <c:pt idx="923" formatCode="0.00">
                  <c:v>117.1</c:v>
                </c:pt>
                <c:pt idx="924" formatCode="0.00">
                  <c:v>117.2</c:v>
                </c:pt>
                <c:pt idx="925" formatCode="0.00">
                  <c:v>117.3</c:v>
                </c:pt>
                <c:pt idx="926" formatCode="0.00">
                  <c:v>117.4</c:v>
                </c:pt>
                <c:pt idx="927" formatCode="0.00">
                  <c:v>117.5</c:v>
                </c:pt>
                <c:pt idx="928" formatCode="0.00">
                  <c:v>117.6</c:v>
                </c:pt>
                <c:pt idx="929" formatCode="0.00">
                  <c:v>117.7</c:v>
                </c:pt>
                <c:pt idx="930" formatCode="0.00">
                  <c:v>117.8</c:v>
                </c:pt>
                <c:pt idx="931" formatCode="0.00">
                  <c:v>117.9</c:v>
                </c:pt>
                <c:pt idx="932" formatCode="0.00">
                  <c:v>118</c:v>
                </c:pt>
                <c:pt idx="933" formatCode="0.00">
                  <c:v>118.1</c:v>
                </c:pt>
                <c:pt idx="934" formatCode="0.00">
                  <c:v>118.2</c:v>
                </c:pt>
                <c:pt idx="935" formatCode="0.00">
                  <c:v>118.3</c:v>
                </c:pt>
                <c:pt idx="936" formatCode="0.00">
                  <c:v>118.4</c:v>
                </c:pt>
                <c:pt idx="937" formatCode="0.00">
                  <c:v>118.5</c:v>
                </c:pt>
                <c:pt idx="938" formatCode="0.00">
                  <c:v>118.6</c:v>
                </c:pt>
                <c:pt idx="939" formatCode="0.00">
                  <c:v>118.7</c:v>
                </c:pt>
                <c:pt idx="940" formatCode="0.00">
                  <c:v>118.8</c:v>
                </c:pt>
                <c:pt idx="941" formatCode="0.00">
                  <c:v>118.9</c:v>
                </c:pt>
                <c:pt idx="942" formatCode="0.00">
                  <c:v>119</c:v>
                </c:pt>
                <c:pt idx="943" formatCode="0.00">
                  <c:v>119.1</c:v>
                </c:pt>
                <c:pt idx="944" formatCode="0.00">
                  <c:v>119.2</c:v>
                </c:pt>
                <c:pt idx="945" formatCode="0.00">
                  <c:v>119.3</c:v>
                </c:pt>
                <c:pt idx="946" formatCode="0.00">
                  <c:v>119.4</c:v>
                </c:pt>
                <c:pt idx="947" formatCode="0.00">
                  <c:v>119.5</c:v>
                </c:pt>
                <c:pt idx="948" formatCode="0.00">
                  <c:v>119.6</c:v>
                </c:pt>
                <c:pt idx="949" formatCode="0.00">
                  <c:v>119.7</c:v>
                </c:pt>
                <c:pt idx="950" formatCode="0.00">
                  <c:v>119.8</c:v>
                </c:pt>
                <c:pt idx="951" formatCode="0.00">
                  <c:v>119.9</c:v>
                </c:pt>
                <c:pt idx="952" formatCode="0.00">
                  <c:v>120</c:v>
                </c:pt>
                <c:pt idx="953" formatCode="0.00">
                  <c:v>120.1</c:v>
                </c:pt>
                <c:pt idx="954" formatCode="0.00">
                  <c:v>120.2</c:v>
                </c:pt>
                <c:pt idx="955" formatCode="0.00">
                  <c:v>120.3</c:v>
                </c:pt>
                <c:pt idx="956" formatCode="0.00">
                  <c:v>120.4</c:v>
                </c:pt>
                <c:pt idx="957" formatCode="0.00">
                  <c:v>120.5</c:v>
                </c:pt>
                <c:pt idx="958" formatCode="0.00">
                  <c:v>120.6</c:v>
                </c:pt>
                <c:pt idx="959" formatCode="0.00">
                  <c:v>120.7</c:v>
                </c:pt>
                <c:pt idx="960" formatCode="0.00">
                  <c:v>120.8</c:v>
                </c:pt>
                <c:pt idx="961" formatCode="0.00">
                  <c:v>120.9</c:v>
                </c:pt>
                <c:pt idx="962" formatCode="0.00">
                  <c:v>121</c:v>
                </c:pt>
                <c:pt idx="963" formatCode="0.00">
                  <c:v>121.1</c:v>
                </c:pt>
                <c:pt idx="964" formatCode="0.00">
                  <c:v>121.2</c:v>
                </c:pt>
                <c:pt idx="965" formatCode="0.00">
                  <c:v>121.3</c:v>
                </c:pt>
                <c:pt idx="966" formatCode="0.00">
                  <c:v>121.4</c:v>
                </c:pt>
                <c:pt idx="967" formatCode="0.00">
                  <c:v>121.5</c:v>
                </c:pt>
                <c:pt idx="968" formatCode="0.00">
                  <c:v>121.6</c:v>
                </c:pt>
                <c:pt idx="969" formatCode="0.00">
                  <c:v>121.7</c:v>
                </c:pt>
                <c:pt idx="970" formatCode="0.00">
                  <c:v>121.8</c:v>
                </c:pt>
                <c:pt idx="971" formatCode="0.00">
                  <c:v>121.9</c:v>
                </c:pt>
                <c:pt idx="972" formatCode="0.00">
                  <c:v>122</c:v>
                </c:pt>
                <c:pt idx="973" formatCode="0.00">
                  <c:v>122.1</c:v>
                </c:pt>
                <c:pt idx="974" formatCode="0.00">
                  <c:v>122.2</c:v>
                </c:pt>
                <c:pt idx="975" formatCode="0.00">
                  <c:v>122.3</c:v>
                </c:pt>
                <c:pt idx="976" formatCode="0.00">
                  <c:v>122.4</c:v>
                </c:pt>
                <c:pt idx="977" formatCode="0.00">
                  <c:v>122.5</c:v>
                </c:pt>
                <c:pt idx="978" formatCode="0.00">
                  <c:v>122.6</c:v>
                </c:pt>
                <c:pt idx="979" formatCode="0.00">
                  <c:v>122.7</c:v>
                </c:pt>
                <c:pt idx="980" formatCode="0.00">
                  <c:v>122.8</c:v>
                </c:pt>
                <c:pt idx="981" formatCode="0.00">
                  <c:v>122.9</c:v>
                </c:pt>
                <c:pt idx="982" formatCode="0.00">
                  <c:v>123</c:v>
                </c:pt>
                <c:pt idx="983" formatCode="0.00">
                  <c:v>123.1</c:v>
                </c:pt>
                <c:pt idx="984" formatCode="0.00">
                  <c:v>123.2</c:v>
                </c:pt>
                <c:pt idx="985" formatCode="0.00">
                  <c:v>123.3</c:v>
                </c:pt>
                <c:pt idx="986" formatCode="0.00">
                  <c:v>123.4</c:v>
                </c:pt>
                <c:pt idx="987" formatCode="0.00">
                  <c:v>123.5</c:v>
                </c:pt>
                <c:pt idx="988" formatCode="0.00">
                  <c:v>123.6</c:v>
                </c:pt>
                <c:pt idx="989" formatCode="0.00">
                  <c:v>123.7</c:v>
                </c:pt>
                <c:pt idx="990" formatCode="0.00">
                  <c:v>123.8</c:v>
                </c:pt>
                <c:pt idx="991" formatCode="0.00">
                  <c:v>123.9</c:v>
                </c:pt>
                <c:pt idx="992" formatCode="0.00">
                  <c:v>124</c:v>
                </c:pt>
                <c:pt idx="993" formatCode="0.00">
                  <c:v>124.1</c:v>
                </c:pt>
                <c:pt idx="994" formatCode="0.00">
                  <c:v>124.2</c:v>
                </c:pt>
                <c:pt idx="995" formatCode="0.00">
                  <c:v>124.3</c:v>
                </c:pt>
                <c:pt idx="996" formatCode="0.00">
                  <c:v>124.4</c:v>
                </c:pt>
                <c:pt idx="997" formatCode="0.00">
                  <c:v>124.5</c:v>
                </c:pt>
                <c:pt idx="998" formatCode="0.00">
                  <c:v>124.6</c:v>
                </c:pt>
                <c:pt idx="999" formatCode="0.00">
                  <c:v>124.7</c:v>
                </c:pt>
                <c:pt idx="1000" formatCode="0.00">
                  <c:v>124.8</c:v>
                </c:pt>
                <c:pt idx="1001" formatCode="0.00">
                  <c:v>124.9</c:v>
                </c:pt>
                <c:pt idx="1002" formatCode="0.00">
                  <c:v>125</c:v>
                </c:pt>
                <c:pt idx="1003" formatCode="0.00">
                  <c:v>125.1</c:v>
                </c:pt>
                <c:pt idx="1004" formatCode="0.00">
                  <c:v>125.2</c:v>
                </c:pt>
                <c:pt idx="1005" formatCode="0.00">
                  <c:v>125.3</c:v>
                </c:pt>
                <c:pt idx="1006" formatCode="0.00">
                  <c:v>125.4</c:v>
                </c:pt>
                <c:pt idx="1007" formatCode="0.00">
                  <c:v>125.5</c:v>
                </c:pt>
                <c:pt idx="1008" formatCode="0.00">
                  <c:v>125.6</c:v>
                </c:pt>
                <c:pt idx="1009" formatCode="0.00">
                  <c:v>125.7</c:v>
                </c:pt>
                <c:pt idx="1010" formatCode="0.00">
                  <c:v>125.8</c:v>
                </c:pt>
                <c:pt idx="1011" formatCode="0.00">
                  <c:v>125.9</c:v>
                </c:pt>
                <c:pt idx="1012" formatCode="0.00">
                  <c:v>126</c:v>
                </c:pt>
                <c:pt idx="1013" formatCode="0.00">
                  <c:v>126.1</c:v>
                </c:pt>
                <c:pt idx="1014" formatCode="0.00">
                  <c:v>126.2</c:v>
                </c:pt>
                <c:pt idx="1015" formatCode="0.00">
                  <c:v>126.3</c:v>
                </c:pt>
                <c:pt idx="1016" formatCode="0.00">
                  <c:v>126.4</c:v>
                </c:pt>
                <c:pt idx="1017" formatCode="0.00">
                  <c:v>126.5</c:v>
                </c:pt>
                <c:pt idx="1018" formatCode="0.00">
                  <c:v>126.6</c:v>
                </c:pt>
                <c:pt idx="1019" formatCode="0.00">
                  <c:v>126.7</c:v>
                </c:pt>
                <c:pt idx="1020" formatCode="0.00">
                  <c:v>126.8</c:v>
                </c:pt>
                <c:pt idx="1021" formatCode="0.00">
                  <c:v>126.9</c:v>
                </c:pt>
                <c:pt idx="1022" formatCode="0.00">
                  <c:v>127</c:v>
                </c:pt>
                <c:pt idx="1023" formatCode="0.00">
                  <c:v>127.1</c:v>
                </c:pt>
                <c:pt idx="1024" formatCode="0.00">
                  <c:v>127.2</c:v>
                </c:pt>
                <c:pt idx="1025" formatCode="0.00">
                  <c:v>127.3</c:v>
                </c:pt>
                <c:pt idx="1026" formatCode="0.00">
                  <c:v>127.4</c:v>
                </c:pt>
                <c:pt idx="1027" formatCode="0.00">
                  <c:v>127.5</c:v>
                </c:pt>
                <c:pt idx="1028" formatCode="0.00">
                  <c:v>127.6</c:v>
                </c:pt>
                <c:pt idx="1029" formatCode="0.00">
                  <c:v>127.7</c:v>
                </c:pt>
                <c:pt idx="1030" formatCode="0.00">
                  <c:v>127.8</c:v>
                </c:pt>
                <c:pt idx="1031" formatCode="0.00">
                  <c:v>127.9</c:v>
                </c:pt>
                <c:pt idx="1032" formatCode="0.00">
                  <c:v>128</c:v>
                </c:pt>
                <c:pt idx="1033" formatCode="0.00">
                  <c:v>128.1</c:v>
                </c:pt>
                <c:pt idx="1034" formatCode="0.00">
                  <c:v>128.19999999999999</c:v>
                </c:pt>
                <c:pt idx="1035" formatCode="0.00">
                  <c:v>128.30000000000001</c:v>
                </c:pt>
                <c:pt idx="1036" formatCode="0.00">
                  <c:v>128.4</c:v>
                </c:pt>
                <c:pt idx="1037" formatCode="0.00">
                  <c:v>128.5</c:v>
                </c:pt>
                <c:pt idx="1038" formatCode="0.00">
                  <c:v>128.6</c:v>
                </c:pt>
                <c:pt idx="1039" formatCode="0.00">
                  <c:v>128.69999999999999</c:v>
                </c:pt>
                <c:pt idx="1040" formatCode="0.00">
                  <c:v>128.80000000000001</c:v>
                </c:pt>
                <c:pt idx="1041" formatCode="0.00">
                  <c:v>128.9</c:v>
                </c:pt>
                <c:pt idx="1042" formatCode="0.00">
                  <c:v>129</c:v>
                </c:pt>
                <c:pt idx="1043" formatCode="0.00">
                  <c:v>129.1</c:v>
                </c:pt>
                <c:pt idx="1044" formatCode="0.00">
                  <c:v>129.19999999999999</c:v>
                </c:pt>
                <c:pt idx="1045" formatCode="0.00">
                  <c:v>129.30000000000001</c:v>
                </c:pt>
                <c:pt idx="1046" formatCode="0.00">
                  <c:v>129.4</c:v>
                </c:pt>
                <c:pt idx="1047" formatCode="0.00">
                  <c:v>129.5</c:v>
                </c:pt>
                <c:pt idx="1048" formatCode="0.00">
                  <c:v>129.6</c:v>
                </c:pt>
                <c:pt idx="1049" formatCode="0.00">
                  <c:v>129.69999999999999</c:v>
                </c:pt>
                <c:pt idx="1050" formatCode="0.00">
                  <c:v>129.80000000000001</c:v>
                </c:pt>
                <c:pt idx="1051" formatCode="0.00">
                  <c:v>129.9</c:v>
                </c:pt>
                <c:pt idx="1052" formatCode="0.00">
                  <c:v>130</c:v>
                </c:pt>
                <c:pt idx="1053" formatCode="0.00">
                  <c:v>130.1</c:v>
                </c:pt>
                <c:pt idx="1054" formatCode="0.00">
                  <c:v>130.19999999999999</c:v>
                </c:pt>
                <c:pt idx="1055" formatCode="0.00">
                  <c:v>130.30000000000001</c:v>
                </c:pt>
                <c:pt idx="1056" formatCode="0.00">
                  <c:v>130.4</c:v>
                </c:pt>
                <c:pt idx="1057" formatCode="0.00">
                  <c:v>130.5</c:v>
                </c:pt>
                <c:pt idx="1058" formatCode="0.00">
                  <c:v>130.6</c:v>
                </c:pt>
                <c:pt idx="1059" formatCode="0.00">
                  <c:v>130.69999999999999</c:v>
                </c:pt>
                <c:pt idx="1060" formatCode="0.00">
                  <c:v>130.80000000000001</c:v>
                </c:pt>
                <c:pt idx="1061" formatCode="0.00">
                  <c:v>130.9</c:v>
                </c:pt>
                <c:pt idx="1062" formatCode="0.00">
                  <c:v>131</c:v>
                </c:pt>
                <c:pt idx="1063" formatCode="0.00">
                  <c:v>131.1</c:v>
                </c:pt>
                <c:pt idx="1064" formatCode="0.00">
                  <c:v>131.19999999999999</c:v>
                </c:pt>
                <c:pt idx="1065" formatCode="0.00">
                  <c:v>131.30000000000001</c:v>
                </c:pt>
                <c:pt idx="1066" formatCode="0.00">
                  <c:v>131.4</c:v>
                </c:pt>
                <c:pt idx="1067" formatCode="0.00">
                  <c:v>131.5</c:v>
                </c:pt>
                <c:pt idx="1068" formatCode="0.00">
                  <c:v>131.6</c:v>
                </c:pt>
                <c:pt idx="1069" formatCode="0.00">
                  <c:v>131.69999999999999</c:v>
                </c:pt>
                <c:pt idx="1070" formatCode="0.00">
                  <c:v>131.80000000000001</c:v>
                </c:pt>
                <c:pt idx="1071" formatCode="0.00">
                  <c:v>131.9</c:v>
                </c:pt>
                <c:pt idx="1072" formatCode="0.00">
                  <c:v>132</c:v>
                </c:pt>
                <c:pt idx="1073" formatCode="0.00">
                  <c:v>132.1</c:v>
                </c:pt>
                <c:pt idx="1074" formatCode="0.00">
                  <c:v>132.19999999999999</c:v>
                </c:pt>
                <c:pt idx="1075" formatCode="0.00">
                  <c:v>132.30000000000001</c:v>
                </c:pt>
                <c:pt idx="1076" formatCode="0.00">
                  <c:v>132.4</c:v>
                </c:pt>
                <c:pt idx="1077" formatCode="0.00">
                  <c:v>132.5</c:v>
                </c:pt>
                <c:pt idx="1078" formatCode="0.00">
                  <c:v>132.6</c:v>
                </c:pt>
                <c:pt idx="1079" formatCode="0.00">
                  <c:v>132.69999999999999</c:v>
                </c:pt>
                <c:pt idx="1080" formatCode="0.00">
                  <c:v>132.80000000000001</c:v>
                </c:pt>
                <c:pt idx="1081" formatCode="0.00">
                  <c:v>132.9</c:v>
                </c:pt>
                <c:pt idx="1082" formatCode="0.00">
                  <c:v>133</c:v>
                </c:pt>
                <c:pt idx="1083" formatCode="0.00">
                  <c:v>133.1</c:v>
                </c:pt>
                <c:pt idx="1084" formatCode="0.00">
                  <c:v>133.19999999999999</c:v>
                </c:pt>
                <c:pt idx="1085" formatCode="0.00">
                  <c:v>133.30000000000001</c:v>
                </c:pt>
                <c:pt idx="1086" formatCode="0.00">
                  <c:v>133.4</c:v>
                </c:pt>
                <c:pt idx="1087" formatCode="0.00">
                  <c:v>133.5</c:v>
                </c:pt>
                <c:pt idx="1088" formatCode="0.00">
                  <c:v>133.6</c:v>
                </c:pt>
                <c:pt idx="1089" formatCode="0.00">
                  <c:v>133.69999999999999</c:v>
                </c:pt>
                <c:pt idx="1090" formatCode="0.00">
                  <c:v>133.80000000000001</c:v>
                </c:pt>
                <c:pt idx="1091" formatCode="0.00">
                  <c:v>133.9</c:v>
                </c:pt>
                <c:pt idx="1092" formatCode="0.00">
                  <c:v>134</c:v>
                </c:pt>
                <c:pt idx="1093" formatCode="0.00">
                  <c:v>134.1</c:v>
                </c:pt>
                <c:pt idx="1094" formatCode="0.00">
                  <c:v>134.19999999999999</c:v>
                </c:pt>
                <c:pt idx="1095" formatCode="0.00">
                  <c:v>134.30000000000001</c:v>
                </c:pt>
                <c:pt idx="1096" formatCode="0.00">
                  <c:v>134.4</c:v>
                </c:pt>
                <c:pt idx="1097" formatCode="0.00">
                  <c:v>134.5</c:v>
                </c:pt>
                <c:pt idx="1098" formatCode="0.00">
                  <c:v>134.6</c:v>
                </c:pt>
                <c:pt idx="1099" formatCode="0.00">
                  <c:v>134.69999999999999</c:v>
                </c:pt>
                <c:pt idx="1100" formatCode="0.00">
                  <c:v>134.80000000000001</c:v>
                </c:pt>
                <c:pt idx="1101" formatCode="0.00">
                  <c:v>134.9</c:v>
                </c:pt>
                <c:pt idx="1102" formatCode="0.00">
                  <c:v>135</c:v>
                </c:pt>
                <c:pt idx="1103" formatCode="0.00">
                  <c:v>135.1</c:v>
                </c:pt>
                <c:pt idx="1104" formatCode="0.00">
                  <c:v>135.19999999999999</c:v>
                </c:pt>
                <c:pt idx="1105" formatCode="0.00">
                  <c:v>135.30000000000001</c:v>
                </c:pt>
                <c:pt idx="1106" formatCode="0.00">
                  <c:v>135.4</c:v>
                </c:pt>
                <c:pt idx="1107" formatCode="0.00">
                  <c:v>135.5</c:v>
                </c:pt>
                <c:pt idx="1108" formatCode="0.00">
                  <c:v>135.6</c:v>
                </c:pt>
                <c:pt idx="1109" formatCode="0.00">
                  <c:v>135.69999999999999</c:v>
                </c:pt>
                <c:pt idx="1110" formatCode="0.00">
                  <c:v>135.80000000000001</c:v>
                </c:pt>
                <c:pt idx="1111" formatCode="0.00">
                  <c:v>135.9</c:v>
                </c:pt>
                <c:pt idx="1112" formatCode="0.00">
                  <c:v>136</c:v>
                </c:pt>
                <c:pt idx="1113" formatCode="0.00">
                  <c:v>136.1</c:v>
                </c:pt>
                <c:pt idx="1114" formatCode="0.00">
                  <c:v>136.19999999999999</c:v>
                </c:pt>
                <c:pt idx="1115" formatCode="0.00">
                  <c:v>136.30000000000001</c:v>
                </c:pt>
                <c:pt idx="1116" formatCode="0.00">
                  <c:v>136.4</c:v>
                </c:pt>
                <c:pt idx="1117" formatCode="0.00">
                  <c:v>136.5</c:v>
                </c:pt>
                <c:pt idx="1118" formatCode="0.00">
                  <c:v>136.6</c:v>
                </c:pt>
                <c:pt idx="1119" formatCode="0.00">
                  <c:v>136.69999999999999</c:v>
                </c:pt>
                <c:pt idx="1120" formatCode="0.00">
                  <c:v>136.80000000000001</c:v>
                </c:pt>
                <c:pt idx="1121" formatCode="0.00">
                  <c:v>136.9</c:v>
                </c:pt>
                <c:pt idx="1122" formatCode="0.00">
                  <c:v>137</c:v>
                </c:pt>
                <c:pt idx="1123" formatCode="0.00">
                  <c:v>137.1</c:v>
                </c:pt>
                <c:pt idx="1124" formatCode="0.00">
                  <c:v>137.19999999999999</c:v>
                </c:pt>
                <c:pt idx="1125" formatCode="0.00">
                  <c:v>137.30000000000001</c:v>
                </c:pt>
                <c:pt idx="1126" formatCode="0.00">
                  <c:v>137.4</c:v>
                </c:pt>
                <c:pt idx="1127" formatCode="0.00">
                  <c:v>137.5</c:v>
                </c:pt>
                <c:pt idx="1128" formatCode="0.00">
                  <c:v>137.6</c:v>
                </c:pt>
                <c:pt idx="1129" formatCode="0.00">
                  <c:v>137.69999999999999</c:v>
                </c:pt>
                <c:pt idx="1130" formatCode="0.00">
                  <c:v>137.80000000000001</c:v>
                </c:pt>
                <c:pt idx="1131" formatCode="0.00">
                  <c:v>137.9</c:v>
                </c:pt>
                <c:pt idx="1132" formatCode="0.00">
                  <c:v>138</c:v>
                </c:pt>
                <c:pt idx="1133" formatCode="0.00">
                  <c:v>138.1</c:v>
                </c:pt>
                <c:pt idx="1134" formatCode="0.00">
                  <c:v>138.19999999999999</c:v>
                </c:pt>
                <c:pt idx="1135" formatCode="0.00">
                  <c:v>138.30000000000001</c:v>
                </c:pt>
                <c:pt idx="1136" formatCode="0.00">
                  <c:v>138.4</c:v>
                </c:pt>
                <c:pt idx="1137" formatCode="0.00">
                  <c:v>138.5</c:v>
                </c:pt>
                <c:pt idx="1138" formatCode="0.00">
                  <c:v>138.6</c:v>
                </c:pt>
                <c:pt idx="1139" formatCode="0.00">
                  <c:v>138.69999999999999</c:v>
                </c:pt>
                <c:pt idx="1140" formatCode="0.00">
                  <c:v>138.80000000000001</c:v>
                </c:pt>
                <c:pt idx="1141" formatCode="0.00">
                  <c:v>138.9</c:v>
                </c:pt>
                <c:pt idx="1142" formatCode="0.00">
                  <c:v>139</c:v>
                </c:pt>
                <c:pt idx="1143" formatCode="0.00">
                  <c:v>139.1</c:v>
                </c:pt>
                <c:pt idx="1144" formatCode="0.00">
                  <c:v>139.19999999999999</c:v>
                </c:pt>
                <c:pt idx="1145" formatCode="0.00">
                  <c:v>139.30000000000001</c:v>
                </c:pt>
                <c:pt idx="1146" formatCode="0.00">
                  <c:v>139.4</c:v>
                </c:pt>
                <c:pt idx="1147" formatCode="0.00">
                  <c:v>139.5</c:v>
                </c:pt>
                <c:pt idx="1148" formatCode="0.00">
                  <c:v>139.6</c:v>
                </c:pt>
                <c:pt idx="1149" formatCode="0.00">
                  <c:v>139.69999999999999</c:v>
                </c:pt>
                <c:pt idx="1150" formatCode="0.00">
                  <c:v>139.80000000000001</c:v>
                </c:pt>
                <c:pt idx="1151" formatCode="0.00">
                  <c:v>139.9</c:v>
                </c:pt>
                <c:pt idx="1152" formatCode="0.00">
                  <c:v>140</c:v>
                </c:pt>
                <c:pt idx="1153" formatCode="0.00">
                  <c:v>140.1</c:v>
                </c:pt>
                <c:pt idx="1154" formatCode="0.00">
                  <c:v>140.19999999999999</c:v>
                </c:pt>
                <c:pt idx="1155" formatCode="0.00">
                  <c:v>140.30000000000001</c:v>
                </c:pt>
                <c:pt idx="1156" formatCode="0.00">
                  <c:v>140.4</c:v>
                </c:pt>
                <c:pt idx="1157" formatCode="0.00">
                  <c:v>140.5</c:v>
                </c:pt>
                <c:pt idx="1158" formatCode="0.00">
                  <c:v>140.6</c:v>
                </c:pt>
                <c:pt idx="1159" formatCode="0.00">
                  <c:v>140.69999999999999</c:v>
                </c:pt>
                <c:pt idx="1160" formatCode="0.00">
                  <c:v>140.80000000000001</c:v>
                </c:pt>
                <c:pt idx="1161" formatCode="0.00">
                  <c:v>140.9</c:v>
                </c:pt>
                <c:pt idx="1162" formatCode="0.00">
                  <c:v>141</c:v>
                </c:pt>
                <c:pt idx="1163" formatCode="0.00">
                  <c:v>141.1</c:v>
                </c:pt>
                <c:pt idx="1164" formatCode="0.00">
                  <c:v>141.19999999999999</c:v>
                </c:pt>
                <c:pt idx="1165" formatCode="0.00">
                  <c:v>141.30000000000001</c:v>
                </c:pt>
                <c:pt idx="1166" formatCode="0.00">
                  <c:v>141.4</c:v>
                </c:pt>
                <c:pt idx="1167" formatCode="0.00">
                  <c:v>141.5</c:v>
                </c:pt>
                <c:pt idx="1168" formatCode="0.00">
                  <c:v>141.6</c:v>
                </c:pt>
                <c:pt idx="1169" formatCode="0.00">
                  <c:v>141.69999999999999</c:v>
                </c:pt>
                <c:pt idx="1170" formatCode="0.00">
                  <c:v>141.80000000000001</c:v>
                </c:pt>
                <c:pt idx="1171" formatCode="0.00">
                  <c:v>141.9</c:v>
                </c:pt>
                <c:pt idx="1172" formatCode="0.00">
                  <c:v>142</c:v>
                </c:pt>
                <c:pt idx="1173" formatCode="0.00">
                  <c:v>142.1</c:v>
                </c:pt>
                <c:pt idx="1174" formatCode="0.00">
                  <c:v>142.19999999999999</c:v>
                </c:pt>
                <c:pt idx="1175" formatCode="0.00">
                  <c:v>142.30000000000001</c:v>
                </c:pt>
                <c:pt idx="1176" formatCode="0.00">
                  <c:v>142.4</c:v>
                </c:pt>
                <c:pt idx="1177" formatCode="0.00">
                  <c:v>142.5</c:v>
                </c:pt>
                <c:pt idx="1178" formatCode="0.00">
                  <c:v>142.6</c:v>
                </c:pt>
                <c:pt idx="1179" formatCode="0.00">
                  <c:v>142.69999999999999</c:v>
                </c:pt>
                <c:pt idx="1180" formatCode="0.00">
                  <c:v>142.80000000000001</c:v>
                </c:pt>
                <c:pt idx="1181" formatCode="0.00">
                  <c:v>142.9</c:v>
                </c:pt>
                <c:pt idx="1182" formatCode="0.00">
                  <c:v>143</c:v>
                </c:pt>
                <c:pt idx="1183" formatCode="0.00">
                  <c:v>143.1</c:v>
                </c:pt>
                <c:pt idx="1184" formatCode="0.00">
                  <c:v>143.19999999999999</c:v>
                </c:pt>
                <c:pt idx="1185" formatCode="0.00">
                  <c:v>143.30000000000001</c:v>
                </c:pt>
                <c:pt idx="1186" formatCode="0.00">
                  <c:v>143.4</c:v>
                </c:pt>
                <c:pt idx="1187" formatCode="0.00">
                  <c:v>143.5</c:v>
                </c:pt>
                <c:pt idx="1188" formatCode="0.00">
                  <c:v>143.6</c:v>
                </c:pt>
                <c:pt idx="1189" formatCode="0.00">
                  <c:v>143.69999999999999</c:v>
                </c:pt>
                <c:pt idx="1190" formatCode="0.00">
                  <c:v>143.80000000000001</c:v>
                </c:pt>
                <c:pt idx="1191" formatCode="0.00">
                  <c:v>143.9</c:v>
                </c:pt>
                <c:pt idx="1192" formatCode="0.00">
                  <c:v>144</c:v>
                </c:pt>
                <c:pt idx="1193" formatCode="0.00">
                  <c:v>144.1</c:v>
                </c:pt>
                <c:pt idx="1194" formatCode="0.00">
                  <c:v>144.19999999999999</c:v>
                </c:pt>
                <c:pt idx="1195" formatCode="0.00">
                  <c:v>144.30000000000001</c:v>
                </c:pt>
                <c:pt idx="1196" formatCode="0.00">
                  <c:v>144.4</c:v>
                </c:pt>
                <c:pt idx="1197" formatCode="0.00">
                  <c:v>144.5</c:v>
                </c:pt>
                <c:pt idx="1198" formatCode="0.00">
                  <c:v>144.6</c:v>
                </c:pt>
                <c:pt idx="1199" formatCode="0.00">
                  <c:v>144.69999999999999</c:v>
                </c:pt>
                <c:pt idx="1200" formatCode="0.00">
                  <c:v>144.80000000000001</c:v>
                </c:pt>
                <c:pt idx="1201" formatCode="0.00">
                  <c:v>144.9</c:v>
                </c:pt>
                <c:pt idx="1202" formatCode="0.00">
                  <c:v>145</c:v>
                </c:pt>
                <c:pt idx="1203" formatCode="0.00">
                  <c:v>145.1</c:v>
                </c:pt>
                <c:pt idx="1204" formatCode="0.00">
                  <c:v>145.19999999999999</c:v>
                </c:pt>
                <c:pt idx="1205" formatCode="0.00">
                  <c:v>145.30000000000001</c:v>
                </c:pt>
                <c:pt idx="1206" formatCode="0.00">
                  <c:v>145.4</c:v>
                </c:pt>
                <c:pt idx="1207" formatCode="0.00">
                  <c:v>145.5</c:v>
                </c:pt>
                <c:pt idx="1208" formatCode="0.00">
                  <c:v>145.6</c:v>
                </c:pt>
                <c:pt idx="1209" formatCode="0.00">
                  <c:v>145.69999999999999</c:v>
                </c:pt>
                <c:pt idx="1210" formatCode="0.00">
                  <c:v>145.80000000000001</c:v>
                </c:pt>
                <c:pt idx="1211" formatCode="0.00">
                  <c:v>145.9</c:v>
                </c:pt>
                <c:pt idx="1212" formatCode="0.00">
                  <c:v>146</c:v>
                </c:pt>
                <c:pt idx="1213" formatCode="0.00">
                  <c:v>146.1</c:v>
                </c:pt>
                <c:pt idx="1214" formatCode="0.00">
                  <c:v>146.19999999999999</c:v>
                </c:pt>
                <c:pt idx="1215" formatCode="0.00">
                  <c:v>146.30000000000001</c:v>
                </c:pt>
                <c:pt idx="1216" formatCode="0.00">
                  <c:v>146.4</c:v>
                </c:pt>
                <c:pt idx="1217" formatCode="0.00">
                  <c:v>146.5</c:v>
                </c:pt>
                <c:pt idx="1218" formatCode="0.00">
                  <c:v>146.6</c:v>
                </c:pt>
                <c:pt idx="1219" formatCode="0.00">
                  <c:v>146.69999999999999</c:v>
                </c:pt>
                <c:pt idx="1220" formatCode="0.00">
                  <c:v>146.80000000000001</c:v>
                </c:pt>
                <c:pt idx="1221" formatCode="0.00">
                  <c:v>146.9</c:v>
                </c:pt>
                <c:pt idx="1222" formatCode="0.00">
                  <c:v>147</c:v>
                </c:pt>
                <c:pt idx="1223" formatCode="0.00">
                  <c:v>147.1</c:v>
                </c:pt>
                <c:pt idx="1224" formatCode="0.00">
                  <c:v>147.19999999999999</c:v>
                </c:pt>
                <c:pt idx="1225" formatCode="0.00">
                  <c:v>147.30000000000001</c:v>
                </c:pt>
                <c:pt idx="1226" formatCode="0.00">
                  <c:v>147.4</c:v>
                </c:pt>
                <c:pt idx="1227" formatCode="0.00">
                  <c:v>147.5</c:v>
                </c:pt>
                <c:pt idx="1228" formatCode="0.00">
                  <c:v>147.6</c:v>
                </c:pt>
                <c:pt idx="1229" formatCode="0.00">
                  <c:v>147.69999999999999</c:v>
                </c:pt>
                <c:pt idx="1230" formatCode="0.00">
                  <c:v>147.80000000000001</c:v>
                </c:pt>
                <c:pt idx="1231" formatCode="0.00">
                  <c:v>147.9</c:v>
                </c:pt>
                <c:pt idx="1232" formatCode="0.00">
                  <c:v>148</c:v>
                </c:pt>
                <c:pt idx="1233" formatCode="0.00">
                  <c:v>148.1</c:v>
                </c:pt>
                <c:pt idx="1234" formatCode="0.00">
                  <c:v>148.19999999999999</c:v>
                </c:pt>
                <c:pt idx="1235" formatCode="0.00">
                  <c:v>148.30000000000001</c:v>
                </c:pt>
                <c:pt idx="1236" formatCode="0.00">
                  <c:v>148.4</c:v>
                </c:pt>
                <c:pt idx="1237" formatCode="0.00">
                  <c:v>148.5</c:v>
                </c:pt>
                <c:pt idx="1238" formatCode="0.00">
                  <c:v>148.6</c:v>
                </c:pt>
                <c:pt idx="1239" formatCode="0.00">
                  <c:v>148.69999999999999</c:v>
                </c:pt>
                <c:pt idx="1240" formatCode="0.00">
                  <c:v>148.80000000000001</c:v>
                </c:pt>
                <c:pt idx="1241" formatCode="0.00">
                  <c:v>148.9</c:v>
                </c:pt>
                <c:pt idx="1242" formatCode="0.00">
                  <c:v>149</c:v>
                </c:pt>
                <c:pt idx="1243" formatCode="0.00">
                  <c:v>149.1</c:v>
                </c:pt>
                <c:pt idx="1244" formatCode="0.00">
                  <c:v>149.19999999999999</c:v>
                </c:pt>
                <c:pt idx="1245" formatCode="0.00">
                  <c:v>149.30000000000001</c:v>
                </c:pt>
                <c:pt idx="1246" formatCode="0.00">
                  <c:v>149.4</c:v>
                </c:pt>
                <c:pt idx="1247" formatCode="0.00">
                  <c:v>149.5</c:v>
                </c:pt>
                <c:pt idx="1248" formatCode="0.00">
                  <c:v>149.6</c:v>
                </c:pt>
                <c:pt idx="1249" formatCode="0.00">
                  <c:v>149.69999999999999</c:v>
                </c:pt>
                <c:pt idx="1250" formatCode="0.00">
                  <c:v>149.80000000000001</c:v>
                </c:pt>
                <c:pt idx="1251" formatCode="0.00">
                  <c:v>149.9</c:v>
                </c:pt>
                <c:pt idx="1252" formatCode="0.00">
                  <c:v>150</c:v>
                </c:pt>
                <c:pt idx="1253" formatCode="0.00">
                  <c:v>150.1</c:v>
                </c:pt>
                <c:pt idx="1254" formatCode="0.00">
                  <c:v>150.19999999999999</c:v>
                </c:pt>
                <c:pt idx="1255" formatCode="0.00">
                  <c:v>150.30000000000001</c:v>
                </c:pt>
                <c:pt idx="1256" formatCode="0.00">
                  <c:v>150.4</c:v>
                </c:pt>
                <c:pt idx="1257" formatCode="0.00">
                  <c:v>150.5</c:v>
                </c:pt>
                <c:pt idx="1258" formatCode="0.00">
                  <c:v>150.6</c:v>
                </c:pt>
                <c:pt idx="1259" formatCode="0.00">
                  <c:v>150.69999999999999</c:v>
                </c:pt>
                <c:pt idx="1260" formatCode="0.00">
                  <c:v>150.80000000000001</c:v>
                </c:pt>
                <c:pt idx="1261" formatCode="0.00">
                  <c:v>150.9</c:v>
                </c:pt>
                <c:pt idx="1262" formatCode="0.00">
                  <c:v>151</c:v>
                </c:pt>
                <c:pt idx="1263" formatCode="0.00">
                  <c:v>151.1</c:v>
                </c:pt>
                <c:pt idx="1264" formatCode="0.00">
                  <c:v>151.19999999999999</c:v>
                </c:pt>
                <c:pt idx="1265" formatCode="0.00">
                  <c:v>151.30000000000001</c:v>
                </c:pt>
                <c:pt idx="1266" formatCode="0.00">
                  <c:v>151.4</c:v>
                </c:pt>
                <c:pt idx="1267" formatCode="0.00">
                  <c:v>151.5</c:v>
                </c:pt>
                <c:pt idx="1268" formatCode="0.00">
                  <c:v>151.6</c:v>
                </c:pt>
                <c:pt idx="1269" formatCode="0.00">
                  <c:v>151.69999999999999</c:v>
                </c:pt>
                <c:pt idx="1270" formatCode="0.00">
                  <c:v>151.80000000000001</c:v>
                </c:pt>
                <c:pt idx="1271" formatCode="0.00">
                  <c:v>151.9</c:v>
                </c:pt>
                <c:pt idx="1272" formatCode="0.00">
                  <c:v>152</c:v>
                </c:pt>
                <c:pt idx="1273" formatCode="0.00">
                  <c:v>152.1</c:v>
                </c:pt>
                <c:pt idx="1274" formatCode="0.00">
                  <c:v>152.19999999999999</c:v>
                </c:pt>
                <c:pt idx="1275" formatCode="0.00">
                  <c:v>152.30000000000001</c:v>
                </c:pt>
                <c:pt idx="1276" formatCode="0.00">
                  <c:v>152.4</c:v>
                </c:pt>
                <c:pt idx="1277" formatCode="0.00">
                  <c:v>152.5</c:v>
                </c:pt>
                <c:pt idx="1278" formatCode="0.00">
                  <c:v>152.6</c:v>
                </c:pt>
                <c:pt idx="1279" formatCode="0.00">
                  <c:v>152.69999999999999</c:v>
                </c:pt>
                <c:pt idx="1280" formatCode="0.00">
                  <c:v>152.80000000000001</c:v>
                </c:pt>
                <c:pt idx="1281" formatCode="0.00">
                  <c:v>152.9</c:v>
                </c:pt>
                <c:pt idx="1282" formatCode="0.00">
                  <c:v>153</c:v>
                </c:pt>
                <c:pt idx="1283" formatCode="0.00">
                  <c:v>153.1</c:v>
                </c:pt>
                <c:pt idx="1284" formatCode="0.00">
                  <c:v>153.19999999999999</c:v>
                </c:pt>
                <c:pt idx="1285" formatCode="0.00">
                  <c:v>153.30000000000001</c:v>
                </c:pt>
                <c:pt idx="1286" formatCode="0.00">
                  <c:v>153.4</c:v>
                </c:pt>
                <c:pt idx="1287" formatCode="0.00">
                  <c:v>153.5</c:v>
                </c:pt>
                <c:pt idx="1288" formatCode="0.00">
                  <c:v>153.6</c:v>
                </c:pt>
                <c:pt idx="1289" formatCode="0.00">
                  <c:v>153.69999999999999</c:v>
                </c:pt>
                <c:pt idx="1290" formatCode="0.00">
                  <c:v>153.80000000000001</c:v>
                </c:pt>
                <c:pt idx="1291" formatCode="0.00">
                  <c:v>153.9</c:v>
                </c:pt>
                <c:pt idx="1292" formatCode="0.00">
                  <c:v>154</c:v>
                </c:pt>
                <c:pt idx="1293" formatCode="0.00">
                  <c:v>154.1</c:v>
                </c:pt>
                <c:pt idx="1294" formatCode="0.00">
                  <c:v>154.19999999999999</c:v>
                </c:pt>
                <c:pt idx="1295" formatCode="0.00">
                  <c:v>154.30000000000001</c:v>
                </c:pt>
                <c:pt idx="1296" formatCode="0.00">
                  <c:v>154.4</c:v>
                </c:pt>
                <c:pt idx="1297" formatCode="0.00">
                  <c:v>154.5</c:v>
                </c:pt>
                <c:pt idx="1298" formatCode="0.00">
                  <c:v>154.6</c:v>
                </c:pt>
                <c:pt idx="1299" formatCode="0.00">
                  <c:v>154.69999999999999</c:v>
                </c:pt>
                <c:pt idx="1300" formatCode="0.00">
                  <c:v>154.80000000000001</c:v>
                </c:pt>
                <c:pt idx="1301" formatCode="0.00">
                  <c:v>154.9</c:v>
                </c:pt>
                <c:pt idx="1302" formatCode="0.00">
                  <c:v>155</c:v>
                </c:pt>
                <c:pt idx="1303" formatCode="0.00">
                  <c:v>155.1</c:v>
                </c:pt>
                <c:pt idx="1304" formatCode="0.00">
                  <c:v>155.19999999999999</c:v>
                </c:pt>
                <c:pt idx="1305" formatCode="0.00">
                  <c:v>155.30000000000001</c:v>
                </c:pt>
                <c:pt idx="1306" formatCode="0.00">
                  <c:v>155.4</c:v>
                </c:pt>
                <c:pt idx="1307" formatCode="0.00">
                  <c:v>155.5</c:v>
                </c:pt>
                <c:pt idx="1308" formatCode="0.00">
                  <c:v>155.6</c:v>
                </c:pt>
                <c:pt idx="1309" formatCode="0.00">
                  <c:v>155.69999999999999</c:v>
                </c:pt>
                <c:pt idx="1310" formatCode="0.00">
                  <c:v>155.80000000000001</c:v>
                </c:pt>
                <c:pt idx="1311" formatCode="0.00">
                  <c:v>155.9</c:v>
                </c:pt>
                <c:pt idx="1312" formatCode="0.00">
                  <c:v>156</c:v>
                </c:pt>
                <c:pt idx="1313" formatCode="0.00">
                  <c:v>156.1</c:v>
                </c:pt>
                <c:pt idx="1314" formatCode="0.00">
                  <c:v>156.19999999999999</c:v>
                </c:pt>
                <c:pt idx="1315" formatCode="0.00">
                  <c:v>156.30000000000001</c:v>
                </c:pt>
                <c:pt idx="1316" formatCode="0.00">
                  <c:v>156.4</c:v>
                </c:pt>
                <c:pt idx="1317" formatCode="0.00">
                  <c:v>156.5</c:v>
                </c:pt>
                <c:pt idx="1318" formatCode="0.00">
                  <c:v>156.6</c:v>
                </c:pt>
                <c:pt idx="1319" formatCode="0.00">
                  <c:v>156.69999999999999</c:v>
                </c:pt>
                <c:pt idx="1320" formatCode="0.00">
                  <c:v>156.80000000000001</c:v>
                </c:pt>
                <c:pt idx="1321" formatCode="0.00">
                  <c:v>156.9</c:v>
                </c:pt>
                <c:pt idx="1322" formatCode="0.00">
                  <c:v>157</c:v>
                </c:pt>
                <c:pt idx="1323" formatCode="0.00">
                  <c:v>157.1</c:v>
                </c:pt>
                <c:pt idx="1324" formatCode="0.00">
                  <c:v>157.19999999999999</c:v>
                </c:pt>
                <c:pt idx="1325" formatCode="0.00">
                  <c:v>157.30000000000001</c:v>
                </c:pt>
                <c:pt idx="1326" formatCode="0.00">
                  <c:v>157.4</c:v>
                </c:pt>
                <c:pt idx="1327" formatCode="0.00">
                  <c:v>157.5</c:v>
                </c:pt>
                <c:pt idx="1328" formatCode="0.00">
                  <c:v>157.6</c:v>
                </c:pt>
                <c:pt idx="1329" formatCode="0.00">
                  <c:v>157.69999999999999</c:v>
                </c:pt>
                <c:pt idx="1330" formatCode="0.00">
                  <c:v>157.80000000000001</c:v>
                </c:pt>
                <c:pt idx="1331" formatCode="0.00">
                  <c:v>157.9</c:v>
                </c:pt>
                <c:pt idx="1332" formatCode="0.00">
                  <c:v>158</c:v>
                </c:pt>
                <c:pt idx="1333" formatCode="0.00">
                  <c:v>158.1</c:v>
                </c:pt>
                <c:pt idx="1334" formatCode="0.00">
                  <c:v>158.19999999999999</c:v>
                </c:pt>
                <c:pt idx="1335" formatCode="0.00">
                  <c:v>158.30000000000001</c:v>
                </c:pt>
                <c:pt idx="1336" formatCode="0.00">
                  <c:v>158.4</c:v>
                </c:pt>
                <c:pt idx="1337" formatCode="0.00">
                  <c:v>158.5</c:v>
                </c:pt>
                <c:pt idx="1338" formatCode="0.00">
                  <c:v>158.6</c:v>
                </c:pt>
                <c:pt idx="1339" formatCode="0.00">
                  <c:v>158.69999999999999</c:v>
                </c:pt>
                <c:pt idx="1340" formatCode="0.00">
                  <c:v>158.80000000000001</c:v>
                </c:pt>
                <c:pt idx="1341" formatCode="0.00">
                  <c:v>158.9</c:v>
                </c:pt>
                <c:pt idx="1342" formatCode="0.00">
                  <c:v>159</c:v>
                </c:pt>
                <c:pt idx="1343" formatCode="0.00">
                  <c:v>159.1</c:v>
                </c:pt>
                <c:pt idx="1344" formatCode="0.00">
                  <c:v>159.19999999999999</c:v>
                </c:pt>
                <c:pt idx="1345" formatCode="0.00">
                  <c:v>159.30000000000001</c:v>
                </c:pt>
                <c:pt idx="1346" formatCode="0.00">
                  <c:v>159.4</c:v>
                </c:pt>
                <c:pt idx="1347" formatCode="0.00">
                  <c:v>159.5</c:v>
                </c:pt>
                <c:pt idx="1348" formatCode="0.00">
                  <c:v>159.6</c:v>
                </c:pt>
                <c:pt idx="1349" formatCode="0.00">
                  <c:v>159.69999999999999</c:v>
                </c:pt>
                <c:pt idx="1350" formatCode="0.00">
                  <c:v>159.80000000000001</c:v>
                </c:pt>
                <c:pt idx="1351" formatCode="0.00">
                  <c:v>159.9</c:v>
                </c:pt>
                <c:pt idx="1352" formatCode="0.00">
                  <c:v>160</c:v>
                </c:pt>
                <c:pt idx="1353" formatCode="0.00">
                  <c:v>160.1</c:v>
                </c:pt>
                <c:pt idx="1354" formatCode="0.00">
                  <c:v>160.19999999999999</c:v>
                </c:pt>
                <c:pt idx="1355" formatCode="0.00">
                  <c:v>160.30000000000001</c:v>
                </c:pt>
                <c:pt idx="1356" formatCode="0.00">
                  <c:v>160.4</c:v>
                </c:pt>
                <c:pt idx="1357" formatCode="0.00">
                  <c:v>160.5</c:v>
                </c:pt>
                <c:pt idx="1358" formatCode="0.00">
                  <c:v>160.6</c:v>
                </c:pt>
                <c:pt idx="1359" formatCode="0.00">
                  <c:v>160.69999999999999</c:v>
                </c:pt>
                <c:pt idx="1360" formatCode="0.00">
                  <c:v>160.80000000000001</c:v>
                </c:pt>
                <c:pt idx="1361" formatCode="0.00">
                  <c:v>160.9</c:v>
                </c:pt>
                <c:pt idx="1362" formatCode="0.00">
                  <c:v>161</c:v>
                </c:pt>
                <c:pt idx="1363" formatCode="0.00">
                  <c:v>161.1</c:v>
                </c:pt>
                <c:pt idx="1364" formatCode="0.00">
                  <c:v>161.19999999999999</c:v>
                </c:pt>
                <c:pt idx="1365" formatCode="0.00">
                  <c:v>161.30000000000001</c:v>
                </c:pt>
                <c:pt idx="1366" formatCode="0.00">
                  <c:v>161.4</c:v>
                </c:pt>
                <c:pt idx="1367" formatCode="0.00">
                  <c:v>161.5</c:v>
                </c:pt>
                <c:pt idx="1368" formatCode="0.00">
                  <c:v>161.6</c:v>
                </c:pt>
                <c:pt idx="1369" formatCode="0.00">
                  <c:v>161.69999999999999</c:v>
                </c:pt>
                <c:pt idx="1370" formatCode="0.00">
                  <c:v>161.80000000000001</c:v>
                </c:pt>
                <c:pt idx="1371" formatCode="0.00">
                  <c:v>161.9</c:v>
                </c:pt>
                <c:pt idx="1372" formatCode="0.00">
                  <c:v>162</c:v>
                </c:pt>
                <c:pt idx="1373" formatCode="0.00">
                  <c:v>162.1</c:v>
                </c:pt>
                <c:pt idx="1374" formatCode="0.00">
                  <c:v>162.19999999999999</c:v>
                </c:pt>
                <c:pt idx="1375" formatCode="0.00">
                  <c:v>162.30000000000001</c:v>
                </c:pt>
                <c:pt idx="1376" formatCode="0.00">
                  <c:v>162.4</c:v>
                </c:pt>
                <c:pt idx="1377" formatCode="0.00">
                  <c:v>162.5</c:v>
                </c:pt>
                <c:pt idx="1378" formatCode="0.00">
                  <c:v>162.6</c:v>
                </c:pt>
                <c:pt idx="1379" formatCode="0.00">
                  <c:v>162.69999999999999</c:v>
                </c:pt>
                <c:pt idx="1380" formatCode="0.00">
                  <c:v>162.80000000000001</c:v>
                </c:pt>
                <c:pt idx="1381" formatCode="0.00">
                  <c:v>162.9</c:v>
                </c:pt>
                <c:pt idx="1382" formatCode="0.00">
                  <c:v>163</c:v>
                </c:pt>
                <c:pt idx="1383" formatCode="0.00">
                  <c:v>163.1</c:v>
                </c:pt>
                <c:pt idx="1384" formatCode="0.00">
                  <c:v>163.19999999999999</c:v>
                </c:pt>
                <c:pt idx="1385" formatCode="0.00">
                  <c:v>163.30000000000001</c:v>
                </c:pt>
                <c:pt idx="1386" formatCode="0.00">
                  <c:v>163.4</c:v>
                </c:pt>
                <c:pt idx="1387" formatCode="0.00">
                  <c:v>163.5</c:v>
                </c:pt>
                <c:pt idx="1388" formatCode="0.00">
                  <c:v>163.6</c:v>
                </c:pt>
                <c:pt idx="1389" formatCode="0.00">
                  <c:v>163.69999999999999</c:v>
                </c:pt>
                <c:pt idx="1390" formatCode="0.00">
                  <c:v>163.80000000000001</c:v>
                </c:pt>
                <c:pt idx="1391" formatCode="0.00">
                  <c:v>163.9</c:v>
                </c:pt>
                <c:pt idx="1392" formatCode="0.00">
                  <c:v>164</c:v>
                </c:pt>
                <c:pt idx="1393" formatCode="0.00">
                  <c:v>164.1</c:v>
                </c:pt>
                <c:pt idx="1394" formatCode="0.00">
                  <c:v>164.2</c:v>
                </c:pt>
                <c:pt idx="1395" formatCode="0.00">
                  <c:v>164.3</c:v>
                </c:pt>
                <c:pt idx="1396" formatCode="0.00">
                  <c:v>164.4</c:v>
                </c:pt>
                <c:pt idx="1397" formatCode="0.00">
                  <c:v>164.5</c:v>
                </c:pt>
                <c:pt idx="1398" formatCode="0.00">
                  <c:v>164.6</c:v>
                </c:pt>
                <c:pt idx="1399" formatCode="0.00">
                  <c:v>164.7</c:v>
                </c:pt>
                <c:pt idx="1400" formatCode="0.00">
                  <c:v>164.8</c:v>
                </c:pt>
                <c:pt idx="1401" formatCode="0.00">
                  <c:v>164.9</c:v>
                </c:pt>
                <c:pt idx="1402" formatCode="0.00">
                  <c:v>165</c:v>
                </c:pt>
                <c:pt idx="1403" formatCode="0.00">
                  <c:v>165.1</c:v>
                </c:pt>
                <c:pt idx="1404" formatCode="0.00">
                  <c:v>165.2</c:v>
                </c:pt>
                <c:pt idx="1405" formatCode="0.00">
                  <c:v>165.3</c:v>
                </c:pt>
                <c:pt idx="1406" formatCode="0.00">
                  <c:v>165.4</c:v>
                </c:pt>
                <c:pt idx="1407" formatCode="0.00">
                  <c:v>165.5</c:v>
                </c:pt>
                <c:pt idx="1408" formatCode="0.00">
                  <c:v>165.6</c:v>
                </c:pt>
                <c:pt idx="1409" formatCode="0.00">
                  <c:v>165.7</c:v>
                </c:pt>
                <c:pt idx="1410" formatCode="0.00">
                  <c:v>165.8</c:v>
                </c:pt>
                <c:pt idx="1411" formatCode="0.00">
                  <c:v>165.9</c:v>
                </c:pt>
                <c:pt idx="1412" formatCode="0.00">
                  <c:v>166</c:v>
                </c:pt>
                <c:pt idx="1413" formatCode="0.00">
                  <c:v>166.1</c:v>
                </c:pt>
                <c:pt idx="1414" formatCode="0.00">
                  <c:v>166.2</c:v>
                </c:pt>
                <c:pt idx="1415" formatCode="0.00">
                  <c:v>166.3</c:v>
                </c:pt>
                <c:pt idx="1416" formatCode="0.00">
                  <c:v>166.4</c:v>
                </c:pt>
                <c:pt idx="1417" formatCode="0.00">
                  <c:v>166.5</c:v>
                </c:pt>
                <c:pt idx="1418" formatCode="0.00">
                  <c:v>166.6</c:v>
                </c:pt>
                <c:pt idx="1419" formatCode="0.00">
                  <c:v>166.7</c:v>
                </c:pt>
                <c:pt idx="1420" formatCode="0.00">
                  <c:v>166.8</c:v>
                </c:pt>
                <c:pt idx="1421" formatCode="0.00">
                  <c:v>166.9</c:v>
                </c:pt>
                <c:pt idx="1422" formatCode="0.00">
                  <c:v>167</c:v>
                </c:pt>
                <c:pt idx="1423" formatCode="0.00">
                  <c:v>167.1</c:v>
                </c:pt>
                <c:pt idx="1424" formatCode="0.00">
                  <c:v>167.2</c:v>
                </c:pt>
                <c:pt idx="1425" formatCode="0.00">
                  <c:v>167.3</c:v>
                </c:pt>
                <c:pt idx="1426" formatCode="0.00">
                  <c:v>167.4</c:v>
                </c:pt>
                <c:pt idx="1427" formatCode="0.00">
                  <c:v>167.5</c:v>
                </c:pt>
                <c:pt idx="1428" formatCode="0.00">
                  <c:v>167.6</c:v>
                </c:pt>
                <c:pt idx="1429" formatCode="0.00">
                  <c:v>167.7</c:v>
                </c:pt>
                <c:pt idx="1430" formatCode="0.00">
                  <c:v>167.8</c:v>
                </c:pt>
                <c:pt idx="1431" formatCode="0.00">
                  <c:v>167.9</c:v>
                </c:pt>
                <c:pt idx="1432" formatCode="0.00">
                  <c:v>168</c:v>
                </c:pt>
                <c:pt idx="1433" formatCode="0.00">
                  <c:v>168.1</c:v>
                </c:pt>
                <c:pt idx="1434" formatCode="0.00">
                  <c:v>168.2</c:v>
                </c:pt>
                <c:pt idx="1435" formatCode="0.00">
                  <c:v>168.3</c:v>
                </c:pt>
                <c:pt idx="1436" formatCode="0.00">
                  <c:v>168.4</c:v>
                </c:pt>
                <c:pt idx="1437" formatCode="0.00">
                  <c:v>168.5</c:v>
                </c:pt>
                <c:pt idx="1438" formatCode="0.00">
                  <c:v>168.6</c:v>
                </c:pt>
                <c:pt idx="1439" formatCode="0.00">
                  <c:v>168.7</c:v>
                </c:pt>
                <c:pt idx="1440" formatCode="0.00">
                  <c:v>168.8</c:v>
                </c:pt>
                <c:pt idx="1441" formatCode="0.00">
                  <c:v>168.9</c:v>
                </c:pt>
                <c:pt idx="1442" formatCode="0.00">
                  <c:v>169</c:v>
                </c:pt>
                <c:pt idx="1443" formatCode="0.00">
                  <c:v>169.1</c:v>
                </c:pt>
                <c:pt idx="1444" formatCode="0.00">
                  <c:v>169.2</c:v>
                </c:pt>
                <c:pt idx="1445" formatCode="0.00">
                  <c:v>169.3</c:v>
                </c:pt>
                <c:pt idx="1446" formatCode="0.00">
                  <c:v>169.4</c:v>
                </c:pt>
                <c:pt idx="1447" formatCode="0.00">
                  <c:v>169.5</c:v>
                </c:pt>
                <c:pt idx="1448" formatCode="0.00">
                  <c:v>169.6</c:v>
                </c:pt>
                <c:pt idx="1449" formatCode="0.00">
                  <c:v>169.7</c:v>
                </c:pt>
                <c:pt idx="1450" formatCode="0.00">
                  <c:v>169.8</c:v>
                </c:pt>
                <c:pt idx="1451" formatCode="0.00">
                  <c:v>169.9</c:v>
                </c:pt>
                <c:pt idx="1452" formatCode="0.00">
                  <c:v>170</c:v>
                </c:pt>
                <c:pt idx="1453" formatCode="0.00">
                  <c:v>170.1</c:v>
                </c:pt>
                <c:pt idx="1454" formatCode="0.00">
                  <c:v>170.2</c:v>
                </c:pt>
                <c:pt idx="1455" formatCode="0.00">
                  <c:v>170.3</c:v>
                </c:pt>
                <c:pt idx="1456" formatCode="0.00">
                  <c:v>170.4</c:v>
                </c:pt>
                <c:pt idx="1457" formatCode="0.00">
                  <c:v>170.5</c:v>
                </c:pt>
                <c:pt idx="1458" formatCode="0.00">
                  <c:v>170.6</c:v>
                </c:pt>
                <c:pt idx="1459" formatCode="0.00">
                  <c:v>170.7</c:v>
                </c:pt>
                <c:pt idx="1460" formatCode="0.00">
                  <c:v>170.8</c:v>
                </c:pt>
                <c:pt idx="1461" formatCode="0.00">
                  <c:v>170.9</c:v>
                </c:pt>
                <c:pt idx="1462" formatCode="0.00">
                  <c:v>171</c:v>
                </c:pt>
                <c:pt idx="1463" formatCode="0.00">
                  <c:v>171.1</c:v>
                </c:pt>
                <c:pt idx="1464" formatCode="0.00">
                  <c:v>171.2</c:v>
                </c:pt>
                <c:pt idx="1465" formatCode="0.00">
                  <c:v>171.3</c:v>
                </c:pt>
                <c:pt idx="1466" formatCode="0.00">
                  <c:v>171.4</c:v>
                </c:pt>
                <c:pt idx="1467" formatCode="0.00">
                  <c:v>171.5</c:v>
                </c:pt>
                <c:pt idx="1468" formatCode="0.00">
                  <c:v>171.6</c:v>
                </c:pt>
                <c:pt idx="1469" formatCode="0.00">
                  <c:v>171.7</c:v>
                </c:pt>
                <c:pt idx="1470" formatCode="0.00">
                  <c:v>171.8</c:v>
                </c:pt>
                <c:pt idx="1471" formatCode="0.00">
                  <c:v>171.9</c:v>
                </c:pt>
                <c:pt idx="1472" formatCode="0.00">
                  <c:v>172</c:v>
                </c:pt>
                <c:pt idx="1473" formatCode="0.00">
                  <c:v>172.1</c:v>
                </c:pt>
                <c:pt idx="1474" formatCode="0.00">
                  <c:v>172.2</c:v>
                </c:pt>
                <c:pt idx="1475" formatCode="0.00">
                  <c:v>172.3</c:v>
                </c:pt>
                <c:pt idx="1476" formatCode="0.00">
                  <c:v>172.4</c:v>
                </c:pt>
                <c:pt idx="1477" formatCode="0.00">
                  <c:v>172.5</c:v>
                </c:pt>
                <c:pt idx="1478" formatCode="0.00">
                  <c:v>172.6</c:v>
                </c:pt>
                <c:pt idx="1479" formatCode="0.00">
                  <c:v>172.7</c:v>
                </c:pt>
                <c:pt idx="1480" formatCode="0.00">
                  <c:v>172.8</c:v>
                </c:pt>
                <c:pt idx="1481" formatCode="0.00">
                  <c:v>172.9</c:v>
                </c:pt>
                <c:pt idx="1482" formatCode="0.00">
                  <c:v>173</c:v>
                </c:pt>
                <c:pt idx="1483" formatCode="0.00">
                  <c:v>173.1</c:v>
                </c:pt>
                <c:pt idx="1484" formatCode="0.00">
                  <c:v>173.2</c:v>
                </c:pt>
                <c:pt idx="1485" formatCode="0.00">
                  <c:v>173.3</c:v>
                </c:pt>
                <c:pt idx="1486" formatCode="0.00">
                  <c:v>173.4</c:v>
                </c:pt>
                <c:pt idx="1487" formatCode="0.00">
                  <c:v>173.5</c:v>
                </c:pt>
                <c:pt idx="1488" formatCode="0.00">
                  <c:v>173.6</c:v>
                </c:pt>
                <c:pt idx="1489" formatCode="0.00">
                  <c:v>173.7</c:v>
                </c:pt>
                <c:pt idx="1490" formatCode="0.00">
                  <c:v>173.8</c:v>
                </c:pt>
                <c:pt idx="1491" formatCode="0.00">
                  <c:v>173.9</c:v>
                </c:pt>
                <c:pt idx="1492" formatCode="0.00">
                  <c:v>174</c:v>
                </c:pt>
                <c:pt idx="1493" formatCode="0.00">
                  <c:v>174.1</c:v>
                </c:pt>
                <c:pt idx="1494" formatCode="0.00">
                  <c:v>174.2</c:v>
                </c:pt>
                <c:pt idx="1495" formatCode="0.00">
                  <c:v>174.3</c:v>
                </c:pt>
                <c:pt idx="1496" formatCode="0.00">
                  <c:v>174.4</c:v>
                </c:pt>
                <c:pt idx="1497" formatCode="0.00">
                  <c:v>174.5</c:v>
                </c:pt>
                <c:pt idx="1498" formatCode="0.00">
                  <c:v>174.6</c:v>
                </c:pt>
                <c:pt idx="1499" formatCode="0.00">
                  <c:v>174.7</c:v>
                </c:pt>
                <c:pt idx="1500" formatCode="0.00">
                  <c:v>174.8</c:v>
                </c:pt>
                <c:pt idx="1501" formatCode="0.00">
                  <c:v>174.9</c:v>
                </c:pt>
                <c:pt idx="1502" formatCode="0.00">
                  <c:v>175</c:v>
                </c:pt>
                <c:pt idx="1503" formatCode="0.00">
                  <c:v>175.1</c:v>
                </c:pt>
                <c:pt idx="1504" formatCode="0.00">
                  <c:v>175.2</c:v>
                </c:pt>
                <c:pt idx="1505" formatCode="0.00">
                  <c:v>175.3</c:v>
                </c:pt>
                <c:pt idx="1506" formatCode="0.00">
                  <c:v>175.4</c:v>
                </c:pt>
                <c:pt idx="1507" formatCode="0.00">
                  <c:v>175.5</c:v>
                </c:pt>
                <c:pt idx="1508" formatCode="0.00">
                  <c:v>175.6</c:v>
                </c:pt>
                <c:pt idx="1509" formatCode="0.00">
                  <c:v>175.7</c:v>
                </c:pt>
                <c:pt idx="1510" formatCode="0.00">
                  <c:v>175.8</c:v>
                </c:pt>
                <c:pt idx="1511" formatCode="0.00">
                  <c:v>175.9</c:v>
                </c:pt>
                <c:pt idx="1512" formatCode="0.00">
                  <c:v>176</c:v>
                </c:pt>
                <c:pt idx="1513" formatCode="0.00">
                  <c:v>176.1</c:v>
                </c:pt>
                <c:pt idx="1514" formatCode="0.00">
                  <c:v>176.2</c:v>
                </c:pt>
                <c:pt idx="1515" formatCode="0.00">
                  <c:v>176.3</c:v>
                </c:pt>
                <c:pt idx="1516" formatCode="0.00">
                  <c:v>176.4</c:v>
                </c:pt>
                <c:pt idx="1517" formatCode="0.00">
                  <c:v>176.5</c:v>
                </c:pt>
                <c:pt idx="1518" formatCode="0.00">
                  <c:v>176.6</c:v>
                </c:pt>
                <c:pt idx="1519" formatCode="0.00">
                  <c:v>176.7</c:v>
                </c:pt>
                <c:pt idx="1520" formatCode="0.00">
                  <c:v>176.8</c:v>
                </c:pt>
                <c:pt idx="1521" formatCode="0.00">
                  <c:v>176.9</c:v>
                </c:pt>
                <c:pt idx="1522" formatCode="0.00">
                  <c:v>177</c:v>
                </c:pt>
                <c:pt idx="1523" formatCode="0.00">
                  <c:v>177.1</c:v>
                </c:pt>
                <c:pt idx="1524" formatCode="0.00">
                  <c:v>177.2</c:v>
                </c:pt>
                <c:pt idx="1525" formatCode="0.00">
                  <c:v>177.3</c:v>
                </c:pt>
                <c:pt idx="1526" formatCode="0.00">
                  <c:v>177.4</c:v>
                </c:pt>
                <c:pt idx="1527" formatCode="0.00">
                  <c:v>177.5</c:v>
                </c:pt>
                <c:pt idx="1528" formatCode="0.00">
                  <c:v>177.6</c:v>
                </c:pt>
                <c:pt idx="1529" formatCode="0.00">
                  <c:v>177.7</c:v>
                </c:pt>
                <c:pt idx="1530" formatCode="0.00">
                  <c:v>177.8</c:v>
                </c:pt>
                <c:pt idx="1531" formatCode="0.00">
                  <c:v>177.9</c:v>
                </c:pt>
                <c:pt idx="1532" formatCode="0.00">
                  <c:v>178</c:v>
                </c:pt>
                <c:pt idx="1533" formatCode="0.00">
                  <c:v>178.1</c:v>
                </c:pt>
                <c:pt idx="1534" formatCode="0.00">
                  <c:v>178.2</c:v>
                </c:pt>
                <c:pt idx="1535" formatCode="0.00">
                  <c:v>178.3</c:v>
                </c:pt>
                <c:pt idx="1536" formatCode="0.00">
                  <c:v>178.4</c:v>
                </c:pt>
                <c:pt idx="1537" formatCode="0.00">
                  <c:v>178.5</c:v>
                </c:pt>
                <c:pt idx="1538" formatCode="0.00">
                  <c:v>178.6</c:v>
                </c:pt>
                <c:pt idx="1539" formatCode="0.00">
                  <c:v>178.7</c:v>
                </c:pt>
                <c:pt idx="1540" formatCode="0.00">
                  <c:v>178.8</c:v>
                </c:pt>
                <c:pt idx="1541" formatCode="0.00">
                  <c:v>178.9</c:v>
                </c:pt>
                <c:pt idx="1542" formatCode="0.00">
                  <c:v>179</c:v>
                </c:pt>
                <c:pt idx="1543" formatCode="0.00">
                  <c:v>179.1</c:v>
                </c:pt>
                <c:pt idx="1544" formatCode="0.00">
                  <c:v>179.2</c:v>
                </c:pt>
                <c:pt idx="1545" formatCode="0.00">
                  <c:v>179.3</c:v>
                </c:pt>
                <c:pt idx="1546" formatCode="0.00">
                  <c:v>179.4</c:v>
                </c:pt>
                <c:pt idx="1547" formatCode="0.00">
                  <c:v>179.5</c:v>
                </c:pt>
                <c:pt idx="1548" formatCode="0.00">
                  <c:v>179.6</c:v>
                </c:pt>
                <c:pt idx="1549" formatCode="0.00">
                  <c:v>179.7</c:v>
                </c:pt>
                <c:pt idx="1550" formatCode="0.00">
                  <c:v>179.8</c:v>
                </c:pt>
                <c:pt idx="1551" formatCode="0.00">
                  <c:v>179.9</c:v>
                </c:pt>
                <c:pt idx="1552" formatCode="0.00">
                  <c:v>180</c:v>
                </c:pt>
                <c:pt idx="1553" formatCode="0.00">
                  <c:v>180.1</c:v>
                </c:pt>
                <c:pt idx="1554" formatCode="0.00">
                  <c:v>180.2</c:v>
                </c:pt>
                <c:pt idx="1555" formatCode="0.00">
                  <c:v>180.3</c:v>
                </c:pt>
                <c:pt idx="1556" formatCode="0.00">
                  <c:v>180.4</c:v>
                </c:pt>
                <c:pt idx="1557" formatCode="0.00">
                  <c:v>180.5</c:v>
                </c:pt>
                <c:pt idx="1558" formatCode="0.00">
                  <c:v>180.6</c:v>
                </c:pt>
                <c:pt idx="1559" formatCode="0.00">
                  <c:v>180.7</c:v>
                </c:pt>
                <c:pt idx="1560" formatCode="0.00">
                  <c:v>180.8</c:v>
                </c:pt>
                <c:pt idx="1561" formatCode="0.00">
                  <c:v>180.9</c:v>
                </c:pt>
                <c:pt idx="1562" formatCode="0.00">
                  <c:v>181</c:v>
                </c:pt>
                <c:pt idx="1563" formatCode="0.00">
                  <c:v>181.1</c:v>
                </c:pt>
                <c:pt idx="1564" formatCode="0.00">
                  <c:v>181.2</c:v>
                </c:pt>
                <c:pt idx="1565" formatCode="0.00">
                  <c:v>181.3</c:v>
                </c:pt>
                <c:pt idx="1566" formatCode="0.00">
                  <c:v>181.4</c:v>
                </c:pt>
                <c:pt idx="1567" formatCode="0.00">
                  <c:v>181.5</c:v>
                </c:pt>
                <c:pt idx="1568" formatCode="0.00">
                  <c:v>181.6</c:v>
                </c:pt>
                <c:pt idx="1569" formatCode="0.00">
                  <c:v>181.7</c:v>
                </c:pt>
                <c:pt idx="1570" formatCode="0.00">
                  <c:v>181.8</c:v>
                </c:pt>
                <c:pt idx="1571" formatCode="0.00">
                  <c:v>181.9</c:v>
                </c:pt>
                <c:pt idx="1572" formatCode="0.00">
                  <c:v>182</c:v>
                </c:pt>
                <c:pt idx="1573" formatCode="0.00">
                  <c:v>182.1</c:v>
                </c:pt>
                <c:pt idx="1574" formatCode="0.00">
                  <c:v>182.2</c:v>
                </c:pt>
                <c:pt idx="1575" formatCode="0.00">
                  <c:v>182.3</c:v>
                </c:pt>
                <c:pt idx="1576" formatCode="0.00">
                  <c:v>182.4</c:v>
                </c:pt>
                <c:pt idx="1577" formatCode="0.00">
                  <c:v>182.5</c:v>
                </c:pt>
                <c:pt idx="1578" formatCode="0.00">
                  <c:v>182.6</c:v>
                </c:pt>
                <c:pt idx="1579" formatCode="0.00">
                  <c:v>182.7</c:v>
                </c:pt>
                <c:pt idx="1580" formatCode="0.00">
                  <c:v>182.8</c:v>
                </c:pt>
                <c:pt idx="1581" formatCode="0.00">
                  <c:v>182.9</c:v>
                </c:pt>
                <c:pt idx="1582" formatCode="0.00">
                  <c:v>183</c:v>
                </c:pt>
                <c:pt idx="1583" formatCode="0.00">
                  <c:v>183.1</c:v>
                </c:pt>
                <c:pt idx="1584" formatCode="0.00">
                  <c:v>183.2</c:v>
                </c:pt>
                <c:pt idx="1585" formatCode="0.00">
                  <c:v>183.3</c:v>
                </c:pt>
                <c:pt idx="1586" formatCode="0.00">
                  <c:v>183.4</c:v>
                </c:pt>
                <c:pt idx="1587" formatCode="0.00">
                  <c:v>183.5</c:v>
                </c:pt>
                <c:pt idx="1588" formatCode="0.00">
                  <c:v>183.6</c:v>
                </c:pt>
                <c:pt idx="1589" formatCode="0.00">
                  <c:v>183.7</c:v>
                </c:pt>
                <c:pt idx="1590" formatCode="0.00">
                  <c:v>183.8</c:v>
                </c:pt>
                <c:pt idx="1591" formatCode="0.00">
                  <c:v>183.9</c:v>
                </c:pt>
                <c:pt idx="1592" formatCode="0.00">
                  <c:v>184</c:v>
                </c:pt>
                <c:pt idx="1593" formatCode="0.00">
                  <c:v>184.1</c:v>
                </c:pt>
                <c:pt idx="1594" formatCode="0.00">
                  <c:v>184.2</c:v>
                </c:pt>
                <c:pt idx="1595" formatCode="0.00">
                  <c:v>184.3</c:v>
                </c:pt>
                <c:pt idx="1596" formatCode="0.00">
                  <c:v>184.4</c:v>
                </c:pt>
                <c:pt idx="1597" formatCode="0.00">
                  <c:v>184.5</c:v>
                </c:pt>
                <c:pt idx="1598" formatCode="0.00">
                  <c:v>184.6</c:v>
                </c:pt>
                <c:pt idx="1599" formatCode="0.00">
                  <c:v>184.7</c:v>
                </c:pt>
                <c:pt idx="1600" formatCode="0.00">
                  <c:v>184.8</c:v>
                </c:pt>
                <c:pt idx="1601" formatCode="0.00">
                  <c:v>184.9</c:v>
                </c:pt>
                <c:pt idx="1602" formatCode="0.00">
                  <c:v>185</c:v>
                </c:pt>
                <c:pt idx="1603" formatCode="0.00">
                  <c:v>185.1</c:v>
                </c:pt>
                <c:pt idx="1604" formatCode="0.00">
                  <c:v>185.2</c:v>
                </c:pt>
                <c:pt idx="1605" formatCode="0.00">
                  <c:v>185.3</c:v>
                </c:pt>
                <c:pt idx="1606" formatCode="0.00">
                  <c:v>185.4</c:v>
                </c:pt>
                <c:pt idx="1607" formatCode="0.00">
                  <c:v>185.5</c:v>
                </c:pt>
                <c:pt idx="1608" formatCode="0.00">
                  <c:v>185.6</c:v>
                </c:pt>
                <c:pt idx="1609" formatCode="0.00">
                  <c:v>185.7</c:v>
                </c:pt>
                <c:pt idx="1610" formatCode="0.00">
                  <c:v>185.8</c:v>
                </c:pt>
                <c:pt idx="1611" formatCode="0.00">
                  <c:v>185.9</c:v>
                </c:pt>
                <c:pt idx="1612" formatCode="0.00">
                  <c:v>186</c:v>
                </c:pt>
                <c:pt idx="1613" formatCode="0.00">
                  <c:v>186.1</c:v>
                </c:pt>
                <c:pt idx="1614" formatCode="0.00">
                  <c:v>186.2</c:v>
                </c:pt>
                <c:pt idx="1615" formatCode="0.00">
                  <c:v>186.3</c:v>
                </c:pt>
                <c:pt idx="1616" formatCode="0.00">
                  <c:v>186.4</c:v>
                </c:pt>
                <c:pt idx="1617" formatCode="0.00">
                  <c:v>186.5</c:v>
                </c:pt>
                <c:pt idx="1618" formatCode="0.00">
                  <c:v>186.6</c:v>
                </c:pt>
                <c:pt idx="1619" formatCode="0.00">
                  <c:v>186.7</c:v>
                </c:pt>
                <c:pt idx="1620" formatCode="0.00">
                  <c:v>186.8</c:v>
                </c:pt>
                <c:pt idx="1621" formatCode="0.00">
                  <c:v>186.9</c:v>
                </c:pt>
                <c:pt idx="1622" formatCode="0.00">
                  <c:v>187</c:v>
                </c:pt>
                <c:pt idx="1623" formatCode="0.00">
                  <c:v>187.1</c:v>
                </c:pt>
                <c:pt idx="1624" formatCode="0.00">
                  <c:v>187.2</c:v>
                </c:pt>
                <c:pt idx="1625" formatCode="0.00">
                  <c:v>187.3</c:v>
                </c:pt>
                <c:pt idx="1626" formatCode="0.00">
                  <c:v>187.4</c:v>
                </c:pt>
                <c:pt idx="1627" formatCode="0.00">
                  <c:v>187.5</c:v>
                </c:pt>
                <c:pt idx="1628" formatCode="0.00">
                  <c:v>187.6</c:v>
                </c:pt>
                <c:pt idx="1629" formatCode="0.00">
                  <c:v>187.7</c:v>
                </c:pt>
                <c:pt idx="1630" formatCode="0.00">
                  <c:v>187.8</c:v>
                </c:pt>
                <c:pt idx="1631" formatCode="0.00">
                  <c:v>187.9</c:v>
                </c:pt>
                <c:pt idx="1632" formatCode="0.00">
                  <c:v>188</c:v>
                </c:pt>
                <c:pt idx="1633" formatCode="0.00">
                  <c:v>188.1</c:v>
                </c:pt>
                <c:pt idx="1634" formatCode="0.00">
                  <c:v>188.2</c:v>
                </c:pt>
                <c:pt idx="1635" formatCode="0.00">
                  <c:v>188.3</c:v>
                </c:pt>
                <c:pt idx="1636" formatCode="0.00">
                  <c:v>188.4</c:v>
                </c:pt>
                <c:pt idx="1637" formatCode="0.00">
                  <c:v>188.5</c:v>
                </c:pt>
                <c:pt idx="1638" formatCode="0.00">
                  <c:v>188.6</c:v>
                </c:pt>
                <c:pt idx="1639" formatCode="0.00">
                  <c:v>188.7</c:v>
                </c:pt>
                <c:pt idx="1640" formatCode="0.00">
                  <c:v>188.8</c:v>
                </c:pt>
                <c:pt idx="1641" formatCode="0.00">
                  <c:v>188.9</c:v>
                </c:pt>
                <c:pt idx="1642" formatCode="0.00">
                  <c:v>189</c:v>
                </c:pt>
                <c:pt idx="1643" formatCode="0.00">
                  <c:v>189.1</c:v>
                </c:pt>
                <c:pt idx="1644" formatCode="0.00">
                  <c:v>189.2</c:v>
                </c:pt>
                <c:pt idx="1645" formatCode="0.00">
                  <c:v>189.3</c:v>
                </c:pt>
                <c:pt idx="1646" formatCode="0.00">
                  <c:v>189.4</c:v>
                </c:pt>
                <c:pt idx="1647" formatCode="0.00">
                  <c:v>189.5</c:v>
                </c:pt>
                <c:pt idx="1648" formatCode="0.00">
                  <c:v>189.6</c:v>
                </c:pt>
                <c:pt idx="1649" formatCode="0.00">
                  <c:v>189.7</c:v>
                </c:pt>
                <c:pt idx="1650" formatCode="0.00">
                  <c:v>189.8</c:v>
                </c:pt>
                <c:pt idx="1651" formatCode="0.00">
                  <c:v>189.9</c:v>
                </c:pt>
                <c:pt idx="1652" formatCode="0.00">
                  <c:v>190</c:v>
                </c:pt>
                <c:pt idx="1653" formatCode="0.00">
                  <c:v>190.1</c:v>
                </c:pt>
                <c:pt idx="1654" formatCode="0.00">
                  <c:v>190.2</c:v>
                </c:pt>
                <c:pt idx="1655" formatCode="0.00">
                  <c:v>190.3</c:v>
                </c:pt>
                <c:pt idx="1656" formatCode="0.00">
                  <c:v>190.4</c:v>
                </c:pt>
                <c:pt idx="1657" formatCode="0.00">
                  <c:v>190.5</c:v>
                </c:pt>
                <c:pt idx="1658" formatCode="0.00">
                  <c:v>190.6</c:v>
                </c:pt>
                <c:pt idx="1659" formatCode="0.00">
                  <c:v>190.7</c:v>
                </c:pt>
                <c:pt idx="1660" formatCode="0.00">
                  <c:v>190.8</c:v>
                </c:pt>
                <c:pt idx="1661" formatCode="0.00">
                  <c:v>190.9</c:v>
                </c:pt>
                <c:pt idx="1662" formatCode="0.00">
                  <c:v>191</c:v>
                </c:pt>
                <c:pt idx="1663" formatCode="0.00">
                  <c:v>191.1</c:v>
                </c:pt>
                <c:pt idx="1664" formatCode="0.00">
                  <c:v>191.2</c:v>
                </c:pt>
                <c:pt idx="1665" formatCode="0.00">
                  <c:v>191.3</c:v>
                </c:pt>
                <c:pt idx="1666" formatCode="0.00">
                  <c:v>191.4</c:v>
                </c:pt>
                <c:pt idx="1667" formatCode="0.00">
                  <c:v>191.5</c:v>
                </c:pt>
                <c:pt idx="1668" formatCode="0.00">
                  <c:v>191.6</c:v>
                </c:pt>
                <c:pt idx="1669" formatCode="0.00">
                  <c:v>191.7</c:v>
                </c:pt>
                <c:pt idx="1670" formatCode="0.00">
                  <c:v>191.8</c:v>
                </c:pt>
                <c:pt idx="1671" formatCode="0.00">
                  <c:v>191.9</c:v>
                </c:pt>
                <c:pt idx="1672" formatCode="0.00">
                  <c:v>192</c:v>
                </c:pt>
                <c:pt idx="1673" formatCode="0.00">
                  <c:v>192.1</c:v>
                </c:pt>
                <c:pt idx="1674" formatCode="0.00">
                  <c:v>192.2</c:v>
                </c:pt>
                <c:pt idx="1675" formatCode="0.00">
                  <c:v>192.3</c:v>
                </c:pt>
                <c:pt idx="1676" formatCode="0.00">
                  <c:v>192.4</c:v>
                </c:pt>
                <c:pt idx="1677" formatCode="0.00">
                  <c:v>192.5</c:v>
                </c:pt>
                <c:pt idx="1678" formatCode="0.00">
                  <c:v>192.6</c:v>
                </c:pt>
                <c:pt idx="1679" formatCode="0.00">
                  <c:v>192.7</c:v>
                </c:pt>
                <c:pt idx="1680" formatCode="0.00">
                  <c:v>192.8</c:v>
                </c:pt>
                <c:pt idx="1681" formatCode="0.00">
                  <c:v>192.9</c:v>
                </c:pt>
                <c:pt idx="1682" formatCode="0.00">
                  <c:v>193</c:v>
                </c:pt>
                <c:pt idx="1683" formatCode="0.00">
                  <c:v>193.1</c:v>
                </c:pt>
                <c:pt idx="1684" formatCode="0.00">
                  <c:v>193.2</c:v>
                </c:pt>
                <c:pt idx="1685" formatCode="0.00">
                  <c:v>193.3</c:v>
                </c:pt>
                <c:pt idx="1686" formatCode="0.00">
                  <c:v>193.4</c:v>
                </c:pt>
                <c:pt idx="1687" formatCode="0.00">
                  <c:v>193.5</c:v>
                </c:pt>
                <c:pt idx="1688" formatCode="0.00">
                  <c:v>193.6</c:v>
                </c:pt>
                <c:pt idx="1689" formatCode="0.00">
                  <c:v>193.7</c:v>
                </c:pt>
                <c:pt idx="1690" formatCode="0.00">
                  <c:v>193.8</c:v>
                </c:pt>
                <c:pt idx="1691" formatCode="0.00">
                  <c:v>193.9</c:v>
                </c:pt>
                <c:pt idx="1692" formatCode="0.00">
                  <c:v>194</c:v>
                </c:pt>
                <c:pt idx="1693" formatCode="0.00">
                  <c:v>194.1</c:v>
                </c:pt>
                <c:pt idx="1694" formatCode="0.00">
                  <c:v>194.2</c:v>
                </c:pt>
                <c:pt idx="1695" formatCode="0.00">
                  <c:v>194.3</c:v>
                </c:pt>
                <c:pt idx="1696" formatCode="0.00">
                  <c:v>194.4</c:v>
                </c:pt>
                <c:pt idx="1697" formatCode="0.00">
                  <c:v>194.5</c:v>
                </c:pt>
                <c:pt idx="1698" formatCode="0.00">
                  <c:v>194.6</c:v>
                </c:pt>
                <c:pt idx="1699" formatCode="0.00">
                  <c:v>194.7</c:v>
                </c:pt>
                <c:pt idx="1700" formatCode="0.00">
                  <c:v>194.8</c:v>
                </c:pt>
                <c:pt idx="1701" formatCode="0.00">
                  <c:v>194.9</c:v>
                </c:pt>
                <c:pt idx="1702" formatCode="0.00">
                  <c:v>195</c:v>
                </c:pt>
                <c:pt idx="1703" formatCode="0.00">
                  <c:v>195.1</c:v>
                </c:pt>
                <c:pt idx="1704" formatCode="0.00">
                  <c:v>195.2</c:v>
                </c:pt>
                <c:pt idx="1705" formatCode="0.00">
                  <c:v>195.3</c:v>
                </c:pt>
                <c:pt idx="1706" formatCode="0.00">
                  <c:v>195.4</c:v>
                </c:pt>
                <c:pt idx="1707" formatCode="0.00">
                  <c:v>195.5</c:v>
                </c:pt>
                <c:pt idx="1708" formatCode="0.00">
                  <c:v>195.6</c:v>
                </c:pt>
                <c:pt idx="1709" formatCode="0.00">
                  <c:v>195.7</c:v>
                </c:pt>
                <c:pt idx="1710" formatCode="0.00">
                  <c:v>195.8</c:v>
                </c:pt>
                <c:pt idx="1711" formatCode="0.00">
                  <c:v>195.9</c:v>
                </c:pt>
                <c:pt idx="1712" formatCode="0.00">
                  <c:v>196</c:v>
                </c:pt>
                <c:pt idx="1713" formatCode="0.00">
                  <c:v>196.1</c:v>
                </c:pt>
                <c:pt idx="1714" formatCode="0.00">
                  <c:v>196.2</c:v>
                </c:pt>
                <c:pt idx="1715" formatCode="0.00">
                  <c:v>196.3</c:v>
                </c:pt>
                <c:pt idx="1716" formatCode="0.00">
                  <c:v>196.4</c:v>
                </c:pt>
                <c:pt idx="1717" formatCode="0.00">
                  <c:v>196.5</c:v>
                </c:pt>
                <c:pt idx="1718" formatCode="0.00">
                  <c:v>196.6</c:v>
                </c:pt>
                <c:pt idx="1719" formatCode="0.00">
                  <c:v>196.7</c:v>
                </c:pt>
                <c:pt idx="1720" formatCode="0.00">
                  <c:v>196.8</c:v>
                </c:pt>
                <c:pt idx="1721" formatCode="0.00">
                  <c:v>196.9</c:v>
                </c:pt>
                <c:pt idx="1722" formatCode="0.00">
                  <c:v>197</c:v>
                </c:pt>
                <c:pt idx="1723" formatCode="0.00">
                  <c:v>197.1</c:v>
                </c:pt>
                <c:pt idx="1724" formatCode="0.00">
                  <c:v>197.2</c:v>
                </c:pt>
                <c:pt idx="1725" formatCode="0.00">
                  <c:v>197.3</c:v>
                </c:pt>
                <c:pt idx="1726" formatCode="0.00">
                  <c:v>197.4</c:v>
                </c:pt>
                <c:pt idx="1727" formatCode="0.00">
                  <c:v>197.5</c:v>
                </c:pt>
                <c:pt idx="1728" formatCode="0.00">
                  <c:v>197.6</c:v>
                </c:pt>
                <c:pt idx="1729" formatCode="0.00">
                  <c:v>197.7</c:v>
                </c:pt>
                <c:pt idx="1730" formatCode="0.00">
                  <c:v>197.8</c:v>
                </c:pt>
                <c:pt idx="1731" formatCode="0.00">
                  <c:v>197.9</c:v>
                </c:pt>
                <c:pt idx="1732" formatCode="0.00">
                  <c:v>198</c:v>
                </c:pt>
                <c:pt idx="1733" formatCode="0.00">
                  <c:v>198.1</c:v>
                </c:pt>
                <c:pt idx="1734" formatCode="0.00">
                  <c:v>198.2</c:v>
                </c:pt>
                <c:pt idx="1735" formatCode="0.00">
                  <c:v>198.3</c:v>
                </c:pt>
                <c:pt idx="1736" formatCode="0.00">
                  <c:v>198.4</c:v>
                </c:pt>
                <c:pt idx="1737" formatCode="0.00">
                  <c:v>198.5</c:v>
                </c:pt>
                <c:pt idx="1738" formatCode="0.00">
                  <c:v>198.6</c:v>
                </c:pt>
                <c:pt idx="1739" formatCode="0.00">
                  <c:v>198.7</c:v>
                </c:pt>
                <c:pt idx="1740" formatCode="0.00">
                  <c:v>198.8</c:v>
                </c:pt>
                <c:pt idx="1741" formatCode="0.00">
                  <c:v>198.9</c:v>
                </c:pt>
                <c:pt idx="1742" formatCode="0.00">
                  <c:v>199</c:v>
                </c:pt>
                <c:pt idx="1743" formatCode="0.00">
                  <c:v>199.1</c:v>
                </c:pt>
                <c:pt idx="1744" formatCode="0.00">
                  <c:v>199.2</c:v>
                </c:pt>
                <c:pt idx="1745" formatCode="0.00">
                  <c:v>199.3</c:v>
                </c:pt>
                <c:pt idx="1746" formatCode="0.00">
                  <c:v>199.4</c:v>
                </c:pt>
                <c:pt idx="1747" formatCode="0.00">
                  <c:v>199.5</c:v>
                </c:pt>
                <c:pt idx="1748" formatCode="0.00">
                  <c:v>199.6</c:v>
                </c:pt>
                <c:pt idx="1749" formatCode="0.00">
                  <c:v>199.7</c:v>
                </c:pt>
                <c:pt idx="1750" formatCode="0.00">
                  <c:v>199.8</c:v>
                </c:pt>
                <c:pt idx="1751" formatCode="0.00">
                  <c:v>199.9</c:v>
                </c:pt>
                <c:pt idx="1752" formatCode="0.00">
                  <c:v>200</c:v>
                </c:pt>
                <c:pt idx="1753" formatCode="0.00">
                  <c:v>200.1</c:v>
                </c:pt>
                <c:pt idx="1754" formatCode="0.00">
                  <c:v>200.2</c:v>
                </c:pt>
                <c:pt idx="1755" formatCode="0.00">
                  <c:v>200.3</c:v>
                </c:pt>
                <c:pt idx="1756" formatCode="0.00">
                  <c:v>200.4</c:v>
                </c:pt>
                <c:pt idx="1757" formatCode="0.00">
                  <c:v>200.5</c:v>
                </c:pt>
                <c:pt idx="1758" formatCode="0.00">
                  <c:v>200.6</c:v>
                </c:pt>
                <c:pt idx="1759" formatCode="0.00">
                  <c:v>200.7</c:v>
                </c:pt>
                <c:pt idx="1760" formatCode="0.00">
                  <c:v>200.8</c:v>
                </c:pt>
                <c:pt idx="1761" formatCode="0.00">
                  <c:v>200.9</c:v>
                </c:pt>
                <c:pt idx="1762" formatCode="0.00">
                  <c:v>201</c:v>
                </c:pt>
                <c:pt idx="1763" formatCode="0.00">
                  <c:v>201.1</c:v>
                </c:pt>
                <c:pt idx="1764" formatCode="0.00">
                  <c:v>201.2</c:v>
                </c:pt>
                <c:pt idx="1765" formatCode="0.00">
                  <c:v>201.3</c:v>
                </c:pt>
                <c:pt idx="1766" formatCode="0.00">
                  <c:v>201.4</c:v>
                </c:pt>
                <c:pt idx="1767" formatCode="0.00">
                  <c:v>201.5</c:v>
                </c:pt>
                <c:pt idx="1768" formatCode="0.00">
                  <c:v>201.6</c:v>
                </c:pt>
                <c:pt idx="1769" formatCode="0.00">
                  <c:v>201.7</c:v>
                </c:pt>
                <c:pt idx="1770" formatCode="0.00">
                  <c:v>201.8</c:v>
                </c:pt>
                <c:pt idx="1771" formatCode="0.00">
                  <c:v>201.9</c:v>
                </c:pt>
                <c:pt idx="1772" formatCode="0.00">
                  <c:v>202</c:v>
                </c:pt>
                <c:pt idx="1773" formatCode="0.00">
                  <c:v>202.1</c:v>
                </c:pt>
                <c:pt idx="1774" formatCode="0.00">
                  <c:v>202.2</c:v>
                </c:pt>
                <c:pt idx="1775" formatCode="0.00">
                  <c:v>202.3</c:v>
                </c:pt>
                <c:pt idx="1776" formatCode="0.00">
                  <c:v>202.4</c:v>
                </c:pt>
                <c:pt idx="1777" formatCode="0.00">
                  <c:v>202.5</c:v>
                </c:pt>
                <c:pt idx="1778" formatCode="0.00">
                  <c:v>202.6</c:v>
                </c:pt>
                <c:pt idx="1779" formatCode="0.00">
                  <c:v>202.7</c:v>
                </c:pt>
                <c:pt idx="1780" formatCode="0.00">
                  <c:v>202.8</c:v>
                </c:pt>
                <c:pt idx="1781" formatCode="0.00">
                  <c:v>202.9</c:v>
                </c:pt>
                <c:pt idx="1782" formatCode="0.00">
                  <c:v>203</c:v>
                </c:pt>
                <c:pt idx="1783" formatCode="0.00">
                  <c:v>203.1</c:v>
                </c:pt>
                <c:pt idx="1784" formatCode="0.00">
                  <c:v>203.2</c:v>
                </c:pt>
                <c:pt idx="1785" formatCode="0.00">
                  <c:v>203.3</c:v>
                </c:pt>
                <c:pt idx="1786" formatCode="0.00">
                  <c:v>203.4</c:v>
                </c:pt>
                <c:pt idx="1787" formatCode="0.00">
                  <c:v>203.5</c:v>
                </c:pt>
                <c:pt idx="1788" formatCode="0.00">
                  <c:v>203.6</c:v>
                </c:pt>
                <c:pt idx="1789" formatCode="0.00">
                  <c:v>203.7</c:v>
                </c:pt>
                <c:pt idx="1790" formatCode="0.00">
                  <c:v>203.8</c:v>
                </c:pt>
                <c:pt idx="1791" formatCode="0.00">
                  <c:v>203.9</c:v>
                </c:pt>
                <c:pt idx="1792" formatCode="0.00">
                  <c:v>204</c:v>
                </c:pt>
                <c:pt idx="1793" formatCode="0.00">
                  <c:v>204.1</c:v>
                </c:pt>
                <c:pt idx="1794" formatCode="0.00">
                  <c:v>204.2</c:v>
                </c:pt>
                <c:pt idx="1795" formatCode="0.00">
                  <c:v>204.3</c:v>
                </c:pt>
                <c:pt idx="1796" formatCode="0.00">
                  <c:v>204.4</c:v>
                </c:pt>
                <c:pt idx="1797" formatCode="0.00">
                  <c:v>204.5</c:v>
                </c:pt>
                <c:pt idx="1798" formatCode="0.00">
                  <c:v>204.6</c:v>
                </c:pt>
                <c:pt idx="1799" formatCode="0.00">
                  <c:v>204.7</c:v>
                </c:pt>
                <c:pt idx="1800" formatCode="0.00">
                  <c:v>204.8</c:v>
                </c:pt>
                <c:pt idx="1801" formatCode="0.00">
                  <c:v>204.9</c:v>
                </c:pt>
                <c:pt idx="1802" formatCode="0.00">
                  <c:v>205</c:v>
                </c:pt>
                <c:pt idx="1803" formatCode="0.00">
                  <c:v>205.1</c:v>
                </c:pt>
                <c:pt idx="1804" formatCode="0.00">
                  <c:v>205.2</c:v>
                </c:pt>
                <c:pt idx="1805" formatCode="0.00">
                  <c:v>205.3</c:v>
                </c:pt>
                <c:pt idx="1806" formatCode="0.00">
                  <c:v>205.4</c:v>
                </c:pt>
                <c:pt idx="1807" formatCode="0.00">
                  <c:v>205.5</c:v>
                </c:pt>
                <c:pt idx="1808" formatCode="0.00">
                  <c:v>205.6</c:v>
                </c:pt>
                <c:pt idx="1809" formatCode="0.00">
                  <c:v>205.7</c:v>
                </c:pt>
                <c:pt idx="1810" formatCode="0.00">
                  <c:v>205.8</c:v>
                </c:pt>
                <c:pt idx="1811" formatCode="0.00">
                  <c:v>205.9</c:v>
                </c:pt>
                <c:pt idx="1812" formatCode="0.00">
                  <c:v>206</c:v>
                </c:pt>
                <c:pt idx="1813" formatCode="0.00">
                  <c:v>206.1</c:v>
                </c:pt>
                <c:pt idx="1814" formatCode="0.00">
                  <c:v>206.2</c:v>
                </c:pt>
                <c:pt idx="1815" formatCode="0.00">
                  <c:v>206.3</c:v>
                </c:pt>
                <c:pt idx="1816" formatCode="0.00">
                  <c:v>206.4</c:v>
                </c:pt>
                <c:pt idx="1817" formatCode="0.00">
                  <c:v>206.5</c:v>
                </c:pt>
                <c:pt idx="1818" formatCode="0.00">
                  <c:v>206.6</c:v>
                </c:pt>
                <c:pt idx="1819" formatCode="0.00">
                  <c:v>206.7</c:v>
                </c:pt>
                <c:pt idx="1820" formatCode="0.00">
                  <c:v>206.8</c:v>
                </c:pt>
                <c:pt idx="1821" formatCode="0.00">
                  <c:v>206.9</c:v>
                </c:pt>
                <c:pt idx="1822" formatCode="0.00">
                  <c:v>207</c:v>
                </c:pt>
                <c:pt idx="1823" formatCode="0.00">
                  <c:v>207.1</c:v>
                </c:pt>
                <c:pt idx="1824" formatCode="0.00">
                  <c:v>207.2</c:v>
                </c:pt>
                <c:pt idx="1825" formatCode="0.00">
                  <c:v>207.3</c:v>
                </c:pt>
                <c:pt idx="1826" formatCode="0.00">
                  <c:v>207.4</c:v>
                </c:pt>
                <c:pt idx="1827" formatCode="0.00">
                  <c:v>207.5</c:v>
                </c:pt>
                <c:pt idx="1828" formatCode="0.00">
                  <c:v>207.6</c:v>
                </c:pt>
                <c:pt idx="1829" formatCode="0.00">
                  <c:v>207.7</c:v>
                </c:pt>
                <c:pt idx="1830" formatCode="0.00">
                  <c:v>207.8</c:v>
                </c:pt>
                <c:pt idx="1831" formatCode="0.00">
                  <c:v>207.9</c:v>
                </c:pt>
                <c:pt idx="1832" formatCode="0.00">
                  <c:v>208</c:v>
                </c:pt>
                <c:pt idx="1833" formatCode="0.00">
                  <c:v>208.1</c:v>
                </c:pt>
                <c:pt idx="1834" formatCode="0.00">
                  <c:v>208.2</c:v>
                </c:pt>
                <c:pt idx="1835" formatCode="0.00">
                  <c:v>208.3</c:v>
                </c:pt>
                <c:pt idx="1836" formatCode="0.00">
                  <c:v>208.4</c:v>
                </c:pt>
                <c:pt idx="1837" formatCode="0.00">
                  <c:v>208.5</c:v>
                </c:pt>
                <c:pt idx="1838" formatCode="0.00">
                  <c:v>208.6</c:v>
                </c:pt>
                <c:pt idx="1839" formatCode="0.00">
                  <c:v>208.7</c:v>
                </c:pt>
                <c:pt idx="1840" formatCode="0.00">
                  <c:v>208.8</c:v>
                </c:pt>
                <c:pt idx="1841" formatCode="0.00">
                  <c:v>208.9</c:v>
                </c:pt>
                <c:pt idx="1842" formatCode="0.00">
                  <c:v>209</c:v>
                </c:pt>
                <c:pt idx="1843" formatCode="0.00">
                  <c:v>209.1</c:v>
                </c:pt>
                <c:pt idx="1844" formatCode="0.00">
                  <c:v>209.2</c:v>
                </c:pt>
                <c:pt idx="1845" formatCode="0.00">
                  <c:v>209.3</c:v>
                </c:pt>
                <c:pt idx="1846" formatCode="0.00">
                  <c:v>209.4</c:v>
                </c:pt>
                <c:pt idx="1847" formatCode="0.00">
                  <c:v>209.5</c:v>
                </c:pt>
                <c:pt idx="1848" formatCode="0.00">
                  <c:v>209.6</c:v>
                </c:pt>
                <c:pt idx="1849" formatCode="0.00">
                  <c:v>209.7</c:v>
                </c:pt>
                <c:pt idx="1850" formatCode="0.00">
                  <c:v>209.8</c:v>
                </c:pt>
                <c:pt idx="1851" formatCode="0.00">
                  <c:v>209.9</c:v>
                </c:pt>
                <c:pt idx="1852" formatCode="0.00">
                  <c:v>210</c:v>
                </c:pt>
                <c:pt idx="1853" formatCode="0.00">
                  <c:v>210.1</c:v>
                </c:pt>
                <c:pt idx="1854" formatCode="0.00">
                  <c:v>210.2</c:v>
                </c:pt>
                <c:pt idx="1855" formatCode="0.00">
                  <c:v>210.3</c:v>
                </c:pt>
                <c:pt idx="1856" formatCode="0.00">
                  <c:v>210.4</c:v>
                </c:pt>
                <c:pt idx="1857" formatCode="0.00">
                  <c:v>210.5</c:v>
                </c:pt>
                <c:pt idx="1858" formatCode="0.00">
                  <c:v>210.6</c:v>
                </c:pt>
                <c:pt idx="1859" formatCode="0.00">
                  <c:v>210.7</c:v>
                </c:pt>
                <c:pt idx="1860" formatCode="0.00">
                  <c:v>210.8</c:v>
                </c:pt>
                <c:pt idx="1861" formatCode="0.00">
                  <c:v>210.9</c:v>
                </c:pt>
                <c:pt idx="1862" formatCode="0.00">
                  <c:v>211</c:v>
                </c:pt>
                <c:pt idx="1863" formatCode="0.00">
                  <c:v>211.1</c:v>
                </c:pt>
                <c:pt idx="1864" formatCode="0.00">
                  <c:v>211.2</c:v>
                </c:pt>
                <c:pt idx="1865" formatCode="0.00">
                  <c:v>211.3</c:v>
                </c:pt>
                <c:pt idx="1866" formatCode="0.00">
                  <c:v>211.4</c:v>
                </c:pt>
                <c:pt idx="1867" formatCode="0.00">
                  <c:v>211.5</c:v>
                </c:pt>
                <c:pt idx="1868" formatCode="0.00">
                  <c:v>211.6</c:v>
                </c:pt>
                <c:pt idx="1869" formatCode="0.00">
                  <c:v>211.7</c:v>
                </c:pt>
                <c:pt idx="1870" formatCode="0.00">
                  <c:v>211.8</c:v>
                </c:pt>
                <c:pt idx="1871" formatCode="0.00">
                  <c:v>211.9</c:v>
                </c:pt>
                <c:pt idx="1872" formatCode="0.00">
                  <c:v>212</c:v>
                </c:pt>
                <c:pt idx="1873" formatCode="0.00">
                  <c:v>212.1</c:v>
                </c:pt>
                <c:pt idx="1874" formatCode="0.00">
                  <c:v>212.2</c:v>
                </c:pt>
                <c:pt idx="1875" formatCode="0.00">
                  <c:v>212.3</c:v>
                </c:pt>
                <c:pt idx="1876" formatCode="0.00">
                  <c:v>212.4</c:v>
                </c:pt>
                <c:pt idx="1877" formatCode="0.00">
                  <c:v>212.5</c:v>
                </c:pt>
                <c:pt idx="1878" formatCode="0.00">
                  <c:v>212.6</c:v>
                </c:pt>
                <c:pt idx="1879" formatCode="0.00">
                  <c:v>212.7</c:v>
                </c:pt>
                <c:pt idx="1880" formatCode="0.00">
                  <c:v>212.8</c:v>
                </c:pt>
                <c:pt idx="1881" formatCode="0.00">
                  <c:v>212.9</c:v>
                </c:pt>
                <c:pt idx="1882" formatCode="0.00">
                  <c:v>213</c:v>
                </c:pt>
                <c:pt idx="1883" formatCode="0.00">
                  <c:v>213.1</c:v>
                </c:pt>
                <c:pt idx="1884" formatCode="0.00">
                  <c:v>213.2</c:v>
                </c:pt>
                <c:pt idx="1885" formatCode="0.00">
                  <c:v>213.3</c:v>
                </c:pt>
                <c:pt idx="1886" formatCode="0.00">
                  <c:v>213.4</c:v>
                </c:pt>
                <c:pt idx="1887" formatCode="0.00">
                  <c:v>213.5</c:v>
                </c:pt>
                <c:pt idx="1888" formatCode="0.00">
                  <c:v>213.6</c:v>
                </c:pt>
                <c:pt idx="1889" formatCode="0.00">
                  <c:v>213.7</c:v>
                </c:pt>
                <c:pt idx="1890" formatCode="0.00">
                  <c:v>213.8</c:v>
                </c:pt>
                <c:pt idx="1891" formatCode="0.00">
                  <c:v>213.9</c:v>
                </c:pt>
                <c:pt idx="1892" formatCode="0.00">
                  <c:v>214</c:v>
                </c:pt>
                <c:pt idx="1893" formatCode="0.00">
                  <c:v>214.1</c:v>
                </c:pt>
                <c:pt idx="1894" formatCode="0.00">
                  <c:v>214.2</c:v>
                </c:pt>
                <c:pt idx="1895" formatCode="0.00">
                  <c:v>214.3</c:v>
                </c:pt>
                <c:pt idx="1896" formatCode="0.00">
                  <c:v>214.4</c:v>
                </c:pt>
                <c:pt idx="1897" formatCode="0.00">
                  <c:v>214.5</c:v>
                </c:pt>
                <c:pt idx="1898" formatCode="0.00">
                  <c:v>214.6</c:v>
                </c:pt>
                <c:pt idx="1899" formatCode="0.00">
                  <c:v>214.7</c:v>
                </c:pt>
                <c:pt idx="1900" formatCode="0.00">
                  <c:v>214.8</c:v>
                </c:pt>
                <c:pt idx="1901" formatCode="0.00">
                  <c:v>214.9</c:v>
                </c:pt>
                <c:pt idx="1902" formatCode="0.00">
                  <c:v>215</c:v>
                </c:pt>
                <c:pt idx="1903" formatCode="0.00">
                  <c:v>215.1</c:v>
                </c:pt>
                <c:pt idx="1904" formatCode="0.00">
                  <c:v>215.2</c:v>
                </c:pt>
                <c:pt idx="1905" formatCode="0.00">
                  <c:v>215.3</c:v>
                </c:pt>
                <c:pt idx="1906" formatCode="0.00">
                  <c:v>215.4</c:v>
                </c:pt>
                <c:pt idx="1907" formatCode="0.00">
                  <c:v>215.5</c:v>
                </c:pt>
                <c:pt idx="1908" formatCode="0.00">
                  <c:v>215.6</c:v>
                </c:pt>
                <c:pt idx="1909" formatCode="0.00">
                  <c:v>215.7</c:v>
                </c:pt>
                <c:pt idx="1910" formatCode="0.00">
                  <c:v>215.8</c:v>
                </c:pt>
                <c:pt idx="1911" formatCode="0.00">
                  <c:v>215.9</c:v>
                </c:pt>
                <c:pt idx="1912" formatCode="0.00">
                  <c:v>216</c:v>
                </c:pt>
                <c:pt idx="1913" formatCode="0.00">
                  <c:v>216.1</c:v>
                </c:pt>
                <c:pt idx="1914" formatCode="0.00">
                  <c:v>216.2</c:v>
                </c:pt>
                <c:pt idx="1915" formatCode="0.00">
                  <c:v>216.3</c:v>
                </c:pt>
                <c:pt idx="1916" formatCode="0.00">
                  <c:v>216.4</c:v>
                </c:pt>
                <c:pt idx="1917" formatCode="0.00">
                  <c:v>216.5</c:v>
                </c:pt>
                <c:pt idx="1918" formatCode="0.00">
                  <c:v>216.6</c:v>
                </c:pt>
                <c:pt idx="1919" formatCode="0.00">
                  <c:v>216.7</c:v>
                </c:pt>
                <c:pt idx="1920" formatCode="0.00">
                  <c:v>216.8</c:v>
                </c:pt>
                <c:pt idx="1921" formatCode="0.00">
                  <c:v>216.9</c:v>
                </c:pt>
                <c:pt idx="1922" formatCode="0.00">
                  <c:v>217</c:v>
                </c:pt>
                <c:pt idx="1923" formatCode="0.00">
                  <c:v>217.1</c:v>
                </c:pt>
                <c:pt idx="1924" formatCode="0.00">
                  <c:v>217.2</c:v>
                </c:pt>
                <c:pt idx="1925" formatCode="0.00">
                  <c:v>217.3</c:v>
                </c:pt>
                <c:pt idx="1926" formatCode="0.00">
                  <c:v>217.4</c:v>
                </c:pt>
                <c:pt idx="1927" formatCode="0.00">
                  <c:v>217.5</c:v>
                </c:pt>
                <c:pt idx="1928" formatCode="0.00">
                  <c:v>217.6</c:v>
                </c:pt>
                <c:pt idx="1929" formatCode="0.00">
                  <c:v>217.7</c:v>
                </c:pt>
                <c:pt idx="1930" formatCode="0.00">
                  <c:v>217.8</c:v>
                </c:pt>
                <c:pt idx="1931" formatCode="0.00">
                  <c:v>217.9</c:v>
                </c:pt>
                <c:pt idx="1932" formatCode="0.00">
                  <c:v>218</c:v>
                </c:pt>
                <c:pt idx="1933" formatCode="0.00">
                  <c:v>218.1</c:v>
                </c:pt>
                <c:pt idx="1934" formatCode="0.00">
                  <c:v>218.2</c:v>
                </c:pt>
                <c:pt idx="1935" formatCode="0.00">
                  <c:v>218.3</c:v>
                </c:pt>
                <c:pt idx="1936" formatCode="0.00">
                  <c:v>218.4</c:v>
                </c:pt>
                <c:pt idx="1937" formatCode="0.00">
                  <c:v>218.5</c:v>
                </c:pt>
                <c:pt idx="1938" formatCode="0.00">
                  <c:v>218.6</c:v>
                </c:pt>
                <c:pt idx="1939" formatCode="0.00">
                  <c:v>218.7</c:v>
                </c:pt>
                <c:pt idx="1940" formatCode="0.00">
                  <c:v>218.8</c:v>
                </c:pt>
                <c:pt idx="1941" formatCode="0.00">
                  <c:v>218.9</c:v>
                </c:pt>
                <c:pt idx="1942" formatCode="0.00">
                  <c:v>219</c:v>
                </c:pt>
                <c:pt idx="1943" formatCode="0.00">
                  <c:v>219.1</c:v>
                </c:pt>
                <c:pt idx="1944" formatCode="0.00">
                  <c:v>219.2</c:v>
                </c:pt>
                <c:pt idx="1945" formatCode="0.00">
                  <c:v>219.3</c:v>
                </c:pt>
                <c:pt idx="1946" formatCode="0.00">
                  <c:v>219.4</c:v>
                </c:pt>
                <c:pt idx="1947" formatCode="0.00">
                  <c:v>219.5</c:v>
                </c:pt>
                <c:pt idx="1948" formatCode="0.00">
                  <c:v>219.6</c:v>
                </c:pt>
                <c:pt idx="1949" formatCode="0.00">
                  <c:v>219.7</c:v>
                </c:pt>
                <c:pt idx="1950" formatCode="0.00">
                  <c:v>219.8</c:v>
                </c:pt>
                <c:pt idx="1951" formatCode="0.00">
                  <c:v>219.9</c:v>
                </c:pt>
                <c:pt idx="1952" formatCode="0.00">
                  <c:v>220</c:v>
                </c:pt>
              </c:numCache>
            </c:numRef>
          </c:xVal>
          <c:yVal>
            <c:numRef>
              <c:f>Лист1!$B$1:$B$2252</c:f>
              <c:numCache>
                <c:formatCode>General</c:formatCode>
                <c:ptCount val="2252"/>
                <c:pt idx="0">
                  <c:v>1.2200000000000004E-2</c:v>
                </c:pt>
                <c:pt idx="1">
                  <c:v>1.2200000000000004E-2</c:v>
                </c:pt>
                <c:pt idx="2">
                  <c:v>1.2200000000000004E-2</c:v>
                </c:pt>
                <c:pt idx="3">
                  <c:v>1.2300000000000009E-2</c:v>
                </c:pt>
                <c:pt idx="4">
                  <c:v>1.2300000000000009E-2</c:v>
                </c:pt>
                <c:pt idx="5">
                  <c:v>1.2300000000000009E-2</c:v>
                </c:pt>
                <c:pt idx="6">
                  <c:v>1.2400000000000005E-2</c:v>
                </c:pt>
                <c:pt idx="7">
                  <c:v>1.2400000000000005E-2</c:v>
                </c:pt>
                <c:pt idx="8">
                  <c:v>1.2400000000000005E-2</c:v>
                </c:pt>
                <c:pt idx="9">
                  <c:v>1.2500000000000008E-2</c:v>
                </c:pt>
                <c:pt idx="10">
                  <c:v>1.2500000000000008E-2</c:v>
                </c:pt>
                <c:pt idx="11">
                  <c:v>1.2500000000000008E-2</c:v>
                </c:pt>
                <c:pt idx="12">
                  <c:v>1.2600000000000012E-2</c:v>
                </c:pt>
                <c:pt idx="13">
                  <c:v>1.2600000000000012E-2</c:v>
                </c:pt>
                <c:pt idx="14">
                  <c:v>1.2600000000000012E-2</c:v>
                </c:pt>
                <c:pt idx="15">
                  <c:v>1.2699999999999998E-2</c:v>
                </c:pt>
                <c:pt idx="16">
                  <c:v>1.2699999999999998E-2</c:v>
                </c:pt>
                <c:pt idx="17">
                  <c:v>1.2699999999999998E-2</c:v>
                </c:pt>
                <c:pt idx="18">
                  <c:v>1.2800000000000025E-2</c:v>
                </c:pt>
                <c:pt idx="19">
                  <c:v>1.2800000000000025E-2</c:v>
                </c:pt>
                <c:pt idx="20">
                  <c:v>1.2800000000000025E-2</c:v>
                </c:pt>
                <c:pt idx="21">
                  <c:v>1.2900000000000009E-2</c:v>
                </c:pt>
                <c:pt idx="22">
                  <c:v>1.2900000000000009E-2</c:v>
                </c:pt>
                <c:pt idx="23">
                  <c:v>1.2999999999999998E-2</c:v>
                </c:pt>
                <c:pt idx="24">
                  <c:v>1.2999999999999998E-2</c:v>
                </c:pt>
                <c:pt idx="25">
                  <c:v>1.2999999999999998E-2</c:v>
                </c:pt>
                <c:pt idx="26">
                  <c:v>1.3100000000000028E-2</c:v>
                </c:pt>
                <c:pt idx="27">
                  <c:v>1.3100000000000028E-2</c:v>
                </c:pt>
                <c:pt idx="28">
                  <c:v>1.3200000000000075E-2</c:v>
                </c:pt>
                <c:pt idx="29">
                  <c:v>1.3200000000000075E-2</c:v>
                </c:pt>
                <c:pt idx="30">
                  <c:v>1.3200000000000075E-2</c:v>
                </c:pt>
                <c:pt idx="31">
                  <c:v>1.3299999999999999E-2</c:v>
                </c:pt>
                <c:pt idx="32">
                  <c:v>1.3299999999999999E-2</c:v>
                </c:pt>
                <c:pt idx="33">
                  <c:v>1.3400000000000077E-2</c:v>
                </c:pt>
                <c:pt idx="34">
                  <c:v>1.3400000000000077E-2</c:v>
                </c:pt>
                <c:pt idx="35">
                  <c:v>1.3500000000000081E-2</c:v>
                </c:pt>
                <c:pt idx="36">
                  <c:v>1.3500000000000081E-2</c:v>
                </c:pt>
                <c:pt idx="37">
                  <c:v>1.3500000000000081E-2</c:v>
                </c:pt>
                <c:pt idx="38">
                  <c:v>1.3599999999999999E-2</c:v>
                </c:pt>
                <c:pt idx="39">
                  <c:v>1.3599999999999999E-2</c:v>
                </c:pt>
                <c:pt idx="40">
                  <c:v>1.3700000000000089E-2</c:v>
                </c:pt>
                <c:pt idx="41">
                  <c:v>1.3700000000000089E-2</c:v>
                </c:pt>
                <c:pt idx="42">
                  <c:v>1.3800000000000097E-2</c:v>
                </c:pt>
                <c:pt idx="43">
                  <c:v>1.3800000000000097E-2</c:v>
                </c:pt>
                <c:pt idx="44">
                  <c:v>1.3899999999999999E-2</c:v>
                </c:pt>
                <c:pt idx="45">
                  <c:v>1.3899999999999999E-2</c:v>
                </c:pt>
                <c:pt idx="46">
                  <c:v>1.4000000000000004E-2</c:v>
                </c:pt>
                <c:pt idx="47">
                  <c:v>1.4000000000000004E-2</c:v>
                </c:pt>
                <c:pt idx="48">
                  <c:v>1.4100000000000001E-2</c:v>
                </c:pt>
                <c:pt idx="49">
                  <c:v>1.4100000000000001E-2</c:v>
                </c:pt>
                <c:pt idx="50">
                  <c:v>1.4200000000000004E-2</c:v>
                </c:pt>
                <c:pt idx="51">
                  <c:v>1.4200000000000004E-2</c:v>
                </c:pt>
                <c:pt idx="52">
                  <c:v>1.4300000000000007E-2</c:v>
                </c:pt>
                <c:pt idx="53">
                  <c:v>1.4300000000000007E-2</c:v>
                </c:pt>
                <c:pt idx="54">
                  <c:v>1.4400000000000005E-2</c:v>
                </c:pt>
                <c:pt idx="55">
                  <c:v>1.4500000000000008E-2</c:v>
                </c:pt>
                <c:pt idx="56">
                  <c:v>1.4500000000000008E-2</c:v>
                </c:pt>
                <c:pt idx="57">
                  <c:v>1.4600000000000009E-2</c:v>
                </c:pt>
                <c:pt idx="58">
                  <c:v>1.4600000000000009E-2</c:v>
                </c:pt>
                <c:pt idx="59">
                  <c:v>1.4700000000000005E-2</c:v>
                </c:pt>
                <c:pt idx="60">
                  <c:v>1.4700000000000005E-2</c:v>
                </c:pt>
                <c:pt idx="61">
                  <c:v>1.4800000000000008E-2</c:v>
                </c:pt>
                <c:pt idx="62">
                  <c:v>1.4900000000000012E-2</c:v>
                </c:pt>
                <c:pt idx="63">
                  <c:v>1.4900000000000012E-2</c:v>
                </c:pt>
                <c:pt idx="64">
                  <c:v>1.4999999999999998E-2</c:v>
                </c:pt>
                <c:pt idx="65">
                  <c:v>1.5100000000000025E-2</c:v>
                </c:pt>
                <c:pt idx="66">
                  <c:v>1.5100000000000025E-2</c:v>
                </c:pt>
                <c:pt idx="67">
                  <c:v>1.520000000000001E-2</c:v>
                </c:pt>
                <c:pt idx="68">
                  <c:v>1.520000000000001E-2</c:v>
                </c:pt>
                <c:pt idx="69">
                  <c:v>1.5299999999999999E-2</c:v>
                </c:pt>
                <c:pt idx="70">
                  <c:v>1.5400000000000028E-2</c:v>
                </c:pt>
                <c:pt idx="71">
                  <c:v>1.5400000000000028E-2</c:v>
                </c:pt>
                <c:pt idx="72">
                  <c:v>1.5500000000000074E-2</c:v>
                </c:pt>
                <c:pt idx="73">
                  <c:v>1.5599999999999999E-2</c:v>
                </c:pt>
                <c:pt idx="74">
                  <c:v>1.5699999999999999E-2</c:v>
                </c:pt>
                <c:pt idx="75">
                  <c:v>1.5699999999999999E-2</c:v>
                </c:pt>
                <c:pt idx="76">
                  <c:v>1.5800000000000054E-2</c:v>
                </c:pt>
                <c:pt idx="77">
                  <c:v>1.5900000000000011E-2</c:v>
                </c:pt>
                <c:pt idx="78">
                  <c:v>1.5900000000000011E-2</c:v>
                </c:pt>
                <c:pt idx="79">
                  <c:v>1.6000000000000032E-2</c:v>
                </c:pt>
                <c:pt idx="80">
                  <c:v>1.6100000000000052E-2</c:v>
                </c:pt>
                <c:pt idx="81">
                  <c:v>1.6199999999999999E-2</c:v>
                </c:pt>
                <c:pt idx="82">
                  <c:v>1.6199999999999999E-2</c:v>
                </c:pt>
                <c:pt idx="83">
                  <c:v>1.6299999999999999E-2</c:v>
                </c:pt>
                <c:pt idx="84">
                  <c:v>1.6400000000000012E-2</c:v>
                </c:pt>
                <c:pt idx="85">
                  <c:v>1.6500000000000105E-2</c:v>
                </c:pt>
                <c:pt idx="86">
                  <c:v>1.6500000000000105E-2</c:v>
                </c:pt>
                <c:pt idx="87">
                  <c:v>1.6600000000000108E-2</c:v>
                </c:pt>
                <c:pt idx="88">
                  <c:v>1.6700000000000104E-2</c:v>
                </c:pt>
                <c:pt idx="89">
                  <c:v>1.6799999999999999E-2</c:v>
                </c:pt>
                <c:pt idx="90">
                  <c:v>1.6900000000000009E-2</c:v>
                </c:pt>
                <c:pt idx="91">
                  <c:v>1.6900000000000009E-2</c:v>
                </c:pt>
                <c:pt idx="92">
                  <c:v>1.7000000000000008E-2</c:v>
                </c:pt>
                <c:pt idx="93">
                  <c:v>1.7100000000000014E-2</c:v>
                </c:pt>
                <c:pt idx="94">
                  <c:v>1.720000000000001E-2</c:v>
                </c:pt>
                <c:pt idx="95">
                  <c:v>1.7299999999999999E-2</c:v>
                </c:pt>
                <c:pt idx="96">
                  <c:v>1.7400000000000013E-2</c:v>
                </c:pt>
                <c:pt idx="97">
                  <c:v>1.7500000000000019E-2</c:v>
                </c:pt>
                <c:pt idx="98">
                  <c:v>1.7500000000000019E-2</c:v>
                </c:pt>
                <c:pt idx="99">
                  <c:v>1.7600000000000015E-2</c:v>
                </c:pt>
                <c:pt idx="100">
                  <c:v>1.7700000000000011E-2</c:v>
                </c:pt>
                <c:pt idx="101">
                  <c:v>1.7800000000000017E-2</c:v>
                </c:pt>
                <c:pt idx="102">
                  <c:v>1.7900000000000013E-2</c:v>
                </c:pt>
                <c:pt idx="103">
                  <c:v>1.8000000000000009E-2</c:v>
                </c:pt>
                <c:pt idx="104">
                  <c:v>1.8100000000000054E-2</c:v>
                </c:pt>
                <c:pt idx="105">
                  <c:v>1.8200000000000074E-2</c:v>
                </c:pt>
                <c:pt idx="106">
                  <c:v>1.8300000000000032E-2</c:v>
                </c:pt>
                <c:pt idx="107">
                  <c:v>1.8400000000000052E-2</c:v>
                </c:pt>
                <c:pt idx="108">
                  <c:v>1.8499999999999999E-2</c:v>
                </c:pt>
                <c:pt idx="109">
                  <c:v>1.8599999999999998E-2</c:v>
                </c:pt>
                <c:pt idx="110">
                  <c:v>1.8700000000000105E-2</c:v>
                </c:pt>
                <c:pt idx="111">
                  <c:v>1.8800000000000105E-2</c:v>
                </c:pt>
                <c:pt idx="112">
                  <c:v>1.8900000000000108E-2</c:v>
                </c:pt>
                <c:pt idx="113">
                  <c:v>1.9000000000000107E-2</c:v>
                </c:pt>
                <c:pt idx="114">
                  <c:v>1.9099999999999999E-2</c:v>
                </c:pt>
                <c:pt idx="115">
                  <c:v>1.9199999999999998E-2</c:v>
                </c:pt>
                <c:pt idx="116">
                  <c:v>1.9300000000000116E-2</c:v>
                </c:pt>
                <c:pt idx="117">
                  <c:v>1.9400000000000122E-2</c:v>
                </c:pt>
                <c:pt idx="118">
                  <c:v>1.9500000000000118E-2</c:v>
                </c:pt>
                <c:pt idx="119">
                  <c:v>1.9599999999999999E-2</c:v>
                </c:pt>
                <c:pt idx="120">
                  <c:v>1.9699999999999999E-2</c:v>
                </c:pt>
                <c:pt idx="121">
                  <c:v>1.9800000000000133E-2</c:v>
                </c:pt>
                <c:pt idx="122">
                  <c:v>2.0000000000000018E-2</c:v>
                </c:pt>
                <c:pt idx="123">
                  <c:v>2.0100000000000007E-2</c:v>
                </c:pt>
                <c:pt idx="124">
                  <c:v>2.0199999999999999E-2</c:v>
                </c:pt>
                <c:pt idx="125">
                  <c:v>2.0300000000000002E-2</c:v>
                </c:pt>
                <c:pt idx="126">
                  <c:v>2.0400000000000012E-2</c:v>
                </c:pt>
                <c:pt idx="127">
                  <c:v>2.0500000000000001E-2</c:v>
                </c:pt>
                <c:pt idx="128">
                  <c:v>2.070000000000001E-2</c:v>
                </c:pt>
                <c:pt idx="129">
                  <c:v>2.0799999999999999E-2</c:v>
                </c:pt>
                <c:pt idx="130">
                  <c:v>2.0900000000000002E-2</c:v>
                </c:pt>
                <c:pt idx="131">
                  <c:v>2.1000000000000019E-2</c:v>
                </c:pt>
                <c:pt idx="132">
                  <c:v>2.1100000000000008E-2</c:v>
                </c:pt>
                <c:pt idx="133">
                  <c:v>2.1300000000000006E-2</c:v>
                </c:pt>
                <c:pt idx="134">
                  <c:v>2.1400000000000006E-2</c:v>
                </c:pt>
                <c:pt idx="135">
                  <c:v>2.1500000000000002E-2</c:v>
                </c:pt>
                <c:pt idx="136">
                  <c:v>2.1600000000000022E-2</c:v>
                </c:pt>
                <c:pt idx="137">
                  <c:v>2.1800000000000062E-2</c:v>
                </c:pt>
                <c:pt idx="138">
                  <c:v>2.1900000000000013E-2</c:v>
                </c:pt>
                <c:pt idx="139">
                  <c:v>2.2000000000000009E-2</c:v>
                </c:pt>
                <c:pt idx="140">
                  <c:v>2.2200000000000077E-2</c:v>
                </c:pt>
                <c:pt idx="141">
                  <c:v>2.2300000000000018E-2</c:v>
                </c:pt>
                <c:pt idx="142">
                  <c:v>2.2400000000000066E-2</c:v>
                </c:pt>
                <c:pt idx="143">
                  <c:v>2.2600000000000023E-2</c:v>
                </c:pt>
                <c:pt idx="144">
                  <c:v>2.2700000000000012E-2</c:v>
                </c:pt>
                <c:pt idx="145">
                  <c:v>2.2900000000000021E-2</c:v>
                </c:pt>
                <c:pt idx="146">
                  <c:v>2.300000000000001E-2</c:v>
                </c:pt>
                <c:pt idx="147">
                  <c:v>2.3199999999999988E-2</c:v>
                </c:pt>
                <c:pt idx="148">
                  <c:v>2.3300000000000001E-2</c:v>
                </c:pt>
                <c:pt idx="149">
                  <c:v>2.3400000000000008E-2</c:v>
                </c:pt>
                <c:pt idx="150">
                  <c:v>2.3599999999999996E-2</c:v>
                </c:pt>
                <c:pt idx="151">
                  <c:v>2.3700000000000002E-2</c:v>
                </c:pt>
                <c:pt idx="152">
                  <c:v>2.3900000000000001E-2</c:v>
                </c:pt>
                <c:pt idx="153">
                  <c:v>2.4000000000000014E-2</c:v>
                </c:pt>
                <c:pt idx="154">
                  <c:v>2.4199999999999992E-2</c:v>
                </c:pt>
                <c:pt idx="155">
                  <c:v>2.4300000000000002E-2</c:v>
                </c:pt>
                <c:pt idx="156">
                  <c:v>2.4500000000000001E-2</c:v>
                </c:pt>
                <c:pt idx="157">
                  <c:v>2.4700000000000007E-2</c:v>
                </c:pt>
                <c:pt idx="158">
                  <c:v>2.4799999999999999E-2</c:v>
                </c:pt>
                <c:pt idx="159">
                  <c:v>2.5000000000000015E-2</c:v>
                </c:pt>
                <c:pt idx="160">
                  <c:v>2.5100000000000008E-2</c:v>
                </c:pt>
                <c:pt idx="161">
                  <c:v>2.5300000000000013E-2</c:v>
                </c:pt>
                <c:pt idx="162">
                  <c:v>2.5500000000000002E-2</c:v>
                </c:pt>
                <c:pt idx="163">
                  <c:v>2.5600000000000019E-2</c:v>
                </c:pt>
                <c:pt idx="164">
                  <c:v>2.5800000000000059E-2</c:v>
                </c:pt>
                <c:pt idx="165">
                  <c:v>2.6000000000000006E-2</c:v>
                </c:pt>
                <c:pt idx="166">
                  <c:v>2.6200000000000025E-2</c:v>
                </c:pt>
                <c:pt idx="167">
                  <c:v>2.6300000000000014E-2</c:v>
                </c:pt>
                <c:pt idx="168">
                  <c:v>2.6500000000000013E-2</c:v>
                </c:pt>
                <c:pt idx="169">
                  <c:v>2.6700000000000008E-2</c:v>
                </c:pt>
                <c:pt idx="170">
                  <c:v>2.6900000000000018E-2</c:v>
                </c:pt>
                <c:pt idx="171">
                  <c:v>2.7000000000000163E-2</c:v>
                </c:pt>
                <c:pt idx="172">
                  <c:v>2.7200000000000026E-2</c:v>
                </c:pt>
                <c:pt idx="173">
                  <c:v>2.7400000000000185E-2</c:v>
                </c:pt>
                <c:pt idx="174">
                  <c:v>2.7600000000000187E-2</c:v>
                </c:pt>
                <c:pt idx="175">
                  <c:v>2.7800000000000189E-2</c:v>
                </c:pt>
                <c:pt idx="176">
                  <c:v>2.8000000000000008E-2</c:v>
                </c:pt>
                <c:pt idx="177">
                  <c:v>2.8199999999999989E-2</c:v>
                </c:pt>
                <c:pt idx="178">
                  <c:v>2.8400000000000009E-2</c:v>
                </c:pt>
                <c:pt idx="179">
                  <c:v>2.8600000000000014E-2</c:v>
                </c:pt>
                <c:pt idx="180">
                  <c:v>2.8799999999999999E-2</c:v>
                </c:pt>
                <c:pt idx="181">
                  <c:v>2.9000000000000015E-2</c:v>
                </c:pt>
                <c:pt idx="182">
                  <c:v>2.9200000000000018E-2</c:v>
                </c:pt>
                <c:pt idx="183">
                  <c:v>2.9399999999999999E-2</c:v>
                </c:pt>
                <c:pt idx="184">
                  <c:v>2.9600000000000015E-2</c:v>
                </c:pt>
                <c:pt idx="185">
                  <c:v>2.9800000000000024E-2</c:v>
                </c:pt>
                <c:pt idx="186">
                  <c:v>3.0000000000000016E-2</c:v>
                </c:pt>
                <c:pt idx="187">
                  <c:v>3.0200000000000025E-2</c:v>
                </c:pt>
                <c:pt idx="188">
                  <c:v>3.0400000000000059E-2</c:v>
                </c:pt>
                <c:pt idx="189">
                  <c:v>3.0600000000000006E-2</c:v>
                </c:pt>
                <c:pt idx="190">
                  <c:v>3.0900000000000014E-2</c:v>
                </c:pt>
                <c:pt idx="191">
                  <c:v>3.1100000000000013E-2</c:v>
                </c:pt>
                <c:pt idx="192">
                  <c:v>3.1300000000000015E-2</c:v>
                </c:pt>
                <c:pt idx="193">
                  <c:v>3.1500000000000021E-2</c:v>
                </c:pt>
                <c:pt idx="194">
                  <c:v>3.1800000000000023E-2</c:v>
                </c:pt>
                <c:pt idx="195">
                  <c:v>3.2000000000000063E-2</c:v>
                </c:pt>
                <c:pt idx="196">
                  <c:v>3.220000000000002E-2</c:v>
                </c:pt>
                <c:pt idx="197">
                  <c:v>3.2500000000000022E-2</c:v>
                </c:pt>
                <c:pt idx="198">
                  <c:v>3.2700000000000035E-2</c:v>
                </c:pt>
                <c:pt idx="199">
                  <c:v>3.2900000000000026E-2</c:v>
                </c:pt>
                <c:pt idx="200">
                  <c:v>3.3200000000000021E-2</c:v>
                </c:pt>
                <c:pt idx="201">
                  <c:v>3.3399999999999999E-2</c:v>
                </c:pt>
                <c:pt idx="202">
                  <c:v>3.3700000000000001E-2</c:v>
                </c:pt>
                <c:pt idx="203">
                  <c:v>3.3900000000000013E-2</c:v>
                </c:pt>
                <c:pt idx="204">
                  <c:v>3.4200000000000022E-2</c:v>
                </c:pt>
                <c:pt idx="205">
                  <c:v>3.4400000000000021E-2</c:v>
                </c:pt>
                <c:pt idx="206">
                  <c:v>3.4700000000000002E-2</c:v>
                </c:pt>
                <c:pt idx="207">
                  <c:v>3.5000000000000031E-2</c:v>
                </c:pt>
                <c:pt idx="208">
                  <c:v>3.5200000000000023E-2</c:v>
                </c:pt>
                <c:pt idx="209">
                  <c:v>3.5500000000000011E-2</c:v>
                </c:pt>
                <c:pt idx="210">
                  <c:v>3.5800000000000019E-2</c:v>
                </c:pt>
                <c:pt idx="211">
                  <c:v>3.6000000000000018E-2</c:v>
                </c:pt>
                <c:pt idx="212">
                  <c:v>3.6300000000000027E-2</c:v>
                </c:pt>
                <c:pt idx="213">
                  <c:v>3.6600000000000063E-2</c:v>
                </c:pt>
                <c:pt idx="214">
                  <c:v>3.6900000000000016E-2</c:v>
                </c:pt>
                <c:pt idx="215">
                  <c:v>3.7200000000000073E-2</c:v>
                </c:pt>
                <c:pt idx="216">
                  <c:v>3.7400000000000225E-2</c:v>
                </c:pt>
                <c:pt idx="217">
                  <c:v>3.7700000000000032E-2</c:v>
                </c:pt>
                <c:pt idx="218">
                  <c:v>3.8000000000000013E-2</c:v>
                </c:pt>
                <c:pt idx="219">
                  <c:v>3.8300000000000001E-2</c:v>
                </c:pt>
                <c:pt idx="220">
                  <c:v>3.8600000000000016E-2</c:v>
                </c:pt>
                <c:pt idx="221">
                  <c:v>3.8900000000000011E-2</c:v>
                </c:pt>
                <c:pt idx="222">
                  <c:v>3.9200000000000013E-2</c:v>
                </c:pt>
                <c:pt idx="223">
                  <c:v>3.9500000000000014E-2</c:v>
                </c:pt>
                <c:pt idx="224">
                  <c:v>3.9900000000000012E-2</c:v>
                </c:pt>
                <c:pt idx="225">
                  <c:v>4.0200000000000014E-2</c:v>
                </c:pt>
                <c:pt idx="226">
                  <c:v>4.0500000000000015E-2</c:v>
                </c:pt>
                <c:pt idx="227">
                  <c:v>4.0800000000000024E-2</c:v>
                </c:pt>
                <c:pt idx="228">
                  <c:v>4.1100000000000012E-2</c:v>
                </c:pt>
                <c:pt idx="229">
                  <c:v>4.1500000000000002E-2</c:v>
                </c:pt>
                <c:pt idx="230">
                  <c:v>4.1800000000000004E-2</c:v>
                </c:pt>
                <c:pt idx="231">
                  <c:v>4.2100000000000026E-2</c:v>
                </c:pt>
                <c:pt idx="232">
                  <c:v>4.2500000000000024E-2</c:v>
                </c:pt>
                <c:pt idx="233">
                  <c:v>4.2800000000000046E-2</c:v>
                </c:pt>
                <c:pt idx="234">
                  <c:v>4.3200000000000002E-2</c:v>
                </c:pt>
                <c:pt idx="235">
                  <c:v>4.3500000000000004E-2</c:v>
                </c:pt>
                <c:pt idx="236">
                  <c:v>4.3900000000000015E-2</c:v>
                </c:pt>
                <c:pt idx="237">
                  <c:v>4.4300000000000034E-2</c:v>
                </c:pt>
                <c:pt idx="238">
                  <c:v>4.4600000000000035E-2</c:v>
                </c:pt>
                <c:pt idx="239">
                  <c:v>4.5000000000000033E-2</c:v>
                </c:pt>
                <c:pt idx="240">
                  <c:v>4.5400000000000024E-2</c:v>
                </c:pt>
                <c:pt idx="241">
                  <c:v>4.5700000000000032E-2</c:v>
                </c:pt>
                <c:pt idx="242">
                  <c:v>4.6100000000000002E-2</c:v>
                </c:pt>
                <c:pt idx="243">
                  <c:v>4.6500000000000014E-2</c:v>
                </c:pt>
                <c:pt idx="244">
                  <c:v>4.6900000000000004E-2</c:v>
                </c:pt>
                <c:pt idx="245">
                  <c:v>4.7300000000000141E-2</c:v>
                </c:pt>
                <c:pt idx="246">
                  <c:v>4.7700000000000034E-2</c:v>
                </c:pt>
                <c:pt idx="247">
                  <c:v>4.8100000000000004E-2</c:v>
                </c:pt>
                <c:pt idx="248">
                  <c:v>4.8500000000000015E-2</c:v>
                </c:pt>
                <c:pt idx="249">
                  <c:v>4.8900000000000013E-2</c:v>
                </c:pt>
                <c:pt idx="250">
                  <c:v>4.9300000000000337E-2</c:v>
                </c:pt>
                <c:pt idx="251">
                  <c:v>4.980000000000015E-2</c:v>
                </c:pt>
                <c:pt idx="252">
                  <c:v>5.0200000000000015E-2</c:v>
                </c:pt>
                <c:pt idx="253">
                  <c:v>5.0600000000000013E-2</c:v>
                </c:pt>
                <c:pt idx="254">
                  <c:v>5.1100000000000013E-2</c:v>
                </c:pt>
                <c:pt idx="255">
                  <c:v>5.1500000000000004E-2</c:v>
                </c:pt>
                <c:pt idx="256">
                  <c:v>5.1900000000000002E-2</c:v>
                </c:pt>
                <c:pt idx="257">
                  <c:v>5.2400000000000051E-2</c:v>
                </c:pt>
                <c:pt idx="258">
                  <c:v>5.2900000000000037E-2</c:v>
                </c:pt>
                <c:pt idx="259">
                  <c:v>5.3300000000000028E-2</c:v>
                </c:pt>
                <c:pt idx="260">
                  <c:v>5.3800000000000028E-2</c:v>
                </c:pt>
                <c:pt idx="261">
                  <c:v>5.430000000000039E-2</c:v>
                </c:pt>
                <c:pt idx="262">
                  <c:v>5.4700000000000387E-2</c:v>
                </c:pt>
                <c:pt idx="263">
                  <c:v>5.5200000000000013E-2</c:v>
                </c:pt>
                <c:pt idx="264">
                  <c:v>5.5700000000000076E-2</c:v>
                </c:pt>
                <c:pt idx="265">
                  <c:v>5.62E-2</c:v>
                </c:pt>
                <c:pt idx="266">
                  <c:v>5.6700000000000028E-2</c:v>
                </c:pt>
                <c:pt idx="267">
                  <c:v>5.7200000000000029E-2</c:v>
                </c:pt>
                <c:pt idx="268">
                  <c:v>5.7700000000000168E-2</c:v>
                </c:pt>
                <c:pt idx="269">
                  <c:v>5.8300000000000032E-2</c:v>
                </c:pt>
                <c:pt idx="270">
                  <c:v>5.880000000000004E-2</c:v>
                </c:pt>
                <c:pt idx="271">
                  <c:v>5.9300000000000394E-2</c:v>
                </c:pt>
                <c:pt idx="272">
                  <c:v>5.9900000000000141E-2</c:v>
                </c:pt>
                <c:pt idx="273">
                  <c:v>6.0400000000000051E-2</c:v>
                </c:pt>
                <c:pt idx="274">
                  <c:v>6.1000000000000026E-2</c:v>
                </c:pt>
                <c:pt idx="275">
                  <c:v>6.1500000000000013E-2</c:v>
                </c:pt>
                <c:pt idx="276">
                  <c:v>6.2100000000000037E-2</c:v>
                </c:pt>
                <c:pt idx="277">
                  <c:v>6.2700000000000075E-2</c:v>
                </c:pt>
                <c:pt idx="278">
                  <c:v>6.3300000000000037E-2</c:v>
                </c:pt>
                <c:pt idx="279">
                  <c:v>6.3900000000000012E-2</c:v>
                </c:pt>
                <c:pt idx="280">
                  <c:v>6.4500000000000071E-2</c:v>
                </c:pt>
                <c:pt idx="281">
                  <c:v>6.5100000000000033E-2</c:v>
                </c:pt>
                <c:pt idx="282">
                  <c:v>6.5700000000000036E-2</c:v>
                </c:pt>
                <c:pt idx="283">
                  <c:v>6.6299999999999998E-2</c:v>
                </c:pt>
                <c:pt idx="284">
                  <c:v>6.6900000000000001E-2</c:v>
                </c:pt>
                <c:pt idx="285">
                  <c:v>6.7600000000000035E-2</c:v>
                </c:pt>
                <c:pt idx="286">
                  <c:v>6.8200000000000011E-2</c:v>
                </c:pt>
                <c:pt idx="287">
                  <c:v>6.8900000000000031E-2</c:v>
                </c:pt>
                <c:pt idx="288">
                  <c:v>6.9500000000000076E-2</c:v>
                </c:pt>
                <c:pt idx="289">
                  <c:v>7.0200000000000012E-2</c:v>
                </c:pt>
                <c:pt idx="290">
                  <c:v>7.0900000000000032E-2</c:v>
                </c:pt>
                <c:pt idx="291">
                  <c:v>7.1600000000000011E-2</c:v>
                </c:pt>
                <c:pt idx="292">
                  <c:v>7.2300000000000156E-2</c:v>
                </c:pt>
                <c:pt idx="293">
                  <c:v>7.3000000000000037E-2</c:v>
                </c:pt>
                <c:pt idx="294">
                  <c:v>7.3700000000000071E-2</c:v>
                </c:pt>
                <c:pt idx="295">
                  <c:v>7.4400000000000174E-2</c:v>
                </c:pt>
                <c:pt idx="296">
                  <c:v>7.5100000000000028E-2</c:v>
                </c:pt>
                <c:pt idx="297">
                  <c:v>7.5900000000000037E-2</c:v>
                </c:pt>
                <c:pt idx="298">
                  <c:v>7.6600000000000001E-2</c:v>
                </c:pt>
                <c:pt idx="299">
                  <c:v>7.7400000000000066E-2</c:v>
                </c:pt>
                <c:pt idx="300">
                  <c:v>7.8200000000000033E-2</c:v>
                </c:pt>
                <c:pt idx="301">
                  <c:v>7.9000000000000417E-2</c:v>
                </c:pt>
                <c:pt idx="302">
                  <c:v>7.9800000000000426E-2</c:v>
                </c:pt>
                <c:pt idx="303">
                  <c:v>8.0600000000000074E-2</c:v>
                </c:pt>
                <c:pt idx="304">
                  <c:v>8.14E-2</c:v>
                </c:pt>
                <c:pt idx="305">
                  <c:v>8.2200000000000023E-2</c:v>
                </c:pt>
                <c:pt idx="306">
                  <c:v>8.3000000000000088E-2</c:v>
                </c:pt>
                <c:pt idx="307">
                  <c:v>8.3900000000000099E-2</c:v>
                </c:pt>
                <c:pt idx="308">
                  <c:v>8.480000000000007E-2</c:v>
                </c:pt>
                <c:pt idx="309">
                  <c:v>8.5600000000000134E-2</c:v>
                </c:pt>
                <c:pt idx="310">
                  <c:v>8.6500000000000049E-2</c:v>
                </c:pt>
                <c:pt idx="311">
                  <c:v>8.7400000000000019E-2</c:v>
                </c:pt>
                <c:pt idx="312">
                  <c:v>8.8300000000000101E-2</c:v>
                </c:pt>
                <c:pt idx="313">
                  <c:v>8.9300000000000032E-2</c:v>
                </c:pt>
                <c:pt idx="314">
                  <c:v>9.0200000000000044E-2</c:v>
                </c:pt>
                <c:pt idx="315">
                  <c:v>9.1200000000000003E-2</c:v>
                </c:pt>
                <c:pt idx="316">
                  <c:v>9.2100000000000029E-2</c:v>
                </c:pt>
                <c:pt idx="317">
                  <c:v>9.3100000000000266E-2</c:v>
                </c:pt>
                <c:pt idx="318">
                  <c:v>9.4100000000000114E-2</c:v>
                </c:pt>
                <c:pt idx="319">
                  <c:v>9.5100000000000046E-2</c:v>
                </c:pt>
                <c:pt idx="320">
                  <c:v>9.6100000000000046E-2</c:v>
                </c:pt>
                <c:pt idx="321">
                  <c:v>9.7200000000000022E-2</c:v>
                </c:pt>
                <c:pt idx="322">
                  <c:v>9.8200000000000134E-2</c:v>
                </c:pt>
                <c:pt idx="323">
                  <c:v>9.9300000000000069E-2</c:v>
                </c:pt>
                <c:pt idx="324">
                  <c:v>0.1004</c:v>
                </c:pt>
                <c:pt idx="325">
                  <c:v>0.10150000000000002</c:v>
                </c:pt>
                <c:pt idx="326">
                  <c:v>0.10260000000000002</c:v>
                </c:pt>
                <c:pt idx="327">
                  <c:v>0.10370000000000019</c:v>
                </c:pt>
                <c:pt idx="328">
                  <c:v>0.10489999999999998</c:v>
                </c:pt>
                <c:pt idx="329">
                  <c:v>0.10600000000000002</c:v>
                </c:pt>
                <c:pt idx="330">
                  <c:v>0.1072000000000005</c:v>
                </c:pt>
                <c:pt idx="331">
                  <c:v>0.10840000000000002</c:v>
                </c:pt>
                <c:pt idx="332">
                  <c:v>0.10960000000000029</c:v>
                </c:pt>
                <c:pt idx="333">
                  <c:v>0.11090000000000003</c:v>
                </c:pt>
                <c:pt idx="334">
                  <c:v>0.11210000000000005</c:v>
                </c:pt>
                <c:pt idx="335">
                  <c:v>0.11340000000000003</c:v>
                </c:pt>
                <c:pt idx="336">
                  <c:v>0.11470000000000008</c:v>
                </c:pt>
                <c:pt idx="337">
                  <c:v>0.11600000000000005</c:v>
                </c:pt>
                <c:pt idx="338">
                  <c:v>0.11740000000000003</c:v>
                </c:pt>
                <c:pt idx="339">
                  <c:v>0.11870000000000018</c:v>
                </c:pt>
                <c:pt idx="340">
                  <c:v>0.12010000000000012</c:v>
                </c:pt>
                <c:pt idx="341">
                  <c:v>0.12150000000000002</c:v>
                </c:pt>
                <c:pt idx="342">
                  <c:v>0.12300000000000012</c:v>
                </c:pt>
                <c:pt idx="343">
                  <c:v>0.12440000000000002</c:v>
                </c:pt>
                <c:pt idx="344">
                  <c:v>0.12590000000000001</c:v>
                </c:pt>
                <c:pt idx="345">
                  <c:v>0.12740000000000001</c:v>
                </c:pt>
                <c:pt idx="346">
                  <c:v>0.12889999999999999</c:v>
                </c:pt>
                <c:pt idx="347">
                  <c:v>0.1305</c:v>
                </c:pt>
                <c:pt idx="348">
                  <c:v>0.13200000000000001</c:v>
                </c:pt>
                <c:pt idx="349">
                  <c:v>0.1336</c:v>
                </c:pt>
                <c:pt idx="350">
                  <c:v>0.1353</c:v>
                </c:pt>
                <c:pt idx="351">
                  <c:v>0.13689999999999999</c:v>
                </c:pt>
                <c:pt idx="352">
                  <c:v>0.1386</c:v>
                </c:pt>
                <c:pt idx="353">
                  <c:v>0.14030000000000001</c:v>
                </c:pt>
                <c:pt idx="354">
                  <c:v>0.14200000000000004</c:v>
                </c:pt>
                <c:pt idx="355">
                  <c:v>0.14380000000000001</c:v>
                </c:pt>
                <c:pt idx="356">
                  <c:v>0.14560000000000001</c:v>
                </c:pt>
                <c:pt idx="357">
                  <c:v>0.14740000000000086</c:v>
                </c:pt>
                <c:pt idx="358">
                  <c:v>0.14930000000000004</c:v>
                </c:pt>
                <c:pt idx="359">
                  <c:v>0.15120000000000086</c:v>
                </c:pt>
                <c:pt idx="360">
                  <c:v>0.15310000000000001</c:v>
                </c:pt>
                <c:pt idx="361">
                  <c:v>0.15510000000000004</c:v>
                </c:pt>
                <c:pt idx="362">
                  <c:v>0.15710000000000021</c:v>
                </c:pt>
                <c:pt idx="363">
                  <c:v>0.15910000000000021</c:v>
                </c:pt>
                <c:pt idx="364">
                  <c:v>0.16120000000000007</c:v>
                </c:pt>
                <c:pt idx="365">
                  <c:v>0.16330000000000006</c:v>
                </c:pt>
                <c:pt idx="366">
                  <c:v>0.1654000000000001</c:v>
                </c:pt>
                <c:pt idx="367">
                  <c:v>0.16760000000000005</c:v>
                </c:pt>
                <c:pt idx="368">
                  <c:v>0.16980000000000006</c:v>
                </c:pt>
                <c:pt idx="369">
                  <c:v>0.1721</c:v>
                </c:pt>
                <c:pt idx="370">
                  <c:v>0.17440000000000044</c:v>
                </c:pt>
                <c:pt idx="371">
                  <c:v>0.17670000000000041</c:v>
                </c:pt>
                <c:pt idx="372">
                  <c:v>0.17910000000000001</c:v>
                </c:pt>
                <c:pt idx="373">
                  <c:v>0.18150000000000024</c:v>
                </c:pt>
                <c:pt idx="374">
                  <c:v>0.18400000000000041</c:v>
                </c:pt>
                <c:pt idx="375">
                  <c:v>0.18660000000000004</c:v>
                </c:pt>
                <c:pt idx="376">
                  <c:v>0.18910000000000021</c:v>
                </c:pt>
                <c:pt idx="377">
                  <c:v>0.19180000000000005</c:v>
                </c:pt>
                <c:pt idx="378">
                  <c:v>0.19440000000000007</c:v>
                </c:pt>
                <c:pt idx="379">
                  <c:v>0.19720000000000004</c:v>
                </c:pt>
                <c:pt idx="380">
                  <c:v>0.19990000000000011</c:v>
                </c:pt>
                <c:pt idx="381">
                  <c:v>0.20280000000000001</c:v>
                </c:pt>
                <c:pt idx="382">
                  <c:v>0.20569999999999999</c:v>
                </c:pt>
                <c:pt idx="383">
                  <c:v>0.20860000000000001</c:v>
                </c:pt>
                <c:pt idx="384">
                  <c:v>0.21160000000000001</c:v>
                </c:pt>
                <c:pt idx="385">
                  <c:v>0.21470000000000086</c:v>
                </c:pt>
                <c:pt idx="386">
                  <c:v>0.21790000000000112</c:v>
                </c:pt>
                <c:pt idx="387">
                  <c:v>0.22110000000000005</c:v>
                </c:pt>
                <c:pt idx="388">
                  <c:v>0.22430000000000005</c:v>
                </c:pt>
                <c:pt idx="389">
                  <c:v>0.22770000000000007</c:v>
                </c:pt>
                <c:pt idx="390">
                  <c:v>0.2311</c:v>
                </c:pt>
                <c:pt idx="391">
                  <c:v>0.23450000000000001</c:v>
                </c:pt>
                <c:pt idx="392">
                  <c:v>0.23810000000000001</c:v>
                </c:pt>
                <c:pt idx="393">
                  <c:v>0.24170000000000041</c:v>
                </c:pt>
                <c:pt idx="394">
                  <c:v>0.24540000000000098</c:v>
                </c:pt>
                <c:pt idx="395">
                  <c:v>0.24920000000000098</c:v>
                </c:pt>
                <c:pt idx="396">
                  <c:v>0.25310000000000005</c:v>
                </c:pt>
                <c:pt idx="397">
                  <c:v>0.25700000000000001</c:v>
                </c:pt>
                <c:pt idx="398">
                  <c:v>0.2611</c:v>
                </c:pt>
                <c:pt idx="399">
                  <c:v>0.26520000000000005</c:v>
                </c:pt>
                <c:pt idx="400">
                  <c:v>0.26940000000000008</c:v>
                </c:pt>
                <c:pt idx="401">
                  <c:v>0.2737</c:v>
                </c:pt>
                <c:pt idx="402">
                  <c:v>0.27810000000000001</c:v>
                </c:pt>
                <c:pt idx="403">
                  <c:v>0.28270000000000001</c:v>
                </c:pt>
                <c:pt idx="404">
                  <c:v>0.28730000000000161</c:v>
                </c:pt>
                <c:pt idx="405">
                  <c:v>0.29200000000000031</c:v>
                </c:pt>
                <c:pt idx="406">
                  <c:v>0.29680000000000184</c:v>
                </c:pt>
                <c:pt idx="407">
                  <c:v>0.30180000000000184</c:v>
                </c:pt>
                <c:pt idx="408">
                  <c:v>0.30690000000000184</c:v>
                </c:pt>
                <c:pt idx="409">
                  <c:v>0.31210000000000032</c:v>
                </c:pt>
                <c:pt idx="410">
                  <c:v>0.31740000000000207</c:v>
                </c:pt>
                <c:pt idx="411">
                  <c:v>0.32280000000000242</c:v>
                </c:pt>
                <c:pt idx="412">
                  <c:v>0.32840000000000213</c:v>
                </c:pt>
                <c:pt idx="413">
                  <c:v>0.33410000000000184</c:v>
                </c:pt>
                <c:pt idx="414">
                  <c:v>0.34000000000000014</c:v>
                </c:pt>
                <c:pt idx="415">
                  <c:v>0.34600000000000042</c:v>
                </c:pt>
                <c:pt idx="416">
                  <c:v>0.35220000000000001</c:v>
                </c:pt>
                <c:pt idx="417">
                  <c:v>0.35850000000000032</c:v>
                </c:pt>
                <c:pt idx="418">
                  <c:v>0.36500000000000032</c:v>
                </c:pt>
                <c:pt idx="419">
                  <c:v>0.37160000000000032</c:v>
                </c:pt>
                <c:pt idx="420">
                  <c:v>0.37850000000000167</c:v>
                </c:pt>
                <c:pt idx="421">
                  <c:v>0.38550000000000184</c:v>
                </c:pt>
                <c:pt idx="422">
                  <c:v>0.39270000000000038</c:v>
                </c:pt>
                <c:pt idx="423">
                  <c:v>0.40010000000000001</c:v>
                </c:pt>
                <c:pt idx="424">
                  <c:v>0.40770000000000001</c:v>
                </c:pt>
                <c:pt idx="425">
                  <c:v>0.41550000000000031</c:v>
                </c:pt>
                <c:pt idx="426">
                  <c:v>0.42350000000000032</c:v>
                </c:pt>
                <c:pt idx="427">
                  <c:v>0.43180000000000207</c:v>
                </c:pt>
                <c:pt idx="428">
                  <c:v>0.44030000000000014</c:v>
                </c:pt>
                <c:pt idx="429">
                  <c:v>0.44900000000000012</c:v>
                </c:pt>
                <c:pt idx="430">
                  <c:v>0.45800000000000002</c:v>
                </c:pt>
                <c:pt idx="431">
                  <c:v>0.4672</c:v>
                </c:pt>
                <c:pt idx="432">
                  <c:v>0.47670000000000001</c:v>
                </c:pt>
                <c:pt idx="433">
                  <c:v>0.48650000000000032</c:v>
                </c:pt>
                <c:pt idx="434">
                  <c:v>0.49660000000000032</c:v>
                </c:pt>
                <c:pt idx="435">
                  <c:v>0.50700000000000001</c:v>
                </c:pt>
                <c:pt idx="436">
                  <c:v>0.51770000000000005</c:v>
                </c:pt>
                <c:pt idx="437">
                  <c:v>0.52869999999999995</c:v>
                </c:pt>
                <c:pt idx="438">
                  <c:v>0.54010000000000002</c:v>
                </c:pt>
                <c:pt idx="439">
                  <c:v>0.55189999999999995</c:v>
                </c:pt>
                <c:pt idx="440">
                  <c:v>0.56399999999999995</c:v>
                </c:pt>
                <c:pt idx="441">
                  <c:v>0.57650000000000001</c:v>
                </c:pt>
                <c:pt idx="442">
                  <c:v>0.58949999999999969</c:v>
                </c:pt>
                <c:pt idx="443">
                  <c:v>0.60280000000000356</c:v>
                </c:pt>
                <c:pt idx="444">
                  <c:v>0.61660000000000414</c:v>
                </c:pt>
                <c:pt idx="445">
                  <c:v>0.63090000000000368</c:v>
                </c:pt>
                <c:pt idx="446">
                  <c:v>0.64570000000000416</c:v>
                </c:pt>
                <c:pt idx="447">
                  <c:v>0.66090000000000415</c:v>
                </c:pt>
                <c:pt idx="448">
                  <c:v>0.67670000000000519</c:v>
                </c:pt>
                <c:pt idx="449">
                  <c:v>0.69310000000000049</c:v>
                </c:pt>
                <c:pt idx="450">
                  <c:v>0.71009999999999995</c:v>
                </c:pt>
                <c:pt idx="452">
                  <c:v>0.91190000000000004</c:v>
                </c:pt>
                <c:pt idx="453">
                  <c:v>0.89410000000000023</c:v>
                </c:pt>
                <c:pt idx="454">
                  <c:v>0.87680000000000402</c:v>
                </c:pt>
                <c:pt idx="455">
                  <c:v>0.86000000000000065</c:v>
                </c:pt>
                <c:pt idx="456">
                  <c:v>0.84380000000000321</c:v>
                </c:pt>
                <c:pt idx="457">
                  <c:v>0.82809999999999995</c:v>
                </c:pt>
                <c:pt idx="458">
                  <c:v>0.81280000000000063</c:v>
                </c:pt>
                <c:pt idx="459">
                  <c:v>0.79800000000000004</c:v>
                </c:pt>
                <c:pt idx="460">
                  <c:v>0.78359999999999996</c:v>
                </c:pt>
                <c:pt idx="461">
                  <c:v>0.76970000000000416</c:v>
                </c:pt>
                <c:pt idx="462">
                  <c:v>0.75610000000000321</c:v>
                </c:pt>
                <c:pt idx="463">
                  <c:v>0.74300000000000321</c:v>
                </c:pt>
                <c:pt idx="464">
                  <c:v>0.73020000000000063</c:v>
                </c:pt>
                <c:pt idx="465">
                  <c:v>0.71780000000000321</c:v>
                </c:pt>
                <c:pt idx="466">
                  <c:v>0.70570000000000321</c:v>
                </c:pt>
                <c:pt idx="467">
                  <c:v>0.69400000000000039</c:v>
                </c:pt>
                <c:pt idx="468">
                  <c:v>0.68250000000000022</c:v>
                </c:pt>
                <c:pt idx="469">
                  <c:v>0.67140000000000322</c:v>
                </c:pt>
                <c:pt idx="470">
                  <c:v>0.66060000000000485</c:v>
                </c:pt>
                <c:pt idx="471">
                  <c:v>0.65010000000000356</c:v>
                </c:pt>
                <c:pt idx="472">
                  <c:v>0.63980000000000414</c:v>
                </c:pt>
                <c:pt idx="473">
                  <c:v>0.62980000000000413</c:v>
                </c:pt>
                <c:pt idx="474">
                  <c:v>0.62010000000000065</c:v>
                </c:pt>
                <c:pt idx="475">
                  <c:v>0.61060000000000414</c:v>
                </c:pt>
                <c:pt idx="476">
                  <c:v>0.60129999999999995</c:v>
                </c:pt>
                <c:pt idx="477">
                  <c:v>0.5922999999999996</c:v>
                </c:pt>
                <c:pt idx="478">
                  <c:v>0.58349999999999969</c:v>
                </c:pt>
                <c:pt idx="479">
                  <c:v>0.57490000000000063</c:v>
                </c:pt>
                <c:pt idx="480">
                  <c:v>0.5665</c:v>
                </c:pt>
                <c:pt idx="481">
                  <c:v>0.55830000000000002</c:v>
                </c:pt>
                <c:pt idx="482">
                  <c:v>0.55030000000000001</c:v>
                </c:pt>
                <c:pt idx="483">
                  <c:v>0.54249999999999998</c:v>
                </c:pt>
                <c:pt idx="484">
                  <c:v>0.53490000000000004</c:v>
                </c:pt>
                <c:pt idx="485">
                  <c:v>0.52749999999999997</c:v>
                </c:pt>
                <c:pt idx="486">
                  <c:v>0.5202</c:v>
                </c:pt>
                <c:pt idx="487">
                  <c:v>0.5131</c:v>
                </c:pt>
                <c:pt idx="488">
                  <c:v>0.50609999999999999</c:v>
                </c:pt>
                <c:pt idx="489">
                  <c:v>0.49940000000000184</c:v>
                </c:pt>
                <c:pt idx="490">
                  <c:v>0.49270000000000008</c:v>
                </c:pt>
                <c:pt idx="491">
                  <c:v>0.48620000000000002</c:v>
                </c:pt>
                <c:pt idx="492">
                  <c:v>0.47990000000000038</c:v>
                </c:pt>
                <c:pt idx="493">
                  <c:v>0.47370000000000001</c:v>
                </c:pt>
                <c:pt idx="494">
                  <c:v>0.46760000000000002</c:v>
                </c:pt>
                <c:pt idx="495">
                  <c:v>0.46160000000000001</c:v>
                </c:pt>
                <c:pt idx="496">
                  <c:v>0.45579999999999998</c:v>
                </c:pt>
                <c:pt idx="497">
                  <c:v>0.4501</c:v>
                </c:pt>
                <c:pt idx="498">
                  <c:v>0.44450000000000012</c:v>
                </c:pt>
                <c:pt idx="499">
                  <c:v>0.43900000000000161</c:v>
                </c:pt>
                <c:pt idx="500">
                  <c:v>0.43370000000000031</c:v>
                </c:pt>
                <c:pt idx="501">
                  <c:v>0.42840000000000167</c:v>
                </c:pt>
                <c:pt idx="502">
                  <c:v>0.42330000000000184</c:v>
                </c:pt>
                <c:pt idx="503">
                  <c:v>0.41820000000000002</c:v>
                </c:pt>
                <c:pt idx="504">
                  <c:v>0.41330000000000161</c:v>
                </c:pt>
                <c:pt idx="505">
                  <c:v>0.40850000000000031</c:v>
                </c:pt>
                <c:pt idx="506">
                  <c:v>0.4037</c:v>
                </c:pt>
                <c:pt idx="507">
                  <c:v>0.39900000000000208</c:v>
                </c:pt>
                <c:pt idx="508">
                  <c:v>0.39450000000000207</c:v>
                </c:pt>
                <c:pt idx="509">
                  <c:v>0.39000000000000185</c:v>
                </c:pt>
                <c:pt idx="510">
                  <c:v>0.38560000000000161</c:v>
                </c:pt>
                <c:pt idx="511">
                  <c:v>0.38130000000000241</c:v>
                </c:pt>
                <c:pt idx="512">
                  <c:v>0.37710000000000032</c:v>
                </c:pt>
                <c:pt idx="513">
                  <c:v>0.37290000000000184</c:v>
                </c:pt>
                <c:pt idx="514">
                  <c:v>0.36880000000000207</c:v>
                </c:pt>
                <c:pt idx="515">
                  <c:v>0.36480000000000185</c:v>
                </c:pt>
                <c:pt idx="516">
                  <c:v>0.36090000000000161</c:v>
                </c:pt>
                <c:pt idx="517">
                  <c:v>0.35700000000000032</c:v>
                </c:pt>
                <c:pt idx="518">
                  <c:v>0.35330000000000161</c:v>
                </c:pt>
                <c:pt idx="519">
                  <c:v>0.34950000000000042</c:v>
                </c:pt>
                <c:pt idx="520">
                  <c:v>0.34590000000000043</c:v>
                </c:pt>
                <c:pt idx="521">
                  <c:v>0.3423000000000006</c:v>
                </c:pt>
                <c:pt idx="522">
                  <c:v>0.33880000000000288</c:v>
                </c:pt>
                <c:pt idx="523">
                  <c:v>0.33530000000000287</c:v>
                </c:pt>
                <c:pt idx="524">
                  <c:v>0.33190000000000242</c:v>
                </c:pt>
                <c:pt idx="525">
                  <c:v>0.32860000000000167</c:v>
                </c:pt>
                <c:pt idx="526">
                  <c:v>0.32530000000000242</c:v>
                </c:pt>
                <c:pt idx="527">
                  <c:v>0.32200000000000184</c:v>
                </c:pt>
                <c:pt idx="528">
                  <c:v>0.31890000000000207</c:v>
                </c:pt>
                <c:pt idx="529">
                  <c:v>0.31570000000000031</c:v>
                </c:pt>
                <c:pt idx="530">
                  <c:v>0.31270000000000031</c:v>
                </c:pt>
                <c:pt idx="531">
                  <c:v>0.30960000000000032</c:v>
                </c:pt>
                <c:pt idx="532">
                  <c:v>0.30670000000000008</c:v>
                </c:pt>
                <c:pt idx="533">
                  <c:v>0.30370000000000008</c:v>
                </c:pt>
                <c:pt idx="534">
                  <c:v>0.30090000000000161</c:v>
                </c:pt>
                <c:pt idx="535">
                  <c:v>0.29800000000000032</c:v>
                </c:pt>
                <c:pt idx="536">
                  <c:v>0.29530000000000184</c:v>
                </c:pt>
                <c:pt idx="537">
                  <c:v>0.29250000000000032</c:v>
                </c:pt>
                <c:pt idx="538">
                  <c:v>0.28980000000000161</c:v>
                </c:pt>
                <c:pt idx="539">
                  <c:v>0.28720000000000001</c:v>
                </c:pt>
                <c:pt idx="540">
                  <c:v>0.28460000000000002</c:v>
                </c:pt>
                <c:pt idx="541">
                  <c:v>0.28200000000000008</c:v>
                </c:pt>
                <c:pt idx="542">
                  <c:v>0.27950000000000008</c:v>
                </c:pt>
                <c:pt idx="543">
                  <c:v>0.27700000000000002</c:v>
                </c:pt>
                <c:pt idx="544">
                  <c:v>0.27450000000000002</c:v>
                </c:pt>
                <c:pt idx="545">
                  <c:v>0.27210000000000001</c:v>
                </c:pt>
                <c:pt idx="546">
                  <c:v>0.2697</c:v>
                </c:pt>
                <c:pt idx="547">
                  <c:v>0.26740000000000008</c:v>
                </c:pt>
                <c:pt idx="548">
                  <c:v>0.2651</c:v>
                </c:pt>
                <c:pt idx="549">
                  <c:v>0.26279999999999998</c:v>
                </c:pt>
                <c:pt idx="550">
                  <c:v>0.2606</c:v>
                </c:pt>
                <c:pt idx="551">
                  <c:v>0.25840000000000002</c:v>
                </c:pt>
                <c:pt idx="552">
                  <c:v>0.25619999999999998</c:v>
                </c:pt>
                <c:pt idx="553">
                  <c:v>0.254</c:v>
                </c:pt>
                <c:pt idx="554">
                  <c:v>0.25190000000000001</c:v>
                </c:pt>
                <c:pt idx="555">
                  <c:v>0.24990000000000112</c:v>
                </c:pt>
                <c:pt idx="556">
                  <c:v>0.24780000000000021</c:v>
                </c:pt>
                <c:pt idx="557">
                  <c:v>0.24580000000000021</c:v>
                </c:pt>
                <c:pt idx="558">
                  <c:v>0.24380000000000004</c:v>
                </c:pt>
                <c:pt idx="559">
                  <c:v>0.24180000000000001</c:v>
                </c:pt>
                <c:pt idx="560">
                  <c:v>0.23990000000000086</c:v>
                </c:pt>
                <c:pt idx="561">
                  <c:v>0.23800000000000004</c:v>
                </c:pt>
                <c:pt idx="562">
                  <c:v>0.2361</c:v>
                </c:pt>
                <c:pt idx="563">
                  <c:v>0.23430000000000001</c:v>
                </c:pt>
                <c:pt idx="564">
                  <c:v>0.23240000000000041</c:v>
                </c:pt>
                <c:pt idx="565">
                  <c:v>0.2306</c:v>
                </c:pt>
                <c:pt idx="566">
                  <c:v>0.22880000000000006</c:v>
                </c:pt>
                <c:pt idx="567">
                  <c:v>0.22710000000000005</c:v>
                </c:pt>
                <c:pt idx="568">
                  <c:v>0.22540000000000007</c:v>
                </c:pt>
                <c:pt idx="569">
                  <c:v>0.22370000000000007</c:v>
                </c:pt>
                <c:pt idx="570">
                  <c:v>0.22200000000000006</c:v>
                </c:pt>
                <c:pt idx="571">
                  <c:v>0.22030000000000005</c:v>
                </c:pt>
                <c:pt idx="572">
                  <c:v>0.21870000000000098</c:v>
                </c:pt>
                <c:pt idx="573">
                  <c:v>0.21710000000000004</c:v>
                </c:pt>
                <c:pt idx="574">
                  <c:v>0.21550000000000041</c:v>
                </c:pt>
                <c:pt idx="575">
                  <c:v>0.21390000000000098</c:v>
                </c:pt>
                <c:pt idx="576">
                  <c:v>0.21230000000000004</c:v>
                </c:pt>
                <c:pt idx="577">
                  <c:v>0.21080000000000004</c:v>
                </c:pt>
                <c:pt idx="578">
                  <c:v>0.20930000000000001</c:v>
                </c:pt>
                <c:pt idx="579">
                  <c:v>0.20780000000000001</c:v>
                </c:pt>
                <c:pt idx="580">
                  <c:v>0.20630000000000001</c:v>
                </c:pt>
                <c:pt idx="581">
                  <c:v>0.20490000000000044</c:v>
                </c:pt>
                <c:pt idx="582">
                  <c:v>0.20340000000000041</c:v>
                </c:pt>
                <c:pt idx="583">
                  <c:v>0.20200000000000001</c:v>
                </c:pt>
                <c:pt idx="584">
                  <c:v>0.2006</c:v>
                </c:pt>
                <c:pt idx="585">
                  <c:v>0.19920000000000007</c:v>
                </c:pt>
                <c:pt idx="586">
                  <c:v>0.1979000000000001</c:v>
                </c:pt>
                <c:pt idx="587">
                  <c:v>0.19650000000000006</c:v>
                </c:pt>
                <c:pt idx="588">
                  <c:v>0.19520000000000007</c:v>
                </c:pt>
                <c:pt idx="589">
                  <c:v>0.19390000000000007</c:v>
                </c:pt>
                <c:pt idx="590">
                  <c:v>0.19260000000000005</c:v>
                </c:pt>
                <c:pt idx="591">
                  <c:v>0.19130000000000005</c:v>
                </c:pt>
                <c:pt idx="592">
                  <c:v>0.19000000000000006</c:v>
                </c:pt>
                <c:pt idx="593">
                  <c:v>0.18880000000000041</c:v>
                </c:pt>
                <c:pt idx="594">
                  <c:v>0.18760000000000004</c:v>
                </c:pt>
                <c:pt idx="595">
                  <c:v>0.18630000000000024</c:v>
                </c:pt>
                <c:pt idx="596">
                  <c:v>0.18510000000000001</c:v>
                </c:pt>
                <c:pt idx="597">
                  <c:v>0.18390000000000098</c:v>
                </c:pt>
                <c:pt idx="598">
                  <c:v>0.18280000000000021</c:v>
                </c:pt>
                <c:pt idx="599">
                  <c:v>0.18160000000000001</c:v>
                </c:pt>
                <c:pt idx="600">
                  <c:v>0.18050000000000024</c:v>
                </c:pt>
                <c:pt idx="601">
                  <c:v>0.17930000000000001</c:v>
                </c:pt>
                <c:pt idx="602">
                  <c:v>0.17820000000000041</c:v>
                </c:pt>
                <c:pt idx="603">
                  <c:v>0.17710000000000001</c:v>
                </c:pt>
                <c:pt idx="604">
                  <c:v>0.17600000000000021</c:v>
                </c:pt>
                <c:pt idx="605">
                  <c:v>0.17490000000000044</c:v>
                </c:pt>
                <c:pt idx="606">
                  <c:v>0.17390000000000044</c:v>
                </c:pt>
                <c:pt idx="607">
                  <c:v>0.17280000000000001</c:v>
                </c:pt>
                <c:pt idx="608">
                  <c:v>0.17180000000000001</c:v>
                </c:pt>
                <c:pt idx="609">
                  <c:v>0.17069999999999999</c:v>
                </c:pt>
                <c:pt idx="610">
                  <c:v>0.1697000000000001</c:v>
                </c:pt>
                <c:pt idx="611">
                  <c:v>0.16870000000000007</c:v>
                </c:pt>
                <c:pt idx="612">
                  <c:v>0.16770000000000007</c:v>
                </c:pt>
                <c:pt idx="613">
                  <c:v>0.16670000000000004</c:v>
                </c:pt>
                <c:pt idx="614">
                  <c:v>0.16580000000000006</c:v>
                </c:pt>
                <c:pt idx="615">
                  <c:v>0.16480000000000006</c:v>
                </c:pt>
                <c:pt idx="616">
                  <c:v>0.1639000000000001</c:v>
                </c:pt>
                <c:pt idx="617">
                  <c:v>0.16290000000000007</c:v>
                </c:pt>
                <c:pt idx="618">
                  <c:v>0.16200000000000006</c:v>
                </c:pt>
                <c:pt idx="619">
                  <c:v>0.16110000000000005</c:v>
                </c:pt>
                <c:pt idx="620">
                  <c:v>0.16020000000000006</c:v>
                </c:pt>
                <c:pt idx="621">
                  <c:v>0.15930000000000041</c:v>
                </c:pt>
                <c:pt idx="622">
                  <c:v>0.15840000000000112</c:v>
                </c:pt>
                <c:pt idx="623">
                  <c:v>0.15750000000000086</c:v>
                </c:pt>
                <c:pt idx="624">
                  <c:v>0.15660000000000004</c:v>
                </c:pt>
                <c:pt idx="625">
                  <c:v>0.15580000000000024</c:v>
                </c:pt>
                <c:pt idx="626">
                  <c:v>0.15490000000000106</c:v>
                </c:pt>
                <c:pt idx="627">
                  <c:v>0.15410000000000001</c:v>
                </c:pt>
                <c:pt idx="628">
                  <c:v>0.15330000000000021</c:v>
                </c:pt>
                <c:pt idx="629">
                  <c:v>0.15250000000000041</c:v>
                </c:pt>
                <c:pt idx="630">
                  <c:v>0.15160000000000001</c:v>
                </c:pt>
                <c:pt idx="631">
                  <c:v>0.15080000000000021</c:v>
                </c:pt>
                <c:pt idx="632">
                  <c:v>0.15000000000000024</c:v>
                </c:pt>
                <c:pt idx="633">
                  <c:v>0.14930000000000004</c:v>
                </c:pt>
                <c:pt idx="634">
                  <c:v>0.14850000000000024</c:v>
                </c:pt>
                <c:pt idx="635">
                  <c:v>0.14770000000000041</c:v>
                </c:pt>
                <c:pt idx="636">
                  <c:v>0.14700000000000021</c:v>
                </c:pt>
                <c:pt idx="637">
                  <c:v>0.14620000000000041</c:v>
                </c:pt>
                <c:pt idx="638">
                  <c:v>0.14550000000000021</c:v>
                </c:pt>
                <c:pt idx="639">
                  <c:v>0.14470000000000041</c:v>
                </c:pt>
                <c:pt idx="640">
                  <c:v>0.14400000000000004</c:v>
                </c:pt>
                <c:pt idx="641">
                  <c:v>0.14330000000000001</c:v>
                </c:pt>
                <c:pt idx="642">
                  <c:v>0.1426</c:v>
                </c:pt>
                <c:pt idx="643">
                  <c:v>0.14190000000000041</c:v>
                </c:pt>
                <c:pt idx="644">
                  <c:v>0.14119999999999999</c:v>
                </c:pt>
                <c:pt idx="645">
                  <c:v>0.14050000000000001</c:v>
                </c:pt>
                <c:pt idx="646">
                  <c:v>0.13980000000000001</c:v>
                </c:pt>
                <c:pt idx="647">
                  <c:v>0.13919999999999999</c:v>
                </c:pt>
                <c:pt idx="648">
                  <c:v>0.13850000000000001</c:v>
                </c:pt>
                <c:pt idx="649">
                  <c:v>0.13789999999999999</c:v>
                </c:pt>
                <c:pt idx="650">
                  <c:v>0.13719999999999999</c:v>
                </c:pt>
                <c:pt idx="651">
                  <c:v>0.1366</c:v>
                </c:pt>
                <c:pt idx="652">
                  <c:v>0.13589999999999999</c:v>
                </c:pt>
                <c:pt idx="653">
                  <c:v>0.1353</c:v>
                </c:pt>
                <c:pt idx="654">
                  <c:v>0.13469999999999999</c:v>
                </c:pt>
                <c:pt idx="655">
                  <c:v>0.1341</c:v>
                </c:pt>
                <c:pt idx="656">
                  <c:v>0.13350000000000001</c:v>
                </c:pt>
                <c:pt idx="657">
                  <c:v>0.13289999999999999</c:v>
                </c:pt>
                <c:pt idx="658">
                  <c:v>0.1323</c:v>
                </c:pt>
                <c:pt idx="659">
                  <c:v>0.13170000000000001</c:v>
                </c:pt>
                <c:pt idx="660">
                  <c:v>0.13109999999999999</c:v>
                </c:pt>
                <c:pt idx="661">
                  <c:v>0.1305</c:v>
                </c:pt>
                <c:pt idx="662">
                  <c:v>0.13</c:v>
                </c:pt>
                <c:pt idx="663">
                  <c:v>0.12939999999999999</c:v>
                </c:pt>
                <c:pt idx="664">
                  <c:v>0.1288</c:v>
                </c:pt>
                <c:pt idx="665">
                  <c:v>0.1283</c:v>
                </c:pt>
                <c:pt idx="666">
                  <c:v>0.12770000000000001</c:v>
                </c:pt>
                <c:pt idx="667">
                  <c:v>0.12720000000000001</c:v>
                </c:pt>
                <c:pt idx="668">
                  <c:v>0.12670000000000001</c:v>
                </c:pt>
                <c:pt idx="669">
                  <c:v>0.12620000000000001</c:v>
                </c:pt>
                <c:pt idx="670">
                  <c:v>0.12559999999999999</c:v>
                </c:pt>
                <c:pt idx="671">
                  <c:v>0.12509999999999999</c:v>
                </c:pt>
                <c:pt idx="672">
                  <c:v>0.12460000000000022</c:v>
                </c:pt>
                <c:pt idx="673">
                  <c:v>0.12410000000000022</c:v>
                </c:pt>
                <c:pt idx="674">
                  <c:v>0.12360000000000022</c:v>
                </c:pt>
                <c:pt idx="675">
                  <c:v>0.12310000000000022</c:v>
                </c:pt>
                <c:pt idx="676">
                  <c:v>0.12260000000000019</c:v>
                </c:pt>
                <c:pt idx="677">
                  <c:v>0.12220000000000029</c:v>
                </c:pt>
                <c:pt idx="678">
                  <c:v>0.12170000000000022</c:v>
                </c:pt>
                <c:pt idx="679">
                  <c:v>0.12120000000000022</c:v>
                </c:pt>
                <c:pt idx="680">
                  <c:v>0.1208</c:v>
                </c:pt>
                <c:pt idx="681">
                  <c:v>0.1203</c:v>
                </c:pt>
                <c:pt idx="682">
                  <c:v>0.11980000000000003</c:v>
                </c:pt>
                <c:pt idx="683">
                  <c:v>0.11940000000000005</c:v>
                </c:pt>
                <c:pt idx="684">
                  <c:v>0.11899999999999999</c:v>
                </c:pt>
                <c:pt idx="685">
                  <c:v>0.11849999999999999</c:v>
                </c:pt>
                <c:pt idx="686">
                  <c:v>0.11810000000000008</c:v>
                </c:pt>
                <c:pt idx="687">
                  <c:v>0.11770000000000018</c:v>
                </c:pt>
                <c:pt idx="688">
                  <c:v>0.11720000000000018</c:v>
                </c:pt>
                <c:pt idx="689">
                  <c:v>0.11680000000000003</c:v>
                </c:pt>
                <c:pt idx="690">
                  <c:v>0.11640000000000003</c:v>
                </c:pt>
                <c:pt idx="691">
                  <c:v>0.11600000000000005</c:v>
                </c:pt>
                <c:pt idx="692">
                  <c:v>0.11559999999999999</c:v>
                </c:pt>
                <c:pt idx="693">
                  <c:v>0.11520000000000008</c:v>
                </c:pt>
                <c:pt idx="694">
                  <c:v>0.11480000000000003</c:v>
                </c:pt>
                <c:pt idx="695">
                  <c:v>0.11440000000000003</c:v>
                </c:pt>
                <c:pt idx="696">
                  <c:v>0.11400000000000003</c:v>
                </c:pt>
                <c:pt idx="697">
                  <c:v>0.11370000000000008</c:v>
                </c:pt>
                <c:pt idx="698">
                  <c:v>0.11330000000000003</c:v>
                </c:pt>
                <c:pt idx="699">
                  <c:v>0.11290000000000003</c:v>
                </c:pt>
                <c:pt idx="700">
                  <c:v>0.11260000000000005</c:v>
                </c:pt>
                <c:pt idx="701">
                  <c:v>0.11219999999999999</c:v>
                </c:pt>
                <c:pt idx="702">
                  <c:v>0.11190000000000003</c:v>
                </c:pt>
                <c:pt idx="703">
                  <c:v>0.11150000000000003</c:v>
                </c:pt>
                <c:pt idx="704">
                  <c:v>0.11119999999999999</c:v>
                </c:pt>
                <c:pt idx="705">
                  <c:v>0.11080000000000002</c:v>
                </c:pt>
                <c:pt idx="706">
                  <c:v>0.11050000000000003</c:v>
                </c:pt>
                <c:pt idx="707">
                  <c:v>0.11020000000000005</c:v>
                </c:pt>
                <c:pt idx="708">
                  <c:v>0.10979999999999999</c:v>
                </c:pt>
                <c:pt idx="709">
                  <c:v>0.10950000000000019</c:v>
                </c:pt>
                <c:pt idx="710">
                  <c:v>0.10920000000000052</c:v>
                </c:pt>
                <c:pt idx="711">
                  <c:v>0.10890000000000002</c:v>
                </c:pt>
                <c:pt idx="712">
                  <c:v>0.10860000000000022</c:v>
                </c:pt>
                <c:pt idx="713">
                  <c:v>0.10829999999999999</c:v>
                </c:pt>
                <c:pt idx="714">
                  <c:v>0.10800000000000012</c:v>
                </c:pt>
                <c:pt idx="715">
                  <c:v>0.1077000000000005</c:v>
                </c:pt>
                <c:pt idx="716">
                  <c:v>0.10740000000000002</c:v>
                </c:pt>
                <c:pt idx="717">
                  <c:v>0.10710000000000022</c:v>
                </c:pt>
                <c:pt idx="718">
                  <c:v>0.10690000000000002</c:v>
                </c:pt>
                <c:pt idx="719">
                  <c:v>0.10660000000000019</c:v>
                </c:pt>
                <c:pt idx="720">
                  <c:v>0.10630000000000002</c:v>
                </c:pt>
                <c:pt idx="721">
                  <c:v>0.10600000000000002</c:v>
                </c:pt>
                <c:pt idx="722">
                  <c:v>0.10580000000000002</c:v>
                </c:pt>
                <c:pt idx="723">
                  <c:v>0.10550000000000002</c:v>
                </c:pt>
                <c:pt idx="724">
                  <c:v>0.1053</c:v>
                </c:pt>
                <c:pt idx="725">
                  <c:v>0.10500000000000002</c:v>
                </c:pt>
                <c:pt idx="726">
                  <c:v>0.1048</c:v>
                </c:pt>
                <c:pt idx="727">
                  <c:v>0.10460000000000012</c:v>
                </c:pt>
                <c:pt idx="728">
                  <c:v>0.1043</c:v>
                </c:pt>
                <c:pt idx="729">
                  <c:v>0.10410000000000012</c:v>
                </c:pt>
                <c:pt idx="730">
                  <c:v>0.10390000000000002</c:v>
                </c:pt>
                <c:pt idx="731">
                  <c:v>0.10360000000000009</c:v>
                </c:pt>
                <c:pt idx="732">
                  <c:v>0.10340000000000002</c:v>
                </c:pt>
                <c:pt idx="733">
                  <c:v>0.10320000000000012</c:v>
                </c:pt>
                <c:pt idx="734">
                  <c:v>0.10299999999999998</c:v>
                </c:pt>
                <c:pt idx="735">
                  <c:v>0.1028</c:v>
                </c:pt>
                <c:pt idx="736">
                  <c:v>0.10260000000000002</c:v>
                </c:pt>
                <c:pt idx="737">
                  <c:v>0.1024</c:v>
                </c:pt>
                <c:pt idx="738">
                  <c:v>0.10220000000000012</c:v>
                </c:pt>
                <c:pt idx="739">
                  <c:v>0.10210000000000002</c:v>
                </c:pt>
                <c:pt idx="740">
                  <c:v>0.1019</c:v>
                </c:pt>
                <c:pt idx="741">
                  <c:v>0.10170000000000012</c:v>
                </c:pt>
                <c:pt idx="742">
                  <c:v>0.10160000000000002</c:v>
                </c:pt>
                <c:pt idx="743">
                  <c:v>0.1014</c:v>
                </c:pt>
                <c:pt idx="744">
                  <c:v>0.10120000000000012</c:v>
                </c:pt>
                <c:pt idx="745">
                  <c:v>0.10110000000000002</c:v>
                </c:pt>
                <c:pt idx="746">
                  <c:v>0.1009</c:v>
                </c:pt>
                <c:pt idx="747">
                  <c:v>0.1008</c:v>
                </c:pt>
                <c:pt idx="748">
                  <c:v>0.10070000000000009</c:v>
                </c:pt>
                <c:pt idx="749">
                  <c:v>0.10050000000000002</c:v>
                </c:pt>
                <c:pt idx="750">
                  <c:v>0.1004</c:v>
                </c:pt>
                <c:pt idx="751">
                  <c:v>0.1003</c:v>
                </c:pt>
                <c:pt idx="752">
                  <c:v>0.10020000000000009</c:v>
                </c:pt>
                <c:pt idx="753">
                  <c:v>0.1</c:v>
                </c:pt>
                <c:pt idx="754">
                  <c:v>9.9900000000000086E-2</c:v>
                </c:pt>
                <c:pt idx="755">
                  <c:v>9.9800000000000083E-2</c:v>
                </c:pt>
                <c:pt idx="756">
                  <c:v>9.9700000000000136E-2</c:v>
                </c:pt>
                <c:pt idx="757">
                  <c:v>9.9700000000000136E-2</c:v>
                </c:pt>
                <c:pt idx="758">
                  <c:v>9.9600000000000299E-2</c:v>
                </c:pt>
                <c:pt idx="759">
                  <c:v>9.9500000000000671E-2</c:v>
                </c:pt>
                <c:pt idx="760">
                  <c:v>9.9400000000000044E-2</c:v>
                </c:pt>
                <c:pt idx="761">
                  <c:v>9.9300000000000069E-2</c:v>
                </c:pt>
                <c:pt idx="762">
                  <c:v>9.9300000000000069E-2</c:v>
                </c:pt>
                <c:pt idx="763">
                  <c:v>9.9200000000000066E-2</c:v>
                </c:pt>
                <c:pt idx="764">
                  <c:v>9.9200000000000066E-2</c:v>
                </c:pt>
                <c:pt idx="765">
                  <c:v>9.9100000000000091E-2</c:v>
                </c:pt>
                <c:pt idx="766">
                  <c:v>9.9100000000000091E-2</c:v>
                </c:pt>
                <c:pt idx="767">
                  <c:v>9.9100000000000091E-2</c:v>
                </c:pt>
                <c:pt idx="768">
                  <c:v>9.9000000000000088E-2</c:v>
                </c:pt>
                <c:pt idx="769">
                  <c:v>9.9000000000000088E-2</c:v>
                </c:pt>
                <c:pt idx="770">
                  <c:v>9.9000000000000088E-2</c:v>
                </c:pt>
                <c:pt idx="771">
                  <c:v>9.9000000000000088E-2</c:v>
                </c:pt>
                <c:pt idx="772">
                  <c:v>9.9000000000000088E-2</c:v>
                </c:pt>
                <c:pt idx="773">
                  <c:v>9.9000000000000088E-2</c:v>
                </c:pt>
                <c:pt idx="774">
                  <c:v>9.9000000000000088E-2</c:v>
                </c:pt>
                <c:pt idx="775">
                  <c:v>9.9000000000000088E-2</c:v>
                </c:pt>
                <c:pt idx="776">
                  <c:v>9.9100000000000091E-2</c:v>
                </c:pt>
                <c:pt idx="777">
                  <c:v>9.9100000000000091E-2</c:v>
                </c:pt>
                <c:pt idx="778">
                  <c:v>9.9200000000000066E-2</c:v>
                </c:pt>
                <c:pt idx="779">
                  <c:v>9.9200000000000066E-2</c:v>
                </c:pt>
                <c:pt idx="780">
                  <c:v>9.9300000000000069E-2</c:v>
                </c:pt>
                <c:pt idx="781">
                  <c:v>9.9300000000000069E-2</c:v>
                </c:pt>
                <c:pt idx="782">
                  <c:v>9.9400000000000044E-2</c:v>
                </c:pt>
                <c:pt idx="783">
                  <c:v>9.9500000000000671E-2</c:v>
                </c:pt>
                <c:pt idx="784">
                  <c:v>9.9600000000000299E-2</c:v>
                </c:pt>
                <c:pt idx="785">
                  <c:v>9.9700000000000136E-2</c:v>
                </c:pt>
                <c:pt idx="786">
                  <c:v>9.9800000000000083E-2</c:v>
                </c:pt>
                <c:pt idx="787">
                  <c:v>9.9900000000000086E-2</c:v>
                </c:pt>
                <c:pt idx="788">
                  <c:v>0.1</c:v>
                </c:pt>
                <c:pt idx="789">
                  <c:v>0.10009999999999998</c:v>
                </c:pt>
                <c:pt idx="790">
                  <c:v>0.1003</c:v>
                </c:pt>
                <c:pt idx="791">
                  <c:v>0.1004</c:v>
                </c:pt>
                <c:pt idx="792">
                  <c:v>0.10059999999999998</c:v>
                </c:pt>
                <c:pt idx="793">
                  <c:v>0.1008</c:v>
                </c:pt>
                <c:pt idx="794">
                  <c:v>0.1009</c:v>
                </c:pt>
                <c:pt idx="795">
                  <c:v>0.10110000000000002</c:v>
                </c:pt>
                <c:pt idx="796">
                  <c:v>0.1013</c:v>
                </c:pt>
                <c:pt idx="797">
                  <c:v>0.10150000000000002</c:v>
                </c:pt>
                <c:pt idx="798">
                  <c:v>0.1018</c:v>
                </c:pt>
                <c:pt idx="799">
                  <c:v>0.10199999999999998</c:v>
                </c:pt>
                <c:pt idx="800">
                  <c:v>0.10220000000000012</c:v>
                </c:pt>
                <c:pt idx="801">
                  <c:v>0.10249999999999998</c:v>
                </c:pt>
                <c:pt idx="802">
                  <c:v>0.1028</c:v>
                </c:pt>
                <c:pt idx="803">
                  <c:v>0.10299999999999998</c:v>
                </c:pt>
                <c:pt idx="804">
                  <c:v>0.1033</c:v>
                </c:pt>
                <c:pt idx="805">
                  <c:v>0.10360000000000009</c:v>
                </c:pt>
                <c:pt idx="806">
                  <c:v>0.10390000000000002</c:v>
                </c:pt>
                <c:pt idx="807">
                  <c:v>0.1043</c:v>
                </c:pt>
                <c:pt idx="808">
                  <c:v>0.10460000000000012</c:v>
                </c:pt>
                <c:pt idx="809">
                  <c:v>0.10500000000000002</c:v>
                </c:pt>
                <c:pt idx="810">
                  <c:v>0.10539999999999998</c:v>
                </c:pt>
                <c:pt idx="811">
                  <c:v>0.10580000000000002</c:v>
                </c:pt>
                <c:pt idx="812">
                  <c:v>0.10620000000000022</c:v>
                </c:pt>
                <c:pt idx="813">
                  <c:v>0.10660000000000019</c:v>
                </c:pt>
                <c:pt idx="814">
                  <c:v>0.10700000000000012</c:v>
                </c:pt>
                <c:pt idx="815">
                  <c:v>0.10750000000000012</c:v>
                </c:pt>
                <c:pt idx="816">
                  <c:v>0.10790000000000002</c:v>
                </c:pt>
                <c:pt idx="817">
                  <c:v>0.10840000000000002</c:v>
                </c:pt>
                <c:pt idx="818">
                  <c:v>0.10890000000000002</c:v>
                </c:pt>
                <c:pt idx="819">
                  <c:v>0.10950000000000019</c:v>
                </c:pt>
                <c:pt idx="820">
                  <c:v>0.11000000000000003</c:v>
                </c:pt>
                <c:pt idx="821">
                  <c:v>0.11060000000000003</c:v>
                </c:pt>
                <c:pt idx="822">
                  <c:v>0.11119999999999999</c:v>
                </c:pt>
                <c:pt idx="823">
                  <c:v>0.11180000000000002</c:v>
                </c:pt>
                <c:pt idx="824">
                  <c:v>0.11240000000000003</c:v>
                </c:pt>
                <c:pt idx="825">
                  <c:v>0.11310000000000005</c:v>
                </c:pt>
                <c:pt idx="826">
                  <c:v>0.11380000000000003</c:v>
                </c:pt>
                <c:pt idx="827">
                  <c:v>0.11450000000000003</c:v>
                </c:pt>
                <c:pt idx="828">
                  <c:v>0.11520000000000008</c:v>
                </c:pt>
                <c:pt idx="829">
                  <c:v>0.11590000000000003</c:v>
                </c:pt>
                <c:pt idx="830">
                  <c:v>0.11670000000000018</c:v>
                </c:pt>
                <c:pt idx="831">
                  <c:v>0.11749999999999999</c:v>
                </c:pt>
                <c:pt idx="832">
                  <c:v>0.11840000000000005</c:v>
                </c:pt>
                <c:pt idx="833">
                  <c:v>0.11920000000000024</c:v>
                </c:pt>
                <c:pt idx="834">
                  <c:v>0.12010000000000012</c:v>
                </c:pt>
                <c:pt idx="835">
                  <c:v>0.12110000000000012</c:v>
                </c:pt>
                <c:pt idx="836">
                  <c:v>0.12210000000000019</c:v>
                </c:pt>
                <c:pt idx="837">
                  <c:v>0.12310000000000022</c:v>
                </c:pt>
                <c:pt idx="838">
                  <c:v>0.12410000000000022</c:v>
                </c:pt>
                <c:pt idx="839">
                  <c:v>0.12520000000000001</c:v>
                </c:pt>
                <c:pt idx="840">
                  <c:v>0.1263</c:v>
                </c:pt>
                <c:pt idx="841">
                  <c:v>0.12740000000000001</c:v>
                </c:pt>
                <c:pt idx="842">
                  <c:v>0.12859999999999999</c:v>
                </c:pt>
                <c:pt idx="843">
                  <c:v>0.12989999999999999</c:v>
                </c:pt>
                <c:pt idx="844">
                  <c:v>0.13120000000000001</c:v>
                </c:pt>
                <c:pt idx="845">
                  <c:v>0.13250000000000001</c:v>
                </c:pt>
                <c:pt idx="846">
                  <c:v>0.13389999999999999</c:v>
                </c:pt>
                <c:pt idx="847">
                  <c:v>0.1353</c:v>
                </c:pt>
                <c:pt idx="848">
                  <c:v>0.1368</c:v>
                </c:pt>
                <c:pt idx="849">
                  <c:v>0.13840000000000041</c:v>
                </c:pt>
                <c:pt idx="850">
                  <c:v>0.14000000000000001</c:v>
                </c:pt>
                <c:pt idx="851">
                  <c:v>0.1416</c:v>
                </c:pt>
                <c:pt idx="852">
                  <c:v>0.14340000000000044</c:v>
                </c:pt>
                <c:pt idx="853">
                  <c:v>0.14510000000000001</c:v>
                </c:pt>
                <c:pt idx="854">
                  <c:v>0.14700000000000021</c:v>
                </c:pt>
                <c:pt idx="855">
                  <c:v>0.14890000000000095</c:v>
                </c:pt>
                <c:pt idx="856">
                  <c:v>0.15100000000000041</c:v>
                </c:pt>
                <c:pt idx="857">
                  <c:v>0.15310000000000001</c:v>
                </c:pt>
                <c:pt idx="858">
                  <c:v>0.15520000000000098</c:v>
                </c:pt>
                <c:pt idx="859">
                  <c:v>0.15750000000000086</c:v>
                </c:pt>
                <c:pt idx="860">
                  <c:v>0.15980000000000041</c:v>
                </c:pt>
                <c:pt idx="861">
                  <c:v>0.16230000000000006</c:v>
                </c:pt>
                <c:pt idx="862">
                  <c:v>0.1649000000000001</c:v>
                </c:pt>
                <c:pt idx="863">
                  <c:v>0.16750000000000007</c:v>
                </c:pt>
                <c:pt idx="864">
                  <c:v>0.17030000000000001</c:v>
                </c:pt>
                <c:pt idx="865">
                  <c:v>0.17319999999999999</c:v>
                </c:pt>
                <c:pt idx="866">
                  <c:v>0.17620000000000041</c:v>
                </c:pt>
                <c:pt idx="867">
                  <c:v>0.17930000000000001</c:v>
                </c:pt>
                <c:pt idx="868">
                  <c:v>0.18260000000000001</c:v>
                </c:pt>
                <c:pt idx="869">
                  <c:v>0.18600000000000044</c:v>
                </c:pt>
                <c:pt idx="870">
                  <c:v>0.18960000000000021</c:v>
                </c:pt>
                <c:pt idx="871">
                  <c:v>0.19340000000000007</c:v>
                </c:pt>
                <c:pt idx="872">
                  <c:v>0.19730000000000006</c:v>
                </c:pt>
                <c:pt idx="873">
                  <c:v>0.20140000000000041</c:v>
                </c:pt>
                <c:pt idx="874">
                  <c:v>0.2056</c:v>
                </c:pt>
                <c:pt idx="875">
                  <c:v>0.21010000000000001</c:v>
                </c:pt>
                <c:pt idx="876">
                  <c:v>0.21480000000000021</c:v>
                </c:pt>
                <c:pt idx="877">
                  <c:v>0.21980000000000041</c:v>
                </c:pt>
                <c:pt idx="878">
                  <c:v>0.22490000000000007</c:v>
                </c:pt>
                <c:pt idx="879">
                  <c:v>0.23039999999999999</c:v>
                </c:pt>
                <c:pt idx="880">
                  <c:v>0.2361</c:v>
                </c:pt>
                <c:pt idx="881">
                  <c:v>0.24210000000000001</c:v>
                </c:pt>
                <c:pt idx="882">
                  <c:v>0.24840000000000101</c:v>
                </c:pt>
                <c:pt idx="883">
                  <c:v>0.255</c:v>
                </c:pt>
                <c:pt idx="884">
                  <c:v>0.26200000000000001</c:v>
                </c:pt>
                <c:pt idx="885">
                  <c:v>0.26940000000000008</c:v>
                </c:pt>
                <c:pt idx="886">
                  <c:v>0.2772</c:v>
                </c:pt>
                <c:pt idx="887">
                  <c:v>0.28540000000000032</c:v>
                </c:pt>
                <c:pt idx="888">
                  <c:v>0.29410000000000008</c:v>
                </c:pt>
                <c:pt idx="889">
                  <c:v>0.3033000000000019</c:v>
                </c:pt>
                <c:pt idx="890">
                  <c:v>0.31310000000000032</c:v>
                </c:pt>
                <c:pt idx="891">
                  <c:v>0.32340000000000207</c:v>
                </c:pt>
                <c:pt idx="892">
                  <c:v>0.33440000000000242</c:v>
                </c:pt>
                <c:pt idx="893">
                  <c:v>0.34600000000000042</c:v>
                </c:pt>
                <c:pt idx="894">
                  <c:v>0.35840000000000038</c:v>
                </c:pt>
                <c:pt idx="895">
                  <c:v>0.37160000000000032</c:v>
                </c:pt>
                <c:pt idx="896">
                  <c:v>0.38560000000000161</c:v>
                </c:pt>
                <c:pt idx="897">
                  <c:v>0.40060000000000001</c:v>
                </c:pt>
                <c:pt idx="898">
                  <c:v>0.41670000000000001</c:v>
                </c:pt>
                <c:pt idx="899">
                  <c:v>0.43380000000000207</c:v>
                </c:pt>
                <c:pt idx="900">
                  <c:v>0.4521</c:v>
                </c:pt>
                <c:pt idx="901">
                  <c:v>0.47180000000000138</c:v>
                </c:pt>
                <c:pt idx="902">
                  <c:v>0.49300000000000038</c:v>
                </c:pt>
                <c:pt idx="903">
                  <c:v>0.51570000000000005</c:v>
                </c:pt>
                <c:pt idx="904">
                  <c:v>0.5403</c:v>
                </c:pt>
                <c:pt idx="905">
                  <c:v>0.56670000000000065</c:v>
                </c:pt>
                <c:pt idx="906">
                  <c:v>0.5953999999999996</c:v>
                </c:pt>
                <c:pt idx="907">
                  <c:v>0.62640000000000062</c:v>
                </c:pt>
                <c:pt idx="908">
                  <c:v>0.66000000000000414</c:v>
                </c:pt>
                <c:pt idx="909">
                  <c:v>0.69660000000000344</c:v>
                </c:pt>
                <c:pt idx="910">
                  <c:v>0.73650000000000004</c:v>
                </c:pt>
                <c:pt idx="911">
                  <c:v>0.78</c:v>
                </c:pt>
                <c:pt idx="912">
                  <c:v>0.82760000000000356</c:v>
                </c:pt>
                <c:pt idx="913">
                  <c:v>0.87990000000000368</c:v>
                </c:pt>
                <c:pt idx="914">
                  <c:v>0.93730000000000002</c:v>
                </c:pt>
                <c:pt idx="915">
                  <c:v>1.0005999999999935</c:v>
                </c:pt>
                <c:pt idx="916">
                  <c:v>1.0706</c:v>
                </c:pt>
                <c:pt idx="917">
                  <c:v>1.1482000000000001</c:v>
                </c:pt>
                <c:pt idx="918">
                  <c:v>1.2344999999999935</c:v>
                </c:pt>
                <c:pt idx="919">
                  <c:v>1.3307</c:v>
                </c:pt>
                <c:pt idx="920">
                  <c:v>1.4382999999999928</c:v>
                </c:pt>
                <c:pt idx="921">
                  <c:v>1.5590999999999935</c:v>
                </c:pt>
                <c:pt idx="922">
                  <c:v>1.6952</c:v>
                </c:pt>
                <c:pt idx="923">
                  <c:v>1.8492</c:v>
                </c:pt>
                <c:pt idx="924">
                  <c:v>2.024</c:v>
                </c:pt>
                <c:pt idx="925">
                  <c:v>2.223500000000016</c:v>
                </c:pt>
                <c:pt idx="926">
                  <c:v>2.4520999999999864</c:v>
                </c:pt>
                <c:pt idx="927">
                  <c:v>2.7155</c:v>
                </c:pt>
                <c:pt idx="928">
                  <c:v>3.0207999999999999</c:v>
                </c:pt>
                <c:pt idx="929">
                  <c:v>3.3768999999999805</c:v>
                </c:pt>
                <c:pt idx="930">
                  <c:v>3.7953999999999999</c:v>
                </c:pt>
                <c:pt idx="931">
                  <c:v>4.2915000000000001</c:v>
                </c:pt>
                <c:pt idx="932">
                  <c:v>4.8860999999999999</c:v>
                </c:pt>
                <c:pt idx="933">
                  <c:v>5.6079999999999846</c:v>
                </c:pt>
                <c:pt idx="934">
                  <c:v>6.4995000000000003</c:v>
                </c:pt>
                <c:pt idx="935">
                  <c:v>7.6255999999999755</c:v>
                </c:pt>
                <c:pt idx="936">
                  <c:v>9.0927000000000007</c:v>
                </c:pt>
                <c:pt idx="937">
                  <c:v>11.091200000000001</c:v>
                </c:pt>
                <c:pt idx="938">
                  <c:v>14.011299999999999</c:v>
                </c:pt>
                <c:pt idx="939">
                  <c:v>18.671800000000129</c:v>
                </c:pt>
                <c:pt idx="940">
                  <c:v>18.772699999999844</c:v>
                </c:pt>
                <c:pt idx="941">
                  <c:v>14.083300000000001</c:v>
                </c:pt>
                <c:pt idx="942">
                  <c:v>11.145900000000001</c:v>
                </c:pt>
                <c:pt idx="943">
                  <c:v>9.139899999999999</c:v>
                </c:pt>
                <c:pt idx="944">
                  <c:v>7.6693999999999996</c:v>
                </c:pt>
                <c:pt idx="945">
                  <c:v>6.5417000000000014</c:v>
                </c:pt>
                <c:pt idx="946">
                  <c:v>5.6494</c:v>
                </c:pt>
                <c:pt idx="947">
                  <c:v>4.9270999999999985</c:v>
                </c:pt>
                <c:pt idx="948">
                  <c:v>4.3323999999999998</c:v>
                </c:pt>
                <c:pt idx="949">
                  <c:v>3.8360999999999823</c:v>
                </c:pt>
                <c:pt idx="950">
                  <c:v>3.4173999999999998</c:v>
                </c:pt>
                <c:pt idx="951">
                  <c:v>3.0609999999999999</c:v>
                </c:pt>
                <c:pt idx="952">
                  <c:v>2.7530999999999999</c:v>
                </c:pt>
                <c:pt idx="953">
                  <c:v>2.4893999999999998</c:v>
                </c:pt>
                <c:pt idx="954">
                  <c:v>2.2604000000000002</c:v>
                </c:pt>
                <c:pt idx="955">
                  <c:v>2.0605000000000002</c:v>
                </c:pt>
                <c:pt idx="956">
                  <c:v>1.885</c:v>
                </c:pt>
                <c:pt idx="957">
                  <c:v>1.7303999999999939</c:v>
                </c:pt>
                <c:pt idx="958">
                  <c:v>1.5934999999999928</c:v>
                </c:pt>
                <c:pt idx="959">
                  <c:v>1.4718999999999889</c:v>
                </c:pt>
                <c:pt idx="960">
                  <c:v>1.3634999999999935</c:v>
                </c:pt>
                <c:pt idx="961">
                  <c:v>1.2664</c:v>
                </c:pt>
                <c:pt idx="962">
                  <c:v>1.1793</c:v>
                </c:pt>
                <c:pt idx="963">
                  <c:v>1.1008</c:v>
                </c:pt>
                <c:pt idx="964">
                  <c:v>1.03</c:v>
                </c:pt>
                <c:pt idx="965">
                  <c:v>0.96570000000000356</c:v>
                </c:pt>
                <c:pt idx="966">
                  <c:v>0.90739999999999998</c:v>
                </c:pt>
                <c:pt idx="967">
                  <c:v>0.85429999999999995</c:v>
                </c:pt>
                <c:pt idx="968">
                  <c:v>0.80580000000000063</c:v>
                </c:pt>
                <c:pt idx="969">
                  <c:v>0.76140000000000063</c:v>
                </c:pt>
                <c:pt idx="970">
                  <c:v>0.72070000000000356</c:v>
                </c:pt>
                <c:pt idx="971">
                  <c:v>0.68330000000000024</c:v>
                </c:pt>
                <c:pt idx="972">
                  <c:v>0.64880000000000415</c:v>
                </c:pt>
                <c:pt idx="973">
                  <c:v>0.61700000000000321</c:v>
                </c:pt>
                <c:pt idx="974">
                  <c:v>0.58760000000000023</c:v>
                </c:pt>
                <c:pt idx="975">
                  <c:v>0.56030000000000002</c:v>
                </c:pt>
                <c:pt idx="976">
                  <c:v>0.53510000000000002</c:v>
                </c:pt>
                <c:pt idx="977">
                  <c:v>0.51160000000000005</c:v>
                </c:pt>
                <c:pt idx="978">
                  <c:v>0.48970000000000002</c:v>
                </c:pt>
                <c:pt idx="979">
                  <c:v>0.46930000000000038</c:v>
                </c:pt>
                <c:pt idx="980">
                  <c:v>0.45020000000000004</c:v>
                </c:pt>
                <c:pt idx="981">
                  <c:v>0.43240000000000184</c:v>
                </c:pt>
                <c:pt idx="982">
                  <c:v>0.41570000000000001</c:v>
                </c:pt>
                <c:pt idx="983">
                  <c:v>0.40010000000000001</c:v>
                </c:pt>
                <c:pt idx="984">
                  <c:v>0.38540000000000207</c:v>
                </c:pt>
                <c:pt idx="985">
                  <c:v>0.37160000000000032</c:v>
                </c:pt>
                <c:pt idx="986">
                  <c:v>0.35860000000000031</c:v>
                </c:pt>
                <c:pt idx="987">
                  <c:v>0.34630000000000111</c:v>
                </c:pt>
                <c:pt idx="988">
                  <c:v>0.33470000000000161</c:v>
                </c:pt>
                <c:pt idx="989">
                  <c:v>0.32380000000000242</c:v>
                </c:pt>
                <c:pt idx="990">
                  <c:v>0.31350000000000161</c:v>
                </c:pt>
                <c:pt idx="991">
                  <c:v>0.30370000000000008</c:v>
                </c:pt>
                <c:pt idx="992">
                  <c:v>0.29450000000000032</c:v>
                </c:pt>
                <c:pt idx="993">
                  <c:v>0.28570000000000001</c:v>
                </c:pt>
                <c:pt idx="994">
                  <c:v>0.27740000000000031</c:v>
                </c:pt>
                <c:pt idx="995">
                  <c:v>0.26950000000000002</c:v>
                </c:pt>
                <c:pt idx="996">
                  <c:v>0.26190000000000002</c:v>
                </c:pt>
                <c:pt idx="997">
                  <c:v>0.25480000000000008</c:v>
                </c:pt>
                <c:pt idx="998">
                  <c:v>0.24790000000000098</c:v>
                </c:pt>
                <c:pt idx="999">
                  <c:v>0.24140000000000086</c:v>
                </c:pt>
                <c:pt idx="1000">
                  <c:v>0.23519999999999999</c:v>
                </c:pt>
                <c:pt idx="1001">
                  <c:v>0.22930000000000006</c:v>
                </c:pt>
                <c:pt idx="1002">
                  <c:v>0.22370000000000007</c:v>
                </c:pt>
                <c:pt idx="1003">
                  <c:v>0.21830000000000024</c:v>
                </c:pt>
                <c:pt idx="1004">
                  <c:v>0.21310000000000001</c:v>
                </c:pt>
                <c:pt idx="1005">
                  <c:v>0.20820000000000041</c:v>
                </c:pt>
                <c:pt idx="1006">
                  <c:v>0.20340000000000041</c:v>
                </c:pt>
                <c:pt idx="1007">
                  <c:v>0.1989000000000001</c:v>
                </c:pt>
                <c:pt idx="1008">
                  <c:v>0.19450000000000006</c:v>
                </c:pt>
                <c:pt idx="1009">
                  <c:v>0.19030000000000005</c:v>
                </c:pt>
                <c:pt idx="1010">
                  <c:v>0.18630000000000024</c:v>
                </c:pt>
                <c:pt idx="1011">
                  <c:v>0.18250000000000041</c:v>
                </c:pt>
                <c:pt idx="1012">
                  <c:v>0.17880000000000001</c:v>
                </c:pt>
                <c:pt idx="1013">
                  <c:v>0.17519999999999999</c:v>
                </c:pt>
                <c:pt idx="1014">
                  <c:v>0.17180000000000001</c:v>
                </c:pt>
                <c:pt idx="1015">
                  <c:v>0.16850000000000007</c:v>
                </c:pt>
                <c:pt idx="1016">
                  <c:v>0.16530000000000006</c:v>
                </c:pt>
                <c:pt idx="1017">
                  <c:v>0.16220000000000007</c:v>
                </c:pt>
                <c:pt idx="1018">
                  <c:v>0.15920000000000098</c:v>
                </c:pt>
                <c:pt idx="1019">
                  <c:v>0.15640000000000112</c:v>
                </c:pt>
                <c:pt idx="1020">
                  <c:v>0.15360000000000001</c:v>
                </c:pt>
                <c:pt idx="1021">
                  <c:v>0.15100000000000041</c:v>
                </c:pt>
                <c:pt idx="1022">
                  <c:v>0.14840000000000089</c:v>
                </c:pt>
                <c:pt idx="1023">
                  <c:v>0.14590000000000086</c:v>
                </c:pt>
                <c:pt idx="1024">
                  <c:v>0.14350000000000004</c:v>
                </c:pt>
                <c:pt idx="1025">
                  <c:v>0.14119999999999999</c:v>
                </c:pt>
                <c:pt idx="1026">
                  <c:v>0.13900000000000001</c:v>
                </c:pt>
                <c:pt idx="1027">
                  <c:v>0.1368</c:v>
                </c:pt>
                <c:pt idx="1028">
                  <c:v>0.13469999999999999</c:v>
                </c:pt>
                <c:pt idx="1029">
                  <c:v>0.1326</c:v>
                </c:pt>
                <c:pt idx="1030">
                  <c:v>0.13070000000000001</c:v>
                </c:pt>
                <c:pt idx="1031">
                  <c:v>0.1288</c:v>
                </c:pt>
                <c:pt idx="1032">
                  <c:v>0.12690000000000001</c:v>
                </c:pt>
                <c:pt idx="1033">
                  <c:v>0.12509999999999999</c:v>
                </c:pt>
                <c:pt idx="1034">
                  <c:v>0.12330000000000002</c:v>
                </c:pt>
                <c:pt idx="1035">
                  <c:v>0.12160000000000012</c:v>
                </c:pt>
                <c:pt idx="1036">
                  <c:v>0.12000000000000002</c:v>
                </c:pt>
                <c:pt idx="1037">
                  <c:v>0.11840000000000005</c:v>
                </c:pt>
                <c:pt idx="1038">
                  <c:v>0.11680000000000003</c:v>
                </c:pt>
                <c:pt idx="1039">
                  <c:v>0.11530000000000003</c:v>
                </c:pt>
                <c:pt idx="1040">
                  <c:v>0.11390000000000003</c:v>
                </c:pt>
                <c:pt idx="1041">
                  <c:v>0.11240000000000003</c:v>
                </c:pt>
                <c:pt idx="1042">
                  <c:v>0.11100000000000003</c:v>
                </c:pt>
                <c:pt idx="1043">
                  <c:v>0.10970000000000057</c:v>
                </c:pt>
                <c:pt idx="1044">
                  <c:v>0.10840000000000002</c:v>
                </c:pt>
                <c:pt idx="1045">
                  <c:v>0.10710000000000022</c:v>
                </c:pt>
                <c:pt idx="1046">
                  <c:v>0.10580000000000002</c:v>
                </c:pt>
                <c:pt idx="1047">
                  <c:v>0.10460000000000012</c:v>
                </c:pt>
                <c:pt idx="1048">
                  <c:v>0.10340000000000002</c:v>
                </c:pt>
                <c:pt idx="1049">
                  <c:v>0.1023</c:v>
                </c:pt>
                <c:pt idx="1050">
                  <c:v>0.10110000000000002</c:v>
                </c:pt>
                <c:pt idx="1051">
                  <c:v>0.1</c:v>
                </c:pt>
                <c:pt idx="1052">
                  <c:v>9.8900000000000279E-2</c:v>
                </c:pt>
                <c:pt idx="1053">
                  <c:v>9.7900000000000029E-2</c:v>
                </c:pt>
                <c:pt idx="1054">
                  <c:v>9.6900000000000028E-2</c:v>
                </c:pt>
                <c:pt idx="1055">
                  <c:v>9.5900000000000082E-2</c:v>
                </c:pt>
                <c:pt idx="1056">
                  <c:v>9.4900000000000068E-2</c:v>
                </c:pt>
                <c:pt idx="1057">
                  <c:v>9.400000000000007E-2</c:v>
                </c:pt>
                <c:pt idx="1058">
                  <c:v>9.3000000000000263E-2</c:v>
                </c:pt>
                <c:pt idx="1059">
                  <c:v>9.2100000000000029E-2</c:v>
                </c:pt>
                <c:pt idx="1060">
                  <c:v>9.1200000000000003E-2</c:v>
                </c:pt>
                <c:pt idx="1061">
                  <c:v>9.0400000000000022E-2</c:v>
                </c:pt>
                <c:pt idx="1062">
                  <c:v>8.9500000000000288E-2</c:v>
                </c:pt>
                <c:pt idx="1063">
                  <c:v>8.8700000000000334E-2</c:v>
                </c:pt>
                <c:pt idx="1064">
                  <c:v>8.7900000000000006E-2</c:v>
                </c:pt>
                <c:pt idx="1065">
                  <c:v>8.7100000000000025E-2</c:v>
                </c:pt>
                <c:pt idx="1066">
                  <c:v>8.6300000000000002E-2</c:v>
                </c:pt>
                <c:pt idx="1067">
                  <c:v>8.550000000000009E-2</c:v>
                </c:pt>
                <c:pt idx="1068">
                  <c:v>8.480000000000007E-2</c:v>
                </c:pt>
                <c:pt idx="1069">
                  <c:v>8.4100000000000077E-2</c:v>
                </c:pt>
                <c:pt idx="1070">
                  <c:v>8.3300000000000068E-2</c:v>
                </c:pt>
                <c:pt idx="1071">
                  <c:v>8.2600000000000035E-2</c:v>
                </c:pt>
                <c:pt idx="1072">
                  <c:v>8.2000000000000003E-2</c:v>
                </c:pt>
                <c:pt idx="1073">
                  <c:v>8.1300000000000025E-2</c:v>
                </c:pt>
                <c:pt idx="1074">
                  <c:v>8.0600000000000074E-2</c:v>
                </c:pt>
                <c:pt idx="1075">
                  <c:v>8.0000000000000071E-2</c:v>
                </c:pt>
                <c:pt idx="1076">
                  <c:v>7.9300000000000176E-2</c:v>
                </c:pt>
                <c:pt idx="1077">
                  <c:v>7.8700000000000075E-2</c:v>
                </c:pt>
                <c:pt idx="1078">
                  <c:v>7.8100000000000031E-2</c:v>
                </c:pt>
                <c:pt idx="1079">
                  <c:v>7.7500000000000055E-2</c:v>
                </c:pt>
                <c:pt idx="1080">
                  <c:v>7.6900000000000024E-2</c:v>
                </c:pt>
                <c:pt idx="1081">
                  <c:v>7.6400000000000023E-2</c:v>
                </c:pt>
                <c:pt idx="1082">
                  <c:v>7.5800000000000048E-2</c:v>
                </c:pt>
                <c:pt idx="1083">
                  <c:v>7.5200000000000031E-2</c:v>
                </c:pt>
                <c:pt idx="1084">
                  <c:v>7.4700000000000433E-2</c:v>
                </c:pt>
                <c:pt idx="1085">
                  <c:v>7.4200000000000044E-2</c:v>
                </c:pt>
                <c:pt idx="1086">
                  <c:v>7.3600000000000013E-2</c:v>
                </c:pt>
                <c:pt idx="1087">
                  <c:v>7.3100000000000026E-2</c:v>
                </c:pt>
                <c:pt idx="1088">
                  <c:v>7.2600000000000053E-2</c:v>
                </c:pt>
                <c:pt idx="1089">
                  <c:v>7.2100000000000053E-2</c:v>
                </c:pt>
                <c:pt idx="1090">
                  <c:v>7.1600000000000011E-2</c:v>
                </c:pt>
                <c:pt idx="1091">
                  <c:v>7.1199999999999999E-2</c:v>
                </c:pt>
                <c:pt idx="1092">
                  <c:v>7.0700000000000027E-2</c:v>
                </c:pt>
                <c:pt idx="1093">
                  <c:v>7.0200000000000012E-2</c:v>
                </c:pt>
                <c:pt idx="1094">
                  <c:v>6.9800000000000154E-2</c:v>
                </c:pt>
                <c:pt idx="1095">
                  <c:v>6.9300000000000445E-2</c:v>
                </c:pt>
                <c:pt idx="1096">
                  <c:v>6.8900000000000031E-2</c:v>
                </c:pt>
                <c:pt idx="1097">
                  <c:v>6.8400000000000044E-2</c:v>
                </c:pt>
                <c:pt idx="1098">
                  <c:v>6.8000000000000033E-2</c:v>
                </c:pt>
                <c:pt idx="1099">
                  <c:v>6.7600000000000035E-2</c:v>
                </c:pt>
                <c:pt idx="1100">
                  <c:v>6.7200000000000024E-2</c:v>
                </c:pt>
                <c:pt idx="1101">
                  <c:v>6.6800000000000012E-2</c:v>
                </c:pt>
                <c:pt idx="1102">
                  <c:v>6.6400000000000042E-2</c:v>
                </c:pt>
                <c:pt idx="1103">
                  <c:v>6.6000000000000003E-2</c:v>
                </c:pt>
                <c:pt idx="1104">
                  <c:v>6.5600000000000033E-2</c:v>
                </c:pt>
                <c:pt idx="1105">
                  <c:v>6.5199999999999994E-2</c:v>
                </c:pt>
                <c:pt idx="1106">
                  <c:v>6.4900000000000055E-2</c:v>
                </c:pt>
                <c:pt idx="1107">
                  <c:v>6.4500000000000071E-2</c:v>
                </c:pt>
                <c:pt idx="1108">
                  <c:v>6.4100000000000046E-2</c:v>
                </c:pt>
                <c:pt idx="1109">
                  <c:v>6.3800000000000023E-2</c:v>
                </c:pt>
                <c:pt idx="1110">
                  <c:v>6.340000000000004E-2</c:v>
                </c:pt>
                <c:pt idx="1111">
                  <c:v>6.3100000000000003E-2</c:v>
                </c:pt>
                <c:pt idx="1112">
                  <c:v>6.2700000000000075E-2</c:v>
                </c:pt>
                <c:pt idx="1113">
                  <c:v>6.240000000000015E-2</c:v>
                </c:pt>
                <c:pt idx="1114">
                  <c:v>6.2100000000000037E-2</c:v>
                </c:pt>
                <c:pt idx="1115">
                  <c:v>6.1700000000000019E-2</c:v>
                </c:pt>
                <c:pt idx="1116">
                  <c:v>6.1400000000000017E-2</c:v>
                </c:pt>
                <c:pt idx="1117">
                  <c:v>6.1100000000000015E-2</c:v>
                </c:pt>
                <c:pt idx="1118">
                  <c:v>6.0800000000000042E-2</c:v>
                </c:pt>
                <c:pt idx="1119">
                  <c:v>6.050000000000004E-2</c:v>
                </c:pt>
                <c:pt idx="1120">
                  <c:v>6.0200000000000017E-2</c:v>
                </c:pt>
                <c:pt idx="1121">
                  <c:v>5.9900000000000141E-2</c:v>
                </c:pt>
                <c:pt idx="1122">
                  <c:v>5.9600000000000028E-2</c:v>
                </c:pt>
                <c:pt idx="1123">
                  <c:v>5.9300000000000394E-2</c:v>
                </c:pt>
                <c:pt idx="1124">
                  <c:v>5.9000000000000316E-2</c:v>
                </c:pt>
                <c:pt idx="1125">
                  <c:v>5.8700000000000051E-2</c:v>
                </c:pt>
                <c:pt idx="1126">
                  <c:v>5.8400000000000028E-2</c:v>
                </c:pt>
                <c:pt idx="1127">
                  <c:v>5.8100000000000027E-2</c:v>
                </c:pt>
                <c:pt idx="1128">
                  <c:v>5.7900000000000042E-2</c:v>
                </c:pt>
                <c:pt idx="1129">
                  <c:v>5.7600000000000026E-2</c:v>
                </c:pt>
                <c:pt idx="1130">
                  <c:v>5.7300000000000316E-2</c:v>
                </c:pt>
                <c:pt idx="1131">
                  <c:v>5.710000000000004E-2</c:v>
                </c:pt>
                <c:pt idx="1132">
                  <c:v>5.6800000000000017E-2</c:v>
                </c:pt>
                <c:pt idx="1133">
                  <c:v>5.6600000000000004E-2</c:v>
                </c:pt>
                <c:pt idx="1134">
                  <c:v>5.6300000000000031E-2</c:v>
                </c:pt>
                <c:pt idx="1135">
                  <c:v>5.6000000000000015E-2</c:v>
                </c:pt>
                <c:pt idx="1136">
                  <c:v>5.5800000000000037E-2</c:v>
                </c:pt>
                <c:pt idx="1137">
                  <c:v>5.5600000000000004E-2</c:v>
                </c:pt>
                <c:pt idx="1138">
                  <c:v>5.5300000000000141E-2</c:v>
                </c:pt>
                <c:pt idx="1139">
                  <c:v>5.5100000000000017E-2</c:v>
                </c:pt>
                <c:pt idx="1140">
                  <c:v>5.4800000000000168E-2</c:v>
                </c:pt>
                <c:pt idx="1141">
                  <c:v>5.460000000000003E-2</c:v>
                </c:pt>
                <c:pt idx="1142">
                  <c:v>5.4400000000000212E-2</c:v>
                </c:pt>
                <c:pt idx="1143">
                  <c:v>5.420000000000004E-2</c:v>
                </c:pt>
                <c:pt idx="1144">
                  <c:v>5.3900000000000017E-2</c:v>
                </c:pt>
                <c:pt idx="1145">
                  <c:v>5.3700000000000032E-2</c:v>
                </c:pt>
                <c:pt idx="1146">
                  <c:v>5.3500000000000013E-2</c:v>
                </c:pt>
                <c:pt idx="1147">
                  <c:v>5.3300000000000028E-2</c:v>
                </c:pt>
                <c:pt idx="1148">
                  <c:v>5.3100000000000015E-2</c:v>
                </c:pt>
                <c:pt idx="1149">
                  <c:v>5.2900000000000037E-2</c:v>
                </c:pt>
                <c:pt idx="1150">
                  <c:v>5.2700000000000316E-2</c:v>
                </c:pt>
                <c:pt idx="1151">
                  <c:v>5.2400000000000051E-2</c:v>
                </c:pt>
                <c:pt idx="1152">
                  <c:v>5.2200000000000017E-2</c:v>
                </c:pt>
                <c:pt idx="1153">
                  <c:v>5.2000000000000032E-2</c:v>
                </c:pt>
                <c:pt idx="1154">
                  <c:v>5.1800000000000013E-2</c:v>
                </c:pt>
                <c:pt idx="1155">
                  <c:v>5.16E-2</c:v>
                </c:pt>
                <c:pt idx="1156">
                  <c:v>5.1400000000000015E-2</c:v>
                </c:pt>
                <c:pt idx="1157">
                  <c:v>5.1299999999999998E-2</c:v>
                </c:pt>
                <c:pt idx="1158">
                  <c:v>5.1100000000000013E-2</c:v>
                </c:pt>
                <c:pt idx="1159">
                  <c:v>5.0900000000000029E-2</c:v>
                </c:pt>
                <c:pt idx="1160">
                  <c:v>5.0700000000000051E-2</c:v>
                </c:pt>
                <c:pt idx="1161">
                  <c:v>5.0500000000000017E-2</c:v>
                </c:pt>
                <c:pt idx="1162">
                  <c:v>5.0300000000000018E-2</c:v>
                </c:pt>
                <c:pt idx="1163">
                  <c:v>5.0100000000000026E-2</c:v>
                </c:pt>
                <c:pt idx="1164">
                  <c:v>5.0000000000000031E-2</c:v>
                </c:pt>
                <c:pt idx="1165">
                  <c:v>4.980000000000015E-2</c:v>
                </c:pt>
                <c:pt idx="1166">
                  <c:v>4.9600000000000033E-2</c:v>
                </c:pt>
                <c:pt idx="1167">
                  <c:v>4.9400000000000076E-2</c:v>
                </c:pt>
                <c:pt idx="1168">
                  <c:v>4.9300000000000337E-2</c:v>
                </c:pt>
                <c:pt idx="1169">
                  <c:v>4.9100000000000046E-2</c:v>
                </c:pt>
                <c:pt idx="1170">
                  <c:v>4.8900000000000013E-2</c:v>
                </c:pt>
                <c:pt idx="1171">
                  <c:v>4.8800000000000017E-2</c:v>
                </c:pt>
                <c:pt idx="1172">
                  <c:v>4.8600000000000004E-2</c:v>
                </c:pt>
                <c:pt idx="1173">
                  <c:v>4.8400000000000026E-2</c:v>
                </c:pt>
                <c:pt idx="1174">
                  <c:v>4.830000000000003E-2</c:v>
                </c:pt>
                <c:pt idx="1175">
                  <c:v>4.8100000000000004E-2</c:v>
                </c:pt>
                <c:pt idx="1176">
                  <c:v>4.8000000000000029E-2</c:v>
                </c:pt>
                <c:pt idx="1177">
                  <c:v>4.7800000000000044E-2</c:v>
                </c:pt>
                <c:pt idx="1178">
                  <c:v>4.7600000000000017E-2</c:v>
                </c:pt>
                <c:pt idx="1179">
                  <c:v>4.7500000000000028E-2</c:v>
                </c:pt>
                <c:pt idx="1180">
                  <c:v>4.7300000000000141E-2</c:v>
                </c:pt>
                <c:pt idx="1181">
                  <c:v>4.7200000000000013E-2</c:v>
                </c:pt>
                <c:pt idx="1182">
                  <c:v>4.7000000000000035E-2</c:v>
                </c:pt>
                <c:pt idx="1183">
                  <c:v>4.6900000000000004E-2</c:v>
                </c:pt>
                <c:pt idx="1184">
                  <c:v>4.6699999999999998E-2</c:v>
                </c:pt>
                <c:pt idx="1185">
                  <c:v>4.6600000000000003E-2</c:v>
                </c:pt>
                <c:pt idx="1186">
                  <c:v>4.6500000000000014E-2</c:v>
                </c:pt>
                <c:pt idx="1187">
                  <c:v>4.6300000000000029E-2</c:v>
                </c:pt>
                <c:pt idx="1188">
                  <c:v>4.6199999999999998E-2</c:v>
                </c:pt>
                <c:pt idx="1189">
                  <c:v>4.6000000000000013E-2</c:v>
                </c:pt>
                <c:pt idx="1190">
                  <c:v>4.5900000000000017E-2</c:v>
                </c:pt>
                <c:pt idx="1191">
                  <c:v>4.5800000000000028E-2</c:v>
                </c:pt>
                <c:pt idx="1192">
                  <c:v>4.5600000000000002E-2</c:v>
                </c:pt>
                <c:pt idx="1193">
                  <c:v>4.5500000000000013E-2</c:v>
                </c:pt>
                <c:pt idx="1194">
                  <c:v>4.5400000000000024E-2</c:v>
                </c:pt>
                <c:pt idx="1195">
                  <c:v>4.5200000000000004E-2</c:v>
                </c:pt>
                <c:pt idx="1196">
                  <c:v>4.5100000000000022E-2</c:v>
                </c:pt>
                <c:pt idx="1197">
                  <c:v>4.5000000000000033E-2</c:v>
                </c:pt>
                <c:pt idx="1198">
                  <c:v>4.4800000000000076E-2</c:v>
                </c:pt>
                <c:pt idx="1199">
                  <c:v>4.4700000000000344E-2</c:v>
                </c:pt>
                <c:pt idx="1200">
                  <c:v>4.4600000000000035E-2</c:v>
                </c:pt>
                <c:pt idx="1201">
                  <c:v>4.4400000000000134E-2</c:v>
                </c:pt>
                <c:pt idx="1202">
                  <c:v>4.4300000000000034E-2</c:v>
                </c:pt>
                <c:pt idx="1203">
                  <c:v>4.4200000000000017E-2</c:v>
                </c:pt>
                <c:pt idx="1204">
                  <c:v>4.4100000000000028E-2</c:v>
                </c:pt>
                <c:pt idx="1205">
                  <c:v>4.4000000000000018E-2</c:v>
                </c:pt>
                <c:pt idx="1206">
                  <c:v>4.3800000000000026E-2</c:v>
                </c:pt>
                <c:pt idx="1207">
                  <c:v>4.370000000000003E-2</c:v>
                </c:pt>
                <c:pt idx="1208">
                  <c:v>4.36E-2</c:v>
                </c:pt>
                <c:pt idx="1209">
                  <c:v>4.3500000000000004E-2</c:v>
                </c:pt>
                <c:pt idx="1210">
                  <c:v>4.3400000000000022E-2</c:v>
                </c:pt>
                <c:pt idx="1211">
                  <c:v>4.3200000000000002E-2</c:v>
                </c:pt>
                <c:pt idx="1212">
                  <c:v>4.3100000000000013E-2</c:v>
                </c:pt>
                <c:pt idx="1213">
                  <c:v>4.3000000000000003E-2</c:v>
                </c:pt>
                <c:pt idx="1214">
                  <c:v>4.2900000000000035E-2</c:v>
                </c:pt>
                <c:pt idx="1215">
                  <c:v>4.2800000000000046E-2</c:v>
                </c:pt>
                <c:pt idx="1216">
                  <c:v>4.2700000000000141E-2</c:v>
                </c:pt>
                <c:pt idx="1217">
                  <c:v>4.2600000000000013E-2</c:v>
                </c:pt>
                <c:pt idx="1218">
                  <c:v>4.2500000000000024E-2</c:v>
                </c:pt>
                <c:pt idx="1219">
                  <c:v>4.2400000000000035E-2</c:v>
                </c:pt>
                <c:pt idx="1220">
                  <c:v>4.2200000000000015E-2</c:v>
                </c:pt>
                <c:pt idx="1221">
                  <c:v>4.2100000000000026E-2</c:v>
                </c:pt>
                <c:pt idx="1222">
                  <c:v>4.2000000000000037E-2</c:v>
                </c:pt>
                <c:pt idx="1223">
                  <c:v>4.19E-2</c:v>
                </c:pt>
                <c:pt idx="1224">
                  <c:v>4.1800000000000004E-2</c:v>
                </c:pt>
                <c:pt idx="1225">
                  <c:v>4.1700000000000022E-2</c:v>
                </c:pt>
                <c:pt idx="1226">
                  <c:v>4.1599999999999998E-2</c:v>
                </c:pt>
                <c:pt idx="1227">
                  <c:v>4.1500000000000002E-2</c:v>
                </c:pt>
                <c:pt idx="1228">
                  <c:v>4.1400000000000013E-2</c:v>
                </c:pt>
                <c:pt idx="1229">
                  <c:v>4.1300000000000017E-2</c:v>
                </c:pt>
                <c:pt idx="1230">
                  <c:v>4.1199999999999994E-2</c:v>
                </c:pt>
                <c:pt idx="1231">
                  <c:v>4.1100000000000012E-2</c:v>
                </c:pt>
                <c:pt idx="1232">
                  <c:v>4.1000000000000002E-2</c:v>
                </c:pt>
                <c:pt idx="1233">
                  <c:v>4.0900000000000013E-2</c:v>
                </c:pt>
                <c:pt idx="1234">
                  <c:v>4.0800000000000024E-2</c:v>
                </c:pt>
                <c:pt idx="1235">
                  <c:v>4.0700000000000035E-2</c:v>
                </c:pt>
                <c:pt idx="1236">
                  <c:v>4.0600000000000004E-2</c:v>
                </c:pt>
                <c:pt idx="1237">
                  <c:v>4.0500000000000015E-2</c:v>
                </c:pt>
                <c:pt idx="1238">
                  <c:v>4.0400000000000026E-2</c:v>
                </c:pt>
                <c:pt idx="1239">
                  <c:v>4.0300000000000037E-2</c:v>
                </c:pt>
                <c:pt idx="1240">
                  <c:v>4.0300000000000037E-2</c:v>
                </c:pt>
                <c:pt idx="1241">
                  <c:v>4.0200000000000014E-2</c:v>
                </c:pt>
                <c:pt idx="1242">
                  <c:v>4.0100000000000004E-2</c:v>
                </c:pt>
                <c:pt idx="1243">
                  <c:v>4.0000000000000036E-2</c:v>
                </c:pt>
                <c:pt idx="1244">
                  <c:v>3.9900000000000012E-2</c:v>
                </c:pt>
                <c:pt idx="1245">
                  <c:v>3.9800000000000023E-2</c:v>
                </c:pt>
                <c:pt idx="1246">
                  <c:v>3.9700000000000013E-2</c:v>
                </c:pt>
                <c:pt idx="1247">
                  <c:v>3.9600000000000031E-2</c:v>
                </c:pt>
                <c:pt idx="1248">
                  <c:v>3.9500000000000014E-2</c:v>
                </c:pt>
                <c:pt idx="1249">
                  <c:v>3.9400000000000018E-2</c:v>
                </c:pt>
                <c:pt idx="1250">
                  <c:v>3.9400000000000018E-2</c:v>
                </c:pt>
                <c:pt idx="1251">
                  <c:v>3.9300000000000002E-2</c:v>
                </c:pt>
                <c:pt idx="1252">
                  <c:v>3.9200000000000013E-2</c:v>
                </c:pt>
                <c:pt idx="1253">
                  <c:v>3.9100000000000017E-2</c:v>
                </c:pt>
                <c:pt idx="1254">
                  <c:v>3.9000000000000035E-2</c:v>
                </c:pt>
                <c:pt idx="1255">
                  <c:v>3.8900000000000011E-2</c:v>
                </c:pt>
                <c:pt idx="1256">
                  <c:v>3.8800000000000022E-2</c:v>
                </c:pt>
                <c:pt idx="1257">
                  <c:v>3.8800000000000022E-2</c:v>
                </c:pt>
                <c:pt idx="1258">
                  <c:v>3.8700000000000005E-2</c:v>
                </c:pt>
                <c:pt idx="1259">
                  <c:v>3.8600000000000016E-2</c:v>
                </c:pt>
                <c:pt idx="1260">
                  <c:v>3.8500000000000006E-2</c:v>
                </c:pt>
                <c:pt idx="1261">
                  <c:v>3.8400000000000017E-2</c:v>
                </c:pt>
                <c:pt idx="1262">
                  <c:v>3.8400000000000017E-2</c:v>
                </c:pt>
                <c:pt idx="1263">
                  <c:v>3.8300000000000001E-2</c:v>
                </c:pt>
                <c:pt idx="1264">
                  <c:v>3.8200000000000012E-2</c:v>
                </c:pt>
                <c:pt idx="1265">
                  <c:v>3.8100000000000002E-2</c:v>
                </c:pt>
                <c:pt idx="1266">
                  <c:v>3.8000000000000013E-2</c:v>
                </c:pt>
                <c:pt idx="1267">
                  <c:v>3.8000000000000013E-2</c:v>
                </c:pt>
                <c:pt idx="1268">
                  <c:v>3.7900000000000038E-2</c:v>
                </c:pt>
                <c:pt idx="1269">
                  <c:v>3.7800000000000222E-2</c:v>
                </c:pt>
                <c:pt idx="1270">
                  <c:v>3.7700000000000032E-2</c:v>
                </c:pt>
                <c:pt idx="1271">
                  <c:v>3.7700000000000032E-2</c:v>
                </c:pt>
                <c:pt idx="1272">
                  <c:v>3.7600000000000217E-2</c:v>
                </c:pt>
                <c:pt idx="1273">
                  <c:v>3.7500000000000019E-2</c:v>
                </c:pt>
                <c:pt idx="1274">
                  <c:v>3.7400000000000225E-2</c:v>
                </c:pt>
                <c:pt idx="1275">
                  <c:v>3.7400000000000225E-2</c:v>
                </c:pt>
                <c:pt idx="1276">
                  <c:v>3.7300000000000062E-2</c:v>
                </c:pt>
                <c:pt idx="1277">
                  <c:v>3.7200000000000073E-2</c:v>
                </c:pt>
                <c:pt idx="1278">
                  <c:v>3.7100000000000022E-2</c:v>
                </c:pt>
                <c:pt idx="1279">
                  <c:v>3.7100000000000022E-2</c:v>
                </c:pt>
                <c:pt idx="1280">
                  <c:v>3.7000000000000019E-2</c:v>
                </c:pt>
                <c:pt idx="1281">
                  <c:v>3.6900000000000016E-2</c:v>
                </c:pt>
                <c:pt idx="1282">
                  <c:v>3.6900000000000016E-2</c:v>
                </c:pt>
                <c:pt idx="1283">
                  <c:v>3.680000000000002E-2</c:v>
                </c:pt>
                <c:pt idx="1284">
                  <c:v>3.6700000000000031E-2</c:v>
                </c:pt>
                <c:pt idx="1285">
                  <c:v>3.6700000000000031E-2</c:v>
                </c:pt>
                <c:pt idx="1286">
                  <c:v>3.6600000000000063E-2</c:v>
                </c:pt>
                <c:pt idx="1287">
                  <c:v>3.6500000000000019E-2</c:v>
                </c:pt>
                <c:pt idx="1288">
                  <c:v>3.6400000000000036E-2</c:v>
                </c:pt>
                <c:pt idx="1289">
                  <c:v>3.6400000000000036E-2</c:v>
                </c:pt>
                <c:pt idx="1290">
                  <c:v>3.6300000000000027E-2</c:v>
                </c:pt>
                <c:pt idx="1291">
                  <c:v>3.6200000000000072E-2</c:v>
                </c:pt>
                <c:pt idx="1292">
                  <c:v>3.6200000000000072E-2</c:v>
                </c:pt>
                <c:pt idx="1293">
                  <c:v>3.6100000000000021E-2</c:v>
                </c:pt>
                <c:pt idx="1294">
                  <c:v>3.6000000000000018E-2</c:v>
                </c:pt>
                <c:pt idx="1295">
                  <c:v>3.6000000000000018E-2</c:v>
                </c:pt>
                <c:pt idx="1296">
                  <c:v>3.5900000000000015E-2</c:v>
                </c:pt>
                <c:pt idx="1297">
                  <c:v>3.5800000000000019E-2</c:v>
                </c:pt>
                <c:pt idx="1298">
                  <c:v>3.5800000000000019E-2</c:v>
                </c:pt>
                <c:pt idx="1299">
                  <c:v>3.5700000000000016E-2</c:v>
                </c:pt>
                <c:pt idx="1300">
                  <c:v>3.5700000000000016E-2</c:v>
                </c:pt>
                <c:pt idx="1301">
                  <c:v>3.5600000000000062E-2</c:v>
                </c:pt>
                <c:pt idx="1302">
                  <c:v>3.5500000000000011E-2</c:v>
                </c:pt>
                <c:pt idx="1303">
                  <c:v>3.5500000000000011E-2</c:v>
                </c:pt>
                <c:pt idx="1304">
                  <c:v>3.5400000000000022E-2</c:v>
                </c:pt>
                <c:pt idx="1305">
                  <c:v>3.5300000000000012E-2</c:v>
                </c:pt>
                <c:pt idx="1306">
                  <c:v>3.5300000000000012E-2</c:v>
                </c:pt>
                <c:pt idx="1307">
                  <c:v>3.5200000000000023E-2</c:v>
                </c:pt>
                <c:pt idx="1308">
                  <c:v>3.5200000000000023E-2</c:v>
                </c:pt>
                <c:pt idx="1309">
                  <c:v>3.5100000000000006E-2</c:v>
                </c:pt>
                <c:pt idx="1310">
                  <c:v>3.5000000000000031E-2</c:v>
                </c:pt>
                <c:pt idx="1311">
                  <c:v>3.5000000000000031E-2</c:v>
                </c:pt>
                <c:pt idx="1312">
                  <c:v>3.4900000000000014E-2</c:v>
                </c:pt>
                <c:pt idx="1313">
                  <c:v>3.4900000000000014E-2</c:v>
                </c:pt>
                <c:pt idx="1314">
                  <c:v>3.4800000000000018E-2</c:v>
                </c:pt>
                <c:pt idx="1315">
                  <c:v>3.4700000000000002E-2</c:v>
                </c:pt>
                <c:pt idx="1316">
                  <c:v>3.4700000000000002E-2</c:v>
                </c:pt>
                <c:pt idx="1317">
                  <c:v>3.4599999999999999E-2</c:v>
                </c:pt>
                <c:pt idx="1318">
                  <c:v>3.4599999999999999E-2</c:v>
                </c:pt>
                <c:pt idx="1319">
                  <c:v>3.450000000000001E-2</c:v>
                </c:pt>
                <c:pt idx="1320">
                  <c:v>3.4400000000000021E-2</c:v>
                </c:pt>
                <c:pt idx="1321">
                  <c:v>3.4400000000000021E-2</c:v>
                </c:pt>
                <c:pt idx="1322">
                  <c:v>3.4300000000000011E-2</c:v>
                </c:pt>
                <c:pt idx="1323">
                  <c:v>3.4300000000000011E-2</c:v>
                </c:pt>
                <c:pt idx="1324">
                  <c:v>3.4200000000000022E-2</c:v>
                </c:pt>
                <c:pt idx="1325">
                  <c:v>3.4200000000000022E-2</c:v>
                </c:pt>
                <c:pt idx="1326">
                  <c:v>3.4100000000000005E-2</c:v>
                </c:pt>
                <c:pt idx="1327">
                  <c:v>3.4100000000000005E-2</c:v>
                </c:pt>
                <c:pt idx="1328">
                  <c:v>3.4000000000000002E-2</c:v>
                </c:pt>
                <c:pt idx="1329">
                  <c:v>3.3900000000000013E-2</c:v>
                </c:pt>
                <c:pt idx="1330">
                  <c:v>3.3900000000000013E-2</c:v>
                </c:pt>
                <c:pt idx="1331">
                  <c:v>3.3800000000000018E-2</c:v>
                </c:pt>
                <c:pt idx="1332">
                  <c:v>3.3800000000000018E-2</c:v>
                </c:pt>
                <c:pt idx="1333">
                  <c:v>3.3700000000000001E-2</c:v>
                </c:pt>
                <c:pt idx="1334">
                  <c:v>3.3700000000000001E-2</c:v>
                </c:pt>
                <c:pt idx="1335">
                  <c:v>3.3599999999999998E-2</c:v>
                </c:pt>
                <c:pt idx="1336">
                  <c:v>3.3599999999999998E-2</c:v>
                </c:pt>
                <c:pt idx="1337">
                  <c:v>3.3500000000000002E-2</c:v>
                </c:pt>
                <c:pt idx="1338">
                  <c:v>3.3500000000000002E-2</c:v>
                </c:pt>
                <c:pt idx="1339">
                  <c:v>3.3399999999999999E-2</c:v>
                </c:pt>
                <c:pt idx="1340">
                  <c:v>3.3399999999999999E-2</c:v>
                </c:pt>
                <c:pt idx="1341">
                  <c:v>3.330000000000001E-2</c:v>
                </c:pt>
                <c:pt idx="1342">
                  <c:v>3.330000000000001E-2</c:v>
                </c:pt>
                <c:pt idx="1343">
                  <c:v>3.3200000000000021E-2</c:v>
                </c:pt>
                <c:pt idx="1344">
                  <c:v>3.3200000000000021E-2</c:v>
                </c:pt>
                <c:pt idx="1345">
                  <c:v>3.3100000000000004E-2</c:v>
                </c:pt>
                <c:pt idx="1346">
                  <c:v>3.3100000000000004E-2</c:v>
                </c:pt>
                <c:pt idx="1347">
                  <c:v>3.3000000000000002E-2</c:v>
                </c:pt>
                <c:pt idx="1348">
                  <c:v>3.2900000000000026E-2</c:v>
                </c:pt>
                <c:pt idx="1349">
                  <c:v>3.2900000000000026E-2</c:v>
                </c:pt>
                <c:pt idx="1350">
                  <c:v>3.2900000000000026E-2</c:v>
                </c:pt>
                <c:pt idx="1351">
                  <c:v>3.2800000000000211E-2</c:v>
                </c:pt>
                <c:pt idx="1352">
                  <c:v>3.2800000000000211E-2</c:v>
                </c:pt>
                <c:pt idx="1353">
                  <c:v>3.2700000000000035E-2</c:v>
                </c:pt>
                <c:pt idx="1354">
                  <c:v>3.2700000000000035E-2</c:v>
                </c:pt>
                <c:pt idx="1355">
                  <c:v>3.2600000000000212E-2</c:v>
                </c:pt>
                <c:pt idx="1356">
                  <c:v>3.2600000000000212E-2</c:v>
                </c:pt>
                <c:pt idx="1357">
                  <c:v>3.2500000000000022E-2</c:v>
                </c:pt>
                <c:pt idx="1358">
                  <c:v>3.2500000000000022E-2</c:v>
                </c:pt>
                <c:pt idx="1359">
                  <c:v>3.2400000000000019E-2</c:v>
                </c:pt>
                <c:pt idx="1360">
                  <c:v>3.2400000000000019E-2</c:v>
                </c:pt>
                <c:pt idx="1361">
                  <c:v>3.2300000000000016E-2</c:v>
                </c:pt>
                <c:pt idx="1362">
                  <c:v>3.2300000000000016E-2</c:v>
                </c:pt>
                <c:pt idx="1363">
                  <c:v>3.220000000000002E-2</c:v>
                </c:pt>
                <c:pt idx="1364">
                  <c:v>3.220000000000002E-2</c:v>
                </c:pt>
                <c:pt idx="1365">
                  <c:v>3.2100000000000031E-2</c:v>
                </c:pt>
                <c:pt idx="1366">
                  <c:v>3.2100000000000031E-2</c:v>
                </c:pt>
                <c:pt idx="1367">
                  <c:v>3.2000000000000063E-2</c:v>
                </c:pt>
                <c:pt idx="1368">
                  <c:v>3.2000000000000063E-2</c:v>
                </c:pt>
                <c:pt idx="1369">
                  <c:v>3.2000000000000063E-2</c:v>
                </c:pt>
                <c:pt idx="1370">
                  <c:v>3.1900000000000012E-2</c:v>
                </c:pt>
                <c:pt idx="1371">
                  <c:v>3.1900000000000012E-2</c:v>
                </c:pt>
                <c:pt idx="1372">
                  <c:v>3.1800000000000023E-2</c:v>
                </c:pt>
                <c:pt idx="1373">
                  <c:v>3.1800000000000023E-2</c:v>
                </c:pt>
                <c:pt idx="1374">
                  <c:v>3.170000000000002E-2</c:v>
                </c:pt>
                <c:pt idx="1375">
                  <c:v>3.170000000000002E-2</c:v>
                </c:pt>
                <c:pt idx="1376">
                  <c:v>3.1600000000000072E-2</c:v>
                </c:pt>
                <c:pt idx="1377">
                  <c:v>3.1600000000000072E-2</c:v>
                </c:pt>
                <c:pt idx="1378">
                  <c:v>3.1600000000000072E-2</c:v>
                </c:pt>
                <c:pt idx="1379">
                  <c:v>3.1500000000000021E-2</c:v>
                </c:pt>
                <c:pt idx="1380">
                  <c:v>3.1500000000000021E-2</c:v>
                </c:pt>
                <c:pt idx="1381">
                  <c:v>3.1400000000000018E-2</c:v>
                </c:pt>
                <c:pt idx="1382">
                  <c:v>3.1400000000000018E-2</c:v>
                </c:pt>
                <c:pt idx="1383">
                  <c:v>3.1300000000000015E-2</c:v>
                </c:pt>
                <c:pt idx="1384">
                  <c:v>3.1300000000000015E-2</c:v>
                </c:pt>
                <c:pt idx="1385">
                  <c:v>3.1300000000000015E-2</c:v>
                </c:pt>
                <c:pt idx="1386">
                  <c:v>3.1200000000000012E-2</c:v>
                </c:pt>
                <c:pt idx="1387">
                  <c:v>3.1200000000000012E-2</c:v>
                </c:pt>
                <c:pt idx="1388">
                  <c:v>3.1100000000000013E-2</c:v>
                </c:pt>
                <c:pt idx="1389">
                  <c:v>3.1100000000000013E-2</c:v>
                </c:pt>
                <c:pt idx="1390">
                  <c:v>3.1000000000000066E-2</c:v>
                </c:pt>
                <c:pt idx="1391">
                  <c:v>3.1000000000000066E-2</c:v>
                </c:pt>
                <c:pt idx="1392">
                  <c:v>3.1000000000000066E-2</c:v>
                </c:pt>
                <c:pt idx="1393">
                  <c:v>3.0900000000000014E-2</c:v>
                </c:pt>
                <c:pt idx="1394">
                  <c:v>3.0900000000000014E-2</c:v>
                </c:pt>
                <c:pt idx="1395">
                  <c:v>3.0800000000000025E-2</c:v>
                </c:pt>
                <c:pt idx="1396">
                  <c:v>3.0800000000000025E-2</c:v>
                </c:pt>
                <c:pt idx="1397">
                  <c:v>3.0800000000000025E-2</c:v>
                </c:pt>
                <c:pt idx="1398">
                  <c:v>3.0700000000000009E-2</c:v>
                </c:pt>
                <c:pt idx="1399">
                  <c:v>3.0700000000000009E-2</c:v>
                </c:pt>
                <c:pt idx="1400">
                  <c:v>3.0600000000000006E-2</c:v>
                </c:pt>
                <c:pt idx="1401">
                  <c:v>3.0600000000000006E-2</c:v>
                </c:pt>
                <c:pt idx="1402">
                  <c:v>3.0600000000000006E-2</c:v>
                </c:pt>
                <c:pt idx="1403">
                  <c:v>3.0500000000000013E-2</c:v>
                </c:pt>
                <c:pt idx="1404">
                  <c:v>3.0500000000000013E-2</c:v>
                </c:pt>
                <c:pt idx="1405">
                  <c:v>3.0400000000000059E-2</c:v>
                </c:pt>
                <c:pt idx="1406">
                  <c:v>3.0400000000000059E-2</c:v>
                </c:pt>
                <c:pt idx="1407">
                  <c:v>3.0400000000000059E-2</c:v>
                </c:pt>
                <c:pt idx="1408">
                  <c:v>3.0300000000000014E-2</c:v>
                </c:pt>
                <c:pt idx="1409">
                  <c:v>3.0300000000000014E-2</c:v>
                </c:pt>
                <c:pt idx="1410">
                  <c:v>3.0200000000000025E-2</c:v>
                </c:pt>
                <c:pt idx="1411">
                  <c:v>3.0200000000000025E-2</c:v>
                </c:pt>
                <c:pt idx="1412">
                  <c:v>3.0200000000000025E-2</c:v>
                </c:pt>
                <c:pt idx="1413">
                  <c:v>3.0100000000000009E-2</c:v>
                </c:pt>
                <c:pt idx="1414">
                  <c:v>3.0100000000000009E-2</c:v>
                </c:pt>
                <c:pt idx="1415">
                  <c:v>3.0100000000000009E-2</c:v>
                </c:pt>
                <c:pt idx="1416">
                  <c:v>3.0000000000000016E-2</c:v>
                </c:pt>
                <c:pt idx="1417">
                  <c:v>3.0000000000000016E-2</c:v>
                </c:pt>
                <c:pt idx="1418">
                  <c:v>2.9900000000000006E-2</c:v>
                </c:pt>
                <c:pt idx="1419">
                  <c:v>2.9900000000000006E-2</c:v>
                </c:pt>
                <c:pt idx="1420">
                  <c:v>2.9900000000000006E-2</c:v>
                </c:pt>
                <c:pt idx="1421">
                  <c:v>2.9800000000000024E-2</c:v>
                </c:pt>
                <c:pt idx="1422">
                  <c:v>2.9800000000000024E-2</c:v>
                </c:pt>
                <c:pt idx="1423">
                  <c:v>2.9800000000000024E-2</c:v>
                </c:pt>
                <c:pt idx="1424">
                  <c:v>2.9700000000000008E-2</c:v>
                </c:pt>
                <c:pt idx="1425">
                  <c:v>2.9700000000000008E-2</c:v>
                </c:pt>
                <c:pt idx="1426">
                  <c:v>2.9700000000000008E-2</c:v>
                </c:pt>
                <c:pt idx="1427">
                  <c:v>2.9600000000000015E-2</c:v>
                </c:pt>
                <c:pt idx="1428">
                  <c:v>2.9600000000000015E-2</c:v>
                </c:pt>
                <c:pt idx="1429">
                  <c:v>2.9500000000000002E-2</c:v>
                </c:pt>
                <c:pt idx="1430">
                  <c:v>2.9500000000000002E-2</c:v>
                </c:pt>
                <c:pt idx="1431">
                  <c:v>2.9500000000000002E-2</c:v>
                </c:pt>
                <c:pt idx="1432">
                  <c:v>2.9399999999999999E-2</c:v>
                </c:pt>
                <c:pt idx="1433">
                  <c:v>2.9399999999999999E-2</c:v>
                </c:pt>
                <c:pt idx="1434">
                  <c:v>2.9399999999999999E-2</c:v>
                </c:pt>
                <c:pt idx="1435">
                  <c:v>2.9300000000000007E-2</c:v>
                </c:pt>
                <c:pt idx="1436">
                  <c:v>2.9300000000000007E-2</c:v>
                </c:pt>
                <c:pt idx="1437">
                  <c:v>2.9300000000000007E-2</c:v>
                </c:pt>
                <c:pt idx="1438">
                  <c:v>2.9200000000000018E-2</c:v>
                </c:pt>
                <c:pt idx="1439">
                  <c:v>2.9200000000000018E-2</c:v>
                </c:pt>
                <c:pt idx="1440">
                  <c:v>2.9200000000000018E-2</c:v>
                </c:pt>
                <c:pt idx="1441">
                  <c:v>2.9100000000000008E-2</c:v>
                </c:pt>
                <c:pt idx="1442">
                  <c:v>2.9100000000000008E-2</c:v>
                </c:pt>
                <c:pt idx="1443">
                  <c:v>2.9100000000000008E-2</c:v>
                </c:pt>
                <c:pt idx="1444">
                  <c:v>2.9000000000000015E-2</c:v>
                </c:pt>
                <c:pt idx="1445">
                  <c:v>2.9000000000000015E-2</c:v>
                </c:pt>
                <c:pt idx="1446">
                  <c:v>2.9000000000000015E-2</c:v>
                </c:pt>
                <c:pt idx="1447">
                  <c:v>2.8900000000000002E-2</c:v>
                </c:pt>
                <c:pt idx="1448">
                  <c:v>2.8900000000000002E-2</c:v>
                </c:pt>
                <c:pt idx="1449">
                  <c:v>2.8900000000000002E-2</c:v>
                </c:pt>
                <c:pt idx="1450">
                  <c:v>2.8799999999999999E-2</c:v>
                </c:pt>
                <c:pt idx="1451">
                  <c:v>2.8799999999999999E-2</c:v>
                </c:pt>
                <c:pt idx="1452">
                  <c:v>2.8799999999999999E-2</c:v>
                </c:pt>
                <c:pt idx="1453">
                  <c:v>2.8700000000000007E-2</c:v>
                </c:pt>
                <c:pt idx="1454">
                  <c:v>2.8700000000000007E-2</c:v>
                </c:pt>
                <c:pt idx="1455">
                  <c:v>2.8700000000000007E-2</c:v>
                </c:pt>
                <c:pt idx="1456">
                  <c:v>2.8600000000000014E-2</c:v>
                </c:pt>
                <c:pt idx="1457">
                  <c:v>2.8600000000000014E-2</c:v>
                </c:pt>
                <c:pt idx="1458">
                  <c:v>2.8600000000000014E-2</c:v>
                </c:pt>
                <c:pt idx="1459">
                  <c:v>2.8500000000000001E-2</c:v>
                </c:pt>
                <c:pt idx="1460">
                  <c:v>2.8500000000000001E-2</c:v>
                </c:pt>
                <c:pt idx="1461">
                  <c:v>2.8500000000000001E-2</c:v>
                </c:pt>
                <c:pt idx="1462">
                  <c:v>2.8400000000000009E-2</c:v>
                </c:pt>
                <c:pt idx="1463">
                  <c:v>2.8400000000000009E-2</c:v>
                </c:pt>
                <c:pt idx="1464">
                  <c:v>2.8400000000000009E-2</c:v>
                </c:pt>
                <c:pt idx="1465">
                  <c:v>2.8400000000000009E-2</c:v>
                </c:pt>
                <c:pt idx="1466">
                  <c:v>2.8300000000000002E-2</c:v>
                </c:pt>
                <c:pt idx="1467">
                  <c:v>2.8300000000000002E-2</c:v>
                </c:pt>
                <c:pt idx="1468">
                  <c:v>2.8300000000000002E-2</c:v>
                </c:pt>
                <c:pt idx="1469">
                  <c:v>2.8199999999999989E-2</c:v>
                </c:pt>
                <c:pt idx="1470">
                  <c:v>2.8199999999999989E-2</c:v>
                </c:pt>
                <c:pt idx="1471">
                  <c:v>2.8199999999999989E-2</c:v>
                </c:pt>
                <c:pt idx="1472">
                  <c:v>2.81E-2</c:v>
                </c:pt>
                <c:pt idx="1473">
                  <c:v>2.81E-2</c:v>
                </c:pt>
                <c:pt idx="1474">
                  <c:v>2.81E-2</c:v>
                </c:pt>
                <c:pt idx="1475">
                  <c:v>2.8000000000000008E-2</c:v>
                </c:pt>
                <c:pt idx="1476">
                  <c:v>2.8000000000000008E-2</c:v>
                </c:pt>
                <c:pt idx="1477">
                  <c:v>2.8000000000000008E-2</c:v>
                </c:pt>
                <c:pt idx="1478">
                  <c:v>2.8000000000000008E-2</c:v>
                </c:pt>
                <c:pt idx="1479">
                  <c:v>2.7900000000000019E-2</c:v>
                </c:pt>
                <c:pt idx="1480">
                  <c:v>2.7900000000000019E-2</c:v>
                </c:pt>
                <c:pt idx="1481">
                  <c:v>2.7900000000000019E-2</c:v>
                </c:pt>
                <c:pt idx="1482">
                  <c:v>2.7800000000000189E-2</c:v>
                </c:pt>
                <c:pt idx="1483">
                  <c:v>2.7800000000000189E-2</c:v>
                </c:pt>
                <c:pt idx="1484">
                  <c:v>2.7800000000000189E-2</c:v>
                </c:pt>
                <c:pt idx="1485">
                  <c:v>2.7700000000000013E-2</c:v>
                </c:pt>
                <c:pt idx="1486">
                  <c:v>2.7700000000000013E-2</c:v>
                </c:pt>
                <c:pt idx="1487">
                  <c:v>2.7700000000000013E-2</c:v>
                </c:pt>
                <c:pt idx="1488">
                  <c:v>2.7700000000000013E-2</c:v>
                </c:pt>
                <c:pt idx="1489">
                  <c:v>2.7600000000000187E-2</c:v>
                </c:pt>
                <c:pt idx="1490">
                  <c:v>2.7600000000000187E-2</c:v>
                </c:pt>
                <c:pt idx="1491">
                  <c:v>2.7600000000000187E-2</c:v>
                </c:pt>
                <c:pt idx="1492">
                  <c:v>2.7500000000000024E-2</c:v>
                </c:pt>
                <c:pt idx="1493">
                  <c:v>2.7500000000000024E-2</c:v>
                </c:pt>
                <c:pt idx="1494">
                  <c:v>2.7500000000000024E-2</c:v>
                </c:pt>
                <c:pt idx="1495">
                  <c:v>2.7500000000000024E-2</c:v>
                </c:pt>
                <c:pt idx="1496">
                  <c:v>2.7400000000000185E-2</c:v>
                </c:pt>
                <c:pt idx="1497">
                  <c:v>2.7400000000000185E-2</c:v>
                </c:pt>
                <c:pt idx="1498">
                  <c:v>2.7400000000000185E-2</c:v>
                </c:pt>
                <c:pt idx="1499">
                  <c:v>2.7400000000000185E-2</c:v>
                </c:pt>
                <c:pt idx="1500">
                  <c:v>2.7300000000000015E-2</c:v>
                </c:pt>
                <c:pt idx="1501">
                  <c:v>2.7300000000000015E-2</c:v>
                </c:pt>
                <c:pt idx="1502">
                  <c:v>2.7300000000000015E-2</c:v>
                </c:pt>
                <c:pt idx="1503">
                  <c:v>2.7200000000000026E-2</c:v>
                </c:pt>
                <c:pt idx="1504">
                  <c:v>2.7200000000000026E-2</c:v>
                </c:pt>
                <c:pt idx="1505">
                  <c:v>2.7200000000000026E-2</c:v>
                </c:pt>
                <c:pt idx="1506">
                  <c:v>2.7200000000000026E-2</c:v>
                </c:pt>
                <c:pt idx="1507">
                  <c:v>2.710000000000002E-2</c:v>
                </c:pt>
                <c:pt idx="1508">
                  <c:v>2.710000000000002E-2</c:v>
                </c:pt>
                <c:pt idx="1509">
                  <c:v>2.710000000000002E-2</c:v>
                </c:pt>
                <c:pt idx="1510">
                  <c:v>2.710000000000002E-2</c:v>
                </c:pt>
                <c:pt idx="1511">
                  <c:v>2.7000000000000163E-2</c:v>
                </c:pt>
                <c:pt idx="1512">
                  <c:v>2.7000000000000163E-2</c:v>
                </c:pt>
                <c:pt idx="1513">
                  <c:v>2.7000000000000163E-2</c:v>
                </c:pt>
                <c:pt idx="1514">
                  <c:v>2.6900000000000018E-2</c:v>
                </c:pt>
                <c:pt idx="1515">
                  <c:v>2.6900000000000018E-2</c:v>
                </c:pt>
                <c:pt idx="1516">
                  <c:v>2.6900000000000018E-2</c:v>
                </c:pt>
                <c:pt idx="1517">
                  <c:v>2.6900000000000018E-2</c:v>
                </c:pt>
                <c:pt idx="1518">
                  <c:v>2.6800000000000077E-2</c:v>
                </c:pt>
                <c:pt idx="1519">
                  <c:v>2.6800000000000077E-2</c:v>
                </c:pt>
                <c:pt idx="1520">
                  <c:v>2.6800000000000077E-2</c:v>
                </c:pt>
                <c:pt idx="1521">
                  <c:v>2.6800000000000077E-2</c:v>
                </c:pt>
                <c:pt idx="1522">
                  <c:v>2.6700000000000008E-2</c:v>
                </c:pt>
                <c:pt idx="1523">
                  <c:v>2.6700000000000008E-2</c:v>
                </c:pt>
                <c:pt idx="1524">
                  <c:v>2.6700000000000008E-2</c:v>
                </c:pt>
                <c:pt idx="1525">
                  <c:v>2.6700000000000008E-2</c:v>
                </c:pt>
                <c:pt idx="1526">
                  <c:v>2.6600000000000013E-2</c:v>
                </c:pt>
                <c:pt idx="1527">
                  <c:v>2.6600000000000013E-2</c:v>
                </c:pt>
                <c:pt idx="1528">
                  <c:v>2.6600000000000013E-2</c:v>
                </c:pt>
                <c:pt idx="1529">
                  <c:v>2.6600000000000013E-2</c:v>
                </c:pt>
                <c:pt idx="1530">
                  <c:v>2.6500000000000013E-2</c:v>
                </c:pt>
                <c:pt idx="1531">
                  <c:v>2.6500000000000013E-2</c:v>
                </c:pt>
                <c:pt idx="1532">
                  <c:v>2.6500000000000013E-2</c:v>
                </c:pt>
                <c:pt idx="1533">
                  <c:v>2.6500000000000013E-2</c:v>
                </c:pt>
                <c:pt idx="1534">
                  <c:v>2.6400000000000066E-2</c:v>
                </c:pt>
                <c:pt idx="1535">
                  <c:v>2.6400000000000066E-2</c:v>
                </c:pt>
                <c:pt idx="1536">
                  <c:v>2.6400000000000066E-2</c:v>
                </c:pt>
                <c:pt idx="1537">
                  <c:v>2.6400000000000066E-2</c:v>
                </c:pt>
                <c:pt idx="1538">
                  <c:v>2.6300000000000014E-2</c:v>
                </c:pt>
                <c:pt idx="1539">
                  <c:v>2.6300000000000014E-2</c:v>
                </c:pt>
                <c:pt idx="1540">
                  <c:v>2.6300000000000014E-2</c:v>
                </c:pt>
                <c:pt idx="1541">
                  <c:v>2.6300000000000014E-2</c:v>
                </c:pt>
                <c:pt idx="1542">
                  <c:v>2.6200000000000025E-2</c:v>
                </c:pt>
                <c:pt idx="1543">
                  <c:v>2.6200000000000025E-2</c:v>
                </c:pt>
                <c:pt idx="1544">
                  <c:v>2.6200000000000025E-2</c:v>
                </c:pt>
                <c:pt idx="1545">
                  <c:v>2.6200000000000025E-2</c:v>
                </c:pt>
                <c:pt idx="1546">
                  <c:v>2.6100000000000009E-2</c:v>
                </c:pt>
                <c:pt idx="1547">
                  <c:v>2.6100000000000009E-2</c:v>
                </c:pt>
                <c:pt idx="1548">
                  <c:v>2.6100000000000009E-2</c:v>
                </c:pt>
                <c:pt idx="1549">
                  <c:v>2.6100000000000009E-2</c:v>
                </c:pt>
                <c:pt idx="1550">
                  <c:v>2.6000000000000006E-2</c:v>
                </c:pt>
                <c:pt idx="1551">
                  <c:v>2.6000000000000006E-2</c:v>
                </c:pt>
                <c:pt idx="1552">
                  <c:v>2.6000000000000006E-2</c:v>
                </c:pt>
                <c:pt idx="1553">
                  <c:v>2.6000000000000006E-2</c:v>
                </c:pt>
                <c:pt idx="1554">
                  <c:v>2.5900000000000006E-2</c:v>
                </c:pt>
                <c:pt idx="1555">
                  <c:v>2.5900000000000006E-2</c:v>
                </c:pt>
                <c:pt idx="1556">
                  <c:v>2.5900000000000006E-2</c:v>
                </c:pt>
                <c:pt idx="1557">
                  <c:v>2.5900000000000006E-2</c:v>
                </c:pt>
                <c:pt idx="1558">
                  <c:v>2.5900000000000006E-2</c:v>
                </c:pt>
                <c:pt idx="1559">
                  <c:v>2.5800000000000059E-2</c:v>
                </c:pt>
                <c:pt idx="1560">
                  <c:v>2.5800000000000059E-2</c:v>
                </c:pt>
                <c:pt idx="1561">
                  <c:v>2.5800000000000059E-2</c:v>
                </c:pt>
                <c:pt idx="1562">
                  <c:v>2.5800000000000059E-2</c:v>
                </c:pt>
                <c:pt idx="1563">
                  <c:v>2.5700000000000008E-2</c:v>
                </c:pt>
                <c:pt idx="1564">
                  <c:v>2.5700000000000008E-2</c:v>
                </c:pt>
                <c:pt idx="1565">
                  <c:v>2.5700000000000008E-2</c:v>
                </c:pt>
                <c:pt idx="1566">
                  <c:v>2.5700000000000008E-2</c:v>
                </c:pt>
                <c:pt idx="1567">
                  <c:v>2.5600000000000019E-2</c:v>
                </c:pt>
                <c:pt idx="1568">
                  <c:v>2.5600000000000019E-2</c:v>
                </c:pt>
                <c:pt idx="1569">
                  <c:v>2.5600000000000019E-2</c:v>
                </c:pt>
                <c:pt idx="1570">
                  <c:v>2.5600000000000019E-2</c:v>
                </c:pt>
                <c:pt idx="1571">
                  <c:v>2.5600000000000019E-2</c:v>
                </c:pt>
                <c:pt idx="1572">
                  <c:v>2.5500000000000002E-2</c:v>
                </c:pt>
                <c:pt idx="1573">
                  <c:v>2.5500000000000002E-2</c:v>
                </c:pt>
                <c:pt idx="1574">
                  <c:v>2.5500000000000002E-2</c:v>
                </c:pt>
                <c:pt idx="1575">
                  <c:v>2.5500000000000002E-2</c:v>
                </c:pt>
                <c:pt idx="1576">
                  <c:v>2.5400000000000006E-2</c:v>
                </c:pt>
                <c:pt idx="1577">
                  <c:v>2.5400000000000006E-2</c:v>
                </c:pt>
                <c:pt idx="1578">
                  <c:v>2.5400000000000006E-2</c:v>
                </c:pt>
                <c:pt idx="1579">
                  <c:v>2.5400000000000006E-2</c:v>
                </c:pt>
                <c:pt idx="1580">
                  <c:v>2.5400000000000006E-2</c:v>
                </c:pt>
                <c:pt idx="1581">
                  <c:v>2.5300000000000013E-2</c:v>
                </c:pt>
                <c:pt idx="1582">
                  <c:v>2.5300000000000013E-2</c:v>
                </c:pt>
                <c:pt idx="1583">
                  <c:v>2.5300000000000013E-2</c:v>
                </c:pt>
                <c:pt idx="1584">
                  <c:v>2.5300000000000013E-2</c:v>
                </c:pt>
                <c:pt idx="1585">
                  <c:v>2.5300000000000013E-2</c:v>
                </c:pt>
                <c:pt idx="1586">
                  <c:v>2.5200000000000024E-2</c:v>
                </c:pt>
                <c:pt idx="1587">
                  <c:v>2.5200000000000024E-2</c:v>
                </c:pt>
                <c:pt idx="1588">
                  <c:v>2.5200000000000024E-2</c:v>
                </c:pt>
                <c:pt idx="1589">
                  <c:v>2.5200000000000024E-2</c:v>
                </c:pt>
                <c:pt idx="1590">
                  <c:v>2.5100000000000008E-2</c:v>
                </c:pt>
                <c:pt idx="1591">
                  <c:v>2.5100000000000008E-2</c:v>
                </c:pt>
                <c:pt idx="1592">
                  <c:v>2.5100000000000008E-2</c:v>
                </c:pt>
                <c:pt idx="1593">
                  <c:v>2.5100000000000008E-2</c:v>
                </c:pt>
                <c:pt idx="1594">
                  <c:v>2.5100000000000008E-2</c:v>
                </c:pt>
                <c:pt idx="1595">
                  <c:v>2.5000000000000015E-2</c:v>
                </c:pt>
                <c:pt idx="1596">
                  <c:v>2.5000000000000015E-2</c:v>
                </c:pt>
                <c:pt idx="1597">
                  <c:v>2.5000000000000015E-2</c:v>
                </c:pt>
                <c:pt idx="1598">
                  <c:v>2.5000000000000015E-2</c:v>
                </c:pt>
                <c:pt idx="1599">
                  <c:v>2.5000000000000015E-2</c:v>
                </c:pt>
                <c:pt idx="1600">
                  <c:v>2.4900000000000002E-2</c:v>
                </c:pt>
                <c:pt idx="1601">
                  <c:v>2.4900000000000002E-2</c:v>
                </c:pt>
                <c:pt idx="1602">
                  <c:v>2.4900000000000002E-2</c:v>
                </c:pt>
                <c:pt idx="1603">
                  <c:v>2.4900000000000002E-2</c:v>
                </c:pt>
                <c:pt idx="1604">
                  <c:v>2.4900000000000002E-2</c:v>
                </c:pt>
                <c:pt idx="1605">
                  <c:v>2.4799999999999999E-2</c:v>
                </c:pt>
                <c:pt idx="1606">
                  <c:v>2.4799999999999999E-2</c:v>
                </c:pt>
                <c:pt idx="1607">
                  <c:v>2.4799999999999999E-2</c:v>
                </c:pt>
                <c:pt idx="1608">
                  <c:v>2.4799999999999999E-2</c:v>
                </c:pt>
                <c:pt idx="1609">
                  <c:v>2.4799999999999999E-2</c:v>
                </c:pt>
                <c:pt idx="1610">
                  <c:v>2.4700000000000007E-2</c:v>
                </c:pt>
                <c:pt idx="1611">
                  <c:v>2.4700000000000007E-2</c:v>
                </c:pt>
                <c:pt idx="1612">
                  <c:v>2.4700000000000007E-2</c:v>
                </c:pt>
                <c:pt idx="1613">
                  <c:v>2.4700000000000007E-2</c:v>
                </c:pt>
                <c:pt idx="1614">
                  <c:v>2.4700000000000007E-2</c:v>
                </c:pt>
                <c:pt idx="1615">
                  <c:v>2.4600000000000018E-2</c:v>
                </c:pt>
                <c:pt idx="1616">
                  <c:v>2.4600000000000018E-2</c:v>
                </c:pt>
                <c:pt idx="1617">
                  <c:v>2.4600000000000018E-2</c:v>
                </c:pt>
                <c:pt idx="1618">
                  <c:v>2.4600000000000018E-2</c:v>
                </c:pt>
                <c:pt idx="1619">
                  <c:v>2.4600000000000018E-2</c:v>
                </c:pt>
                <c:pt idx="1620">
                  <c:v>2.4500000000000001E-2</c:v>
                </c:pt>
                <c:pt idx="1621">
                  <c:v>2.4500000000000001E-2</c:v>
                </c:pt>
                <c:pt idx="1622">
                  <c:v>2.4500000000000001E-2</c:v>
                </c:pt>
                <c:pt idx="1623">
                  <c:v>2.4500000000000001E-2</c:v>
                </c:pt>
                <c:pt idx="1624">
                  <c:v>2.4500000000000001E-2</c:v>
                </c:pt>
                <c:pt idx="1625">
                  <c:v>2.4400000000000008E-2</c:v>
                </c:pt>
                <c:pt idx="1626">
                  <c:v>2.4400000000000008E-2</c:v>
                </c:pt>
                <c:pt idx="1627">
                  <c:v>2.4400000000000008E-2</c:v>
                </c:pt>
                <c:pt idx="1628">
                  <c:v>2.4400000000000008E-2</c:v>
                </c:pt>
                <c:pt idx="1629">
                  <c:v>2.4400000000000008E-2</c:v>
                </c:pt>
                <c:pt idx="1630">
                  <c:v>2.4300000000000002E-2</c:v>
                </c:pt>
                <c:pt idx="1631">
                  <c:v>2.4300000000000002E-2</c:v>
                </c:pt>
                <c:pt idx="1632">
                  <c:v>2.4300000000000002E-2</c:v>
                </c:pt>
                <c:pt idx="1633">
                  <c:v>2.4300000000000002E-2</c:v>
                </c:pt>
                <c:pt idx="1634">
                  <c:v>2.4300000000000002E-2</c:v>
                </c:pt>
                <c:pt idx="1635">
                  <c:v>2.4300000000000002E-2</c:v>
                </c:pt>
                <c:pt idx="1636">
                  <c:v>2.4199999999999992E-2</c:v>
                </c:pt>
                <c:pt idx="1637">
                  <c:v>2.4199999999999992E-2</c:v>
                </c:pt>
                <c:pt idx="1638">
                  <c:v>2.4199999999999992E-2</c:v>
                </c:pt>
                <c:pt idx="1639">
                  <c:v>2.4199999999999992E-2</c:v>
                </c:pt>
                <c:pt idx="1640">
                  <c:v>2.4199999999999992E-2</c:v>
                </c:pt>
                <c:pt idx="1641">
                  <c:v>2.4100000000000007E-2</c:v>
                </c:pt>
                <c:pt idx="1642">
                  <c:v>2.4100000000000007E-2</c:v>
                </c:pt>
                <c:pt idx="1643">
                  <c:v>2.4100000000000007E-2</c:v>
                </c:pt>
                <c:pt idx="1644">
                  <c:v>2.4100000000000007E-2</c:v>
                </c:pt>
                <c:pt idx="1645">
                  <c:v>2.4100000000000007E-2</c:v>
                </c:pt>
                <c:pt idx="1646">
                  <c:v>2.4000000000000014E-2</c:v>
                </c:pt>
                <c:pt idx="1647">
                  <c:v>2.4000000000000014E-2</c:v>
                </c:pt>
                <c:pt idx="1648">
                  <c:v>2.4000000000000014E-2</c:v>
                </c:pt>
                <c:pt idx="1649">
                  <c:v>2.4000000000000014E-2</c:v>
                </c:pt>
                <c:pt idx="1650">
                  <c:v>2.4000000000000014E-2</c:v>
                </c:pt>
                <c:pt idx="1651">
                  <c:v>2.4000000000000014E-2</c:v>
                </c:pt>
                <c:pt idx="1652">
                  <c:v>2.3900000000000001E-2</c:v>
                </c:pt>
                <c:pt idx="1653">
                  <c:v>2.3900000000000001E-2</c:v>
                </c:pt>
                <c:pt idx="1654">
                  <c:v>2.3900000000000001E-2</c:v>
                </c:pt>
                <c:pt idx="1655">
                  <c:v>2.3900000000000001E-2</c:v>
                </c:pt>
                <c:pt idx="1656">
                  <c:v>2.3900000000000001E-2</c:v>
                </c:pt>
                <c:pt idx="1657">
                  <c:v>2.3800000000000009E-2</c:v>
                </c:pt>
                <c:pt idx="1658">
                  <c:v>2.3800000000000009E-2</c:v>
                </c:pt>
                <c:pt idx="1659">
                  <c:v>2.3800000000000009E-2</c:v>
                </c:pt>
                <c:pt idx="1660">
                  <c:v>2.3800000000000009E-2</c:v>
                </c:pt>
                <c:pt idx="1661">
                  <c:v>2.3800000000000009E-2</c:v>
                </c:pt>
                <c:pt idx="1662">
                  <c:v>2.3800000000000009E-2</c:v>
                </c:pt>
                <c:pt idx="1663">
                  <c:v>2.3700000000000002E-2</c:v>
                </c:pt>
                <c:pt idx="1664">
                  <c:v>2.3700000000000002E-2</c:v>
                </c:pt>
                <c:pt idx="1665">
                  <c:v>2.3700000000000002E-2</c:v>
                </c:pt>
                <c:pt idx="1666">
                  <c:v>2.3700000000000002E-2</c:v>
                </c:pt>
                <c:pt idx="1667">
                  <c:v>2.3700000000000002E-2</c:v>
                </c:pt>
                <c:pt idx="1668">
                  <c:v>2.3700000000000002E-2</c:v>
                </c:pt>
                <c:pt idx="1669">
                  <c:v>2.3599999999999996E-2</c:v>
                </c:pt>
                <c:pt idx="1670">
                  <c:v>2.3599999999999996E-2</c:v>
                </c:pt>
                <c:pt idx="1671">
                  <c:v>2.3599999999999996E-2</c:v>
                </c:pt>
                <c:pt idx="1672">
                  <c:v>2.3599999999999996E-2</c:v>
                </c:pt>
                <c:pt idx="1673">
                  <c:v>2.3599999999999996E-2</c:v>
                </c:pt>
                <c:pt idx="1674">
                  <c:v>2.3599999999999996E-2</c:v>
                </c:pt>
                <c:pt idx="1675">
                  <c:v>2.35E-2</c:v>
                </c:pt>
                <c:pt idx="1676">
                  <c:v>2.35E-2</c:v>
                </c:pt>
                <c:pt idx="1677">
                  <c:v>2.35E-2</c:v>
                </c:pt>
                <c:pt idx="1678">
                  <c:v>2.35E-2</c:v>
                </c:pt>
                <c:pt idx="1679">
                  <c:v>2.35E-2</c:v>
                </c:pt>
                <c:pt idx="1680">
                  <c:v>2.35E-2</c:v>
                </c:pt>
                <c:pt idx="1681">
                  <c:v>2.3400000000000008E-2</c:v>
                </c:pt>
                <c:pt idx="1682">
                  <c:v>2.3400000000000008E-2</c:v>
                </c:pt>
                <c:pt idx="1683">
                  <c:v>2.3400000000000008E-2</c:v>
                </c:pt>
                <c:pt idx="1684">
                  <c:v>2.3400000000000008E-2</c:v>
                </c:pt>
                <c:pt idx="1685">
                  <c:v>2.3400000000000008E-2</c:v>
                </c:pt>
                <c:pt idx="1686">
                  <c:v>2.3400000000000008E-2</c:v>
                </c:pt>
                <c:pt idx="1687">
                  <c:v>2.3300000000000001E-2</c:v>
                </c:pt>
                <c:pt idx="1688">
                  <c:v>2.3300000000000001E-2</c:v>
                </c:pt>
                <c:pt idx="1689">
                  <c:v>2.3300000000000001E-2</c:v>
                </c:pt>
                <c:pt idx="1690">
                  <c:v>2.3300000000000001E-2</c:v>
                </c:pt>
                <c:pt idx="1691">
                  <c:v>2.3300000000000001E-2</c:v>
                </c:pt>
                <c:pt idx="1692">
                  <c:v>2.3300000000000001E-2</c:v>
                </c:pt>
                <c:pt idx="1693">
                  <c:v>2.3199999999999988E-2</c:v>
                </c:pt>
                <c:pt idx="1694">
                  <c:v>2.3199999999999988E-2</c:v>
                </c:pt>
                <c:pt idx="1695">
                  <c:v>2.3199999999999988E-2</c:v>
                </c:pt>
                <c:pt idx="1696">
                  <c:v>2.3199999999999988E-2</c:v>
                </c:pt>
                <c:pt idx="1697">
                  <c:v>2.3199999999999988E-2</c:v>
                </c:pt>
                <c:pt idx="1698">
                  <c:v>2.3199999999999988E-2</c:v>
                </c:pt>
                <c:pt idx="1699">
                  <c:v>2.3099999999999999E-2</c:v>
                </c:pt>
                <c:pt idx="1700">
                  <c:v>2.3099999999999999E-2</c:v>
                </c:pt>
                <c:pt idx="1701">
                  <c:v>2.3099999999999999E-2</c:v>
                </c:pt>
                <c:pt idx="1702">
                  <c:v>2.3099999999999999E-2</c:v>
                </c:pt>
                <c:pt idx="1703">
                  <c:v>2.3099999999999999E-2</c:v>
                </c:pt>
                <c:pt idx="1704">
                  <c:v>2.3099999999999999E-2</c:v>
                </c:pt>
                <c:pt idx="1705">
                  <c:v>2.300000000000001E-2</c:v>
                </c:pt>
                <c:pt idx="1706">
                  <c:v>2.300000000000001E-2</c:v>
                </c:pt>
                <c:pt idx="1707">
                  <c:v>2.300000000000001E-2</c:v>
                </c:pt>
                <c:pt idx="1708">
                  <c:v>2.300000000000001E-2</c:v>
                </c:pt>
                <c:pt idx="1709">
                  <c:v>2.300000000000001E-2</c:v>
                </c:pt>
                <c:pt idx="1710">
                  <c:v>2.300000000000001E-2</c:v>
                </c:pt>
                <c:pt idx="1711">
                  <c:v>2.300000000000001E-2</c:v>
                </c:pt>
                <c:pt idx="1712">
                  <c:v>2.2900000000000021E-2</c:v>
                </c:pt>
                <c:pt idx="1713">
                  <c:v>2.2900000000000021E-2</c:v>
                </c:pt>
                <c:pt idx="1714">
                  <c:v>2.2900000000000021E-2</c:v>
                </c:pt>
                <c:pt idx="1715">
                  <c:v>2.2900000000000021E-2</c:v>
                </c:pt>
                <c:pt idx="1716">
                  <c:v>2.2900000000000021E-2</c:v>
                </c:pt>
                <c:pt idx="1717">
                  <c:v>2.2900000000000021E-2</c:v>
                </c:pt>
                <c:pt idx="1718">
                  <c:v>2.2800000000000174E-2</c:v>
                </c:pt>
                <c:pt idx="1719">
                  <c:v>2.2800000000000174E-2</c:v>
                </c:pt>
                <c:pt idx="1720">
                  <c:v>2.2800000000000174E-2</c:v>
                </c:pt>
                <c:pt idx="1721">
                  <c:v>2.2800000000000174E-2</c:v>
                </c:pt>
                <c:pt idx="1722">
                  <c:v>2.2800000000000174E-2</c:v>
                </c:pt>
                <c:pt idx="1723">
                  <c:v>2.2800000000000174E-2</c:v>
                </c:pt>
                <c:pt idx="1724">
                  <c:v>2.2800000000000174E-2</c:v>
                </c:pt>
                <c:pt idx="1725">
                  <c:v>2.2700000000000012E-2</c:v>
                </c:pt>
                <c:pt idx="1726">
                  <c:v>2.2700000000000012E-2</c:v>
                </c:pt>
                <c:pt idx="1727">
                  <c:v>2.2700000000000012E-2</c:v>
                </c:pt>
                <c:pt idx="1728">
                  <c:v>2.2700000000000012E-2</c:v>
                </c:pt>
                <c:pt idx="1729">
                  <c:v>2.2700000000000012E-2</c:v>
                </c:pt>
                <c:pt idx="1730">
                  <c:v>2.2700000000000012E-2</c:v>
                </c:pt>
                <c:pt idx="1731">
                  <c:v>2.2700000000000012E-2</c:v>
                </c:pt>
                <c:pt idx="1732">
                  <c:v>2.2600000000000023E-2</c:v>
                </c:pt>
                <c:pt idx="1733">
                  <c:v>2.2600000000000023E-2</c:v>
                </c:pt>
                <c:pt idx="1734">
                  <c:v>2.2600000000000023E-2</c:v>
                </c:pt>
                <c:pt idx="1735">
                  <c:v>2.2600000000000023E-2</c:v>
                </c:pt>
                <c:pt idx="1736">
                  <c:v>2.2600000000000023E-2</c:v>
                </c:pt>
                <c:pt idx="1737">
                  <c:v>2.2600000000000023E-2</c:v>
                </c:pt>
                <c:pt idx="1738">
                  <c:v>2.2500000000000017E-2</c:v>
                </c:pt>
                <c:pt idx="1739">
                  <c:v>2.2500000000000017E-2</c:v>
                </c:pt>
                <c:pt idx="1740">
                  <c:v>2.2500000000000017E-2</c:v>
                </c:pt>
                <c:pt idx="1741">
                  <c:v>2.2500000000000017E-2</c:v>
                </c:pt>
                <c:pt idx="1742">
                  <c:v>2.2500000000000017E-2</c:v>
                </c:pt>
                <c:pt idx="1743">
                  <c:v>2.2500000000000017E-2</c:v>
                </c:pt>
                <c:pt idx="1744">
                  <c:v>2.2500000000000017E-2</c:v>
                </c:pt>
                <c:pt idx="1745">
                  <c:v>2.2400000000000066E-2</c:v>
                </c:pt>
                <c:pt idx="1746">
                  <c:v>2.2400000000000066E-2</c:v>
                </c:pt>
                <c:pt idx="1747">
                  <c:v>2.2400000000000066E-2</c:v>
                </c:pt>
                <c:pt idx="1748">
                  <c:v>2.2400000000000066E-2</c:v>
                </c:pt>
                <c:pt idx="1749">
                  <c:v>2.2400000000000066E-2</c:v>
                </c:pt>
                <c:pt idx="1750">
                  <c:v>2.2400000000000066E-2</c:v>
                </c:pt>
                <c:pt idx="1751">
                  <c:v>2.2400000000000066E-2</c:v>
                </c:pt>
                <c:pt idx="1752">
                  <c:v>2.2300000000000018E-2</c:v>
                </c:pt>
                <c:pt idx="1753">
                  <c:v>2.2300000000000018E-2</c:v>
                </c:pt>
                <c:pt idx="1754">
                  <c:v>2.2300000000000018E-2</c:v>
                </c:pt>
                <c:pt idx="1755">
                  <c:v>2.2300000000000018E-2</c:v>
                </c:pt>
                <c:pt idx="1756">
                  <c:v>2.2300000000000018E-2</c:v>
                </c:pt>
                <c:pt idx="1757">
                  <c:v>2.2300000000000018E-2</c:v>
                </c:pt>
                <c:pt idx="1758">
                  <c:v>2.2300000000000018E-2</c:v>
                </c:pt>
                <c:pt idx="1759">
                  <c:v>2.2200000000000077E-2</c:v>
                </c:pt>
                <c:pt idx="1760">
                  <c:v>2.2200000000000077E-2</c:v>
                </c:pt>
                <c:pt idx="1761">
                  <c:v>2.2200000000000077E-2</c:v>
                </c:pt>
                <c:pt idx="1762">
                  <c:v>2.2200000000000077E-2</c:v>
                </c:pt>
                <c:pt idx="1763">
                  <c:v>2.2200000000000077E-2</c:v>
                </c:pt>
                <c:pt idx="1764">
                  <c:v>2.2200000000000077E-2</c:v>
                </c:pt>
                <c:pt idx="1765">
                  <c:v>2.2200000000000077E-2</c:v>
                </c:pt>
                <c:pt idx="1766">
                  <c:v>2.2200000000000077E-2</c:v>
                </c:pt>
                <c:pt idx="1767">
                  <c:v>2.2100000000000009E-2</c:v>
                </c:pt>
                <c:pt idx="1768">
                  <c:v>2.2100000000000009E-2</c:v>
                </c:pt>
                <c:pt idx="1769">
                  <c:v>2.2100000000000009E-2</c:v>
                </c:pt>
                <c:pt idx="1770">
                  <c:v>2.2100000000000009E-2</c:v>
                </c:pt>
                <c:pt idx="1771">
                  <c:v>2.2100000000000009E-2</c:v>
                </c:pt>
                <c:pt idx="1772">
                  <c:v>2.2100000000000009E-2</c:v>
                </c:pt>
                <c:pt idx="1773">
                  <c:v>2.2100000000000009E-2</c:v>
                </c:pt>
                <c:pt idx="1774">
                  <c:v>2.2000000000000009E-2</c:v>
                </c:pt>
                <c:pt idx="1775">
                  <c:v>2.2000000000000009E-2</c:v>
                </c:pt>
                <c:pt idx="1776">
                  <c:v>2.2000000000000009E-2</c:v>
                </c:pt>
                <c:pt idx="1777">
                  <c:v>2.2000000000000009E-2</c:v>
                </c:pt>
                <c:pt idx="1778">
                  <c:v>2.2000000000000009E-2</c:v>
                </c:pt>
                <c:pt idx="1779">
                  <c:v>2.2000000000000009E-2</c:v>
                </c:pt>
                <c:pt idx="1780">
                  <c:v>2.2000000000000009E-2</c:v>
                </c:pt>
                <c:pt idx="1781">
                  <c:v>2.1900000000000013E-2</c:v>
                </c:pt>
                <c:pt idx="1782">
                  <c:v>2.1900000000000013E-2</c:v>
                </c:pt>
                <c:pt idx="1783">
                  <c:v>2.1900000000000013E-2</c:v>
                </c:pt>
                <c:pt idx="1784">
                  <c:v>2.1900000000000013E-2</c:v>
                </c:pt>
                <c:pt idx="1785">
                  <c:v>2.1900000000000013E-2</c:v>
                </c:pt>
                <c:pt idx="1786">
                  <c:v>2.1900000000000013E-2</c:v>
                </c:pt>
                <c:pt idx="1787">
                  <c:v>2.1900000000000013E-2</c:v>
                </c:pt>
                <c:pt idx="1788">
                  <c:v>2.1900000000000013E-2</c:v>
                </c:pt>
                <c:pt idx="1789">
                  <c:v>2.1800000000000062E-2</c:v>
                </c:pt>
                <c:pt idx="1790">
                  <c:v>2.1800000000000062E-2</c:v>
                </c:pt>
                <c:pt idx="1791">
                  <c:v>2.1800000000000062E-2</c:v>
                </c:pt>
                <c:pt idx="1792">
                  <c:v>2.1800000000000062E-2</c:v>
                </c:pt>
                <c:pt idx="1793">
                  <c:v>2.1800000000000062E-2</c:v>
                </c:pt>
                <c:pt idx="1794">
                  <c:v>2.1800000000000062E-2</c:v>
                </c:pt>
                <c:pt idx="1795">
                  <c:v>2.1800000000000062E-2</c:v>
                </c:pt>
                <c:pt idx="1796">
                  <c:v>2.1800000000000062E-2</c:v>
                </c:pt>
                <c:pt idx="1797">
                  <c:v>2.1700000000000011E-2</c:v>
                </c:pt>
                <c:pt idx="1798">
                  <c:v>2.1700000000000011E-2</c:v>
                </c:pt>
                <c:pt idx="1799">
                  <c:v>2.1700000000000011E-2</c:v>
                </c:pt>
                <c:pt idx="1800">
                  <c:v>2.1700000000000011E-2</c:v>
                </c:pt>
                <c:pt idx="1801">
                  <c:v>2.1700000000000011E-2</c:v>
                </c:pt>
                <c:pt idx="1802">
                  <c:v>2.1700000000000011E-2</c:v>
                </c:pt>
                <c:pt idx="1803">
                  <c:v>2.1700000000000011E-2</c:v>
                </c:pt>
                <c:pt idx="1804">
                  <c:v>2.1700000000000011E-2</c:v>
                </c:pt>
                <c:pt idx="1805">
                  <c:v>2.1600000000000022E-2</c:v>
                </c:pt>
                <c:pt idx="1806">
                  <c:v>2.1600000000000022E-2</c:v>
                </c:pt>
                <c:pt idx="1807">
                  <c:v>2.1600000000000022E-2</c:v>
                </c:pt>
                <c:pt idx="1808">
                  <c:v>2.1600000000000022E-2</c:v>
                </c:pt>
                <c:pt idx="1809">
                  <c:v>2.1600000000000022E-2</c:v>
                </c:pt>
                <c:pt idx="1810">
                  <c:v>2.1600000000000022E-2</c:v>
                </c:pt>
                <c:pt idx="1811">
                  <c:v>2.1600000000000022E-2</c:v>
                </c:pt>
                <c:pt idx="1812">
                  <c:v>2.1600000000000022E-2</c:v>
                </c:pt>
                <c:pt idx="1813">
                  <c:v>2.1500000000000002E-2</c:v>
                </c:pt>
                <c:pt idx="1814">
                  <c:v>2.1500000000000002E-2</c:v>
                </c:pt>
                <c:pt idx="1815">
                  <c:v>2.1500000000000002E-2</c:v>
                </c:pt>
                <c:pt idx="1816">
                  <c:v>2.1500000000000002E-2</c:v>
                </c:pt>
                <c:pt idx="1817">
                  <c:v>2.1500000000000002E-2</c:v>
                </c:pt>
                <c:pt idx="1818">
                  <c:v>2.1500000000000002E-2</c:v>
                </c:pt>
                <c:pt idx="1819">
                  <c:v>2.1500000000000002E-2</c:v>
                </c:pt>
                <c:pt idx="1820">
                  <c:v>2.1500000000000002E-2</c:v>
                </c:pt>
                <c:pt idx="1821">
                  <c:v>2.1400000000000006E-2</c:v>
                </c:pt>
                <c:pt idx="1822">
                  <c:v>2.1400000000000006E-2</c:v>
                </c:pt>
                <c:pt idx="1823">
                  <c:v>2.1400000000000006E-2</c:v>
                </c:pt>
                <c:pt idx="1824">
                  <c:v>2.1400000000000006E-2</c:v>
                </c:pt>
                <c:pt idx="1825">
                  <c:v>2.1400000000000006E-2</c:v>
                </c:pt>
                <c:pt idx="1826">
                  <c:v>2.1400000000000006E-2</c:v>
                </c:pt>
                <c:pt idx="1827">
                  <c:v>2.1400000000000006E-2</c:v>
                </c:pt>
                <c:pt idx="1828">
                  <c:v>2.1400000000000006E-2</c:v>
                </c:pt>
                <c:pt idx="1829">
                  <c:v>2.1300000000000006E-2</c:v>
                </c:pt>
                <c:pt idx="1830">
                  <c:v>2.1300000000000006E-2</c:v>
                </c:pt>
                <c:pt idx="1831">
                  <c:v>2.1300000000000006E-2</c:v>
                </c:pt>
                <c:pt idx="1832">
                  <c:v>2.1300000000000006E-2</c:v>
                </c:pt>
                <c:pt idx="1833">
                  <c:v>2.1300000000000006E-2</c:v>
                </c:pt>
                <c:pt idx="1834">
                  <c:v>2.1300000000000006E-2</c:v>
                </c:pt>
                <c:pt idx="1835">
                  <c:v>2.1300000000000006E-2</c:v>
                </c:pt>
                <c:pt idx="1836">
                  <c:v>2.1300000000000006E-2</c:v>
                </c:pt>
                <c:pt idx="1837">
                  <c:v>2.1200000000000056E-2</c:v>
                </c:pt>
                <c:pt idx="1838">
                  <c:v>2.1200000000000056E-2</c:v>
                </c:pt>
                <c:pt idx="1839">
                  <c:v>2.1200000000000056E-2</c:v>
                </c:pt>
                <c:pt idx="1840">
                  <c:v>2.1200000000000056E-2</c:v>
                </c:pt>
                <c:pt idx="1841">
                  <c:v>2.1200000000000056E-2</c:v>
                </c:pt>
                <c:pt idx="1842">
                  <c:v>2.1200000000000056E-2</c:v>
                </c:pt>
                <c:pt idx="1843">
                  <c:v>2.1200000000000056E-2</c:v>
                </c:pt>
                <c:pt idx="1844">
                  <c:v>2.1200000000000056E-2</c:v>
                </c:pt>
                <c:pt idx="1845">
                  <c:v>2.1200000000000056E-2</c:v>
                </c:pt>
                <c:pt idx="1846">
                  <c:v>2.1100000000000008E-2</c:v>
                </c:pt>
                <c:pt idx="1847">
                  <c:v>2.1100000000000008E-2</c:v>
                </c:pt>
                <c:pt idx="1848">
                  <c:v>2.1100000000000008E-2</c:v>
                </c:pt>
                <c:pt idx="1849">
                  <c:v>2.1100000000000008E-2</c:v>
                </c:pt>
                <c:pt idx="1850">
                  <c:v>2.1100000000000008E-2</c:v>
                </c:pt>
                <c:pt idx="1851">
                  <c:v>2.1100000000000008E-2</c:v>
                </c:pt>
                <c:pt idx="1852">
                  <c:v>2.1100000000000008E-2</c:v>
                </c:pt>
                <c:pt idx="1853">
                  <c:v>2.1100000000000008E-2</c:v>
                </c:pt>
                <c:pt idx="1854">
                  <c:v>2.1100000000000008E-2</c:v>
                </c:pt>
                <c:pt idx="1855">
                  <c:v>2.1000000000000019E-2</c:v>
                </c:pt>
                <c:pt idx="1856">
                  <c:v>2.1000000000000019E-2</c:v>
                </c:pt>
                <c:pt idx="1857">
                  <c:v>2.1000000000000019E-2</c:v>
                </c:pt>
                <c:pt idx="1858">
                  <c:v>2.1000000000000019E-2</c:v>
                </c:pt>
                <c:pt idx="1859">
                  <c:v>2.1000000000000019E-2</c:v>
                </c:pt>
                <c:pt idx="1860">
                  <c:v>2.1000000000000019E-2</c:v>
                </c:pt>
                <c:pt idx="1861">
                  <c:v>2.1000000000000019E-2</c:v>
                </c:pt>
                <c:pt idx="1862">
                  <c:v>2.1000000000000019E-2</c:v>
                </c:pt>
                <c:pt idx="1863">
                  <c:v>2.1000000000000019E-2</c:v>
                </c:pt>
                <c:pt idx="1864">
                  <c:v>2.0900000000000002E-2</c:v>
                </c:pt>
                <c:pt idx="1865">
                  <c:v>2.0900000000000002E-2</c:v>
                </c:pt>
                <c:pt idx="1866">
                  <c:v>2.0900000000000002E-2</c:v>
                </c:pt>
                <c:pt idx="1867">
                  <c:v>2.0900000000000002E-2</c:v>
                </c:pt>
                <c:pt idx="1868">
                  <c:v>2.0900000000000002E-2</c:v>
                </c:pt>
                <c:pt idx="1869">
                  <c:v>2.0900000000000002E-2</c:v>
                </c:pt>
                <c:pt idx="1870">
                  <c:v>2.0900000000000002E-2</c:v>
                </c:pt>
                <c:pt idx="1871">
                  <c:v>2.0900000000000002E-2</c:v>
                </c:pt>
                <c:pt idx="1872">
                  <c:v>2.0900000000000002E-2</c:v>
                </c:pt>
                <c:pt idx="1873">
                  <c:v>2.0799999999999999E-2</c:v>
                </c:pt>
                <c:pt idx="1874">
                  <c:v>2.0799999999999999E-2</c:v>
                </c:pt>
                <c:pt idx="1875">
                  <c:v>2.0799999999999999E-2</c:v>
                </c:pt>
                <c:pt idx="1876">
                  <c:v>2.0799999999999999E-2</c:v>
                </c:pt>
                <c:pt idx="1877">
                  <c:v>2.0799999999999999E-2</c:v>
                </c:pt>
                <c:pt idx="1878">
                  <c:v>2.0799999999999999E-2</c:v>
                </c:pt>
                <c:pt idx="1879">
                  <c:v>2.0799999999999999E-2</c:v>
                </c:pt>
                <c:pt idx="1880">
                  <c:v>2.0799999999999999E-2</c:v>
                </c:pt>
                <c:pt idx="1881">
                  <c:v>2.0799999999999999E-2</c:v>
                </c:pt>
                <c:pt idx="1882">
                  <c:v>2.070000000000001E-2</c:v>
                </c:pt>
                <c:pt idx="1883">
                  <c:v>2.070000000000001E-2</c:v>
                </c:pt>
                <c:pt idx="1884">
                  <c:v>2.070000000000001E-2</c:v>
                </c:pt>
                <c:pt idx="1885">
                  <c:v>2.070000000000001E-2</c:v>
                </c:pt>
                <c:pt idx="1886">
                  <c:v>2.070000000000001E-2</c:v>
                </c:pt>
                <c:pt idx="1887">
                  <c:v>2.070000000000001E-2</c:v>
                </c:pt>
                <c:pt idx="1888">
                  <c:v>2.070000000000001E-2</c:v>
                </c:pt>
                <c:pt idx="1889">
                  <c:v>2.070000000000001E-2</c:v>
                </c:pt>
                <c:pt idx="1890">
                  <c:v>2.070000000000001E-2</c:v>
                </c:pt>
                <c:pt idx="1891">
                  <c:v>2.0600000000000021E-2</c:v>
                </c:pt>
                <c:pt idx="1892">
                  <c:v>2.0600000000000021E-2</c:v>
                </c:pt>
                <c:pt idx="1893">
                  <c:v>2.0600000000000021E-2</c:v>
                </c:pt>
                <c:pt idx="1894">
                  <c:v>2.0600000000000021E-2</c:v>
                </c:pt>
                <c:pt idx="1895">
                  <c:v>2.0600000000000021E-2</c:v>
                </c:pt>
                <c:pt idx="1896">
                  <c:v>2.0600000000000021E-2</c:v>
                </c:pt>
                <c:pt idx="1897">
                  <c:v>2.0600000000000021E-2</c:v>
                </c:pt>
                <c:pt idx="1898">
                  <c:v>2.0600000000000021E-2</c:v>
                </c:pt>
                <c:pt idx="1899">
                  <c:v>2.0600000000000021E-2</c:v>
                </c:pt>
                <c:pt idx="1900">
                  <c:v>2.0600000000000021E-2</c:v>
                </c:pt>
                <c:pt idx="1901">
                  <c:v>2.0500000000000001E-2</c:v>
                </c:pt>
                <c:pt idx="1902">
                  <c:v>2.0500000000000001E-2</c:v>
                </c:pt>
                <c:pt idx="1903">
                  <c:v>2.0500000000000001E-2</c:v>
                </c:pt>
                <c:pt idx="1904">
                  <c:v>2.0500000000000001E-2</c:v>
                </c:pt>
                <c:pt idx="1905">
                  <c:v>2.0500000000000001E-2</c:v>
                </c:pt>
                <c:pt idx="1906">
                  <c:v>2.0500000000000001E-2</c:v>
                </c:pt>
                <c:pt idx="1907">
                  <c:v>2.0500000000000001E-2</c:v>
                </c:pt>
                <c:pt idx="1908">
                  <c:v>2.0500000000000001E-2</c:v>
                </c:pt>
                <c:pt idx="1909">
                  <c:v>2.0500000000000001E-2</c:v>
                </c:pt>
                <c:pt idx="1910">
                  <c:v>2.0500000000000001E-2</c:v>
                </c:pt>
                <c:pt idx="1911">
                  <c:v>2.0400000000000012E-2</c:v>
                </c:pt>
                <c:pt idx="1912">
                  <c:v>2.0400000000000012E-2</c:v>
                </c:pt>
                <c:pt idx="1913">
                  <c:v>2.0400000000000012E-2</c:v>
                </c:pt>
                <c:pt idx="1914">
                  <c:v>2.0400000000000012E-2</c:v>
                </c:pt>
                <c:pt idx="1915">
                  <c:v>2.0400000000000012E-2</c:v>
                </c:pt>
                <c:pt idx="1916">
                  <c:v>2.0400000000000012E-2</c:v>
                </c:pt>
                <c:pt idx="1917">
                  <c:v>2.0400000000000012E-2</c:v>
                </c:pt>
                <c:pt idx="1918">
                  <c:v>2.0400000000000012E-2</c:v>
                </c:pt>
                <c:pt idx="1919">
                  <c:v>2.0400000000000012E-2</c:v>
                </c:pt>
                <c:pt idx="1920">
                  <c:v>2.0300000000000002E-2</c:v>
                </c:pt>
                <c:pt idx="1921">
                  <c:v>2.0300000000000002E-2</c:v>
                </c:pt>
                <c:pt idx="1922">
                  <c:v>2.0300000000000002E-2</c:v>
                </c:pt>
                <c:pt idx="1923">
                  <c:v>2.0300000000000002E-2</c:v>
                </c:pt>
                <c:pt idx="1924">
                  <c:v>2.0300000000000002E-2</c:v>
                </c:pt>
                <c:pt idx="1925">
                  <c:v>2.0300000000000002E-2</c:v>
                </c:pt>
                <c:pt idx="1926">
                  <c:v>2.0300000000000002E-2</c:v>
                </c:pt>
                <c:pt idx="1927">
                  <c:v>2.0300000000000002E-2</c:v>
                </c:pt>
                <c:pt idx="1928">
                  <c:v>2.0300000000000002E-2</c:v>
                </c:pt>
                <c:pt idx="1929">
                  <c:v>2.0300000000000002E-2</c:v>
                </c:pt>
                <c:pt idx="1930">
                  <c:v>2.0300000000000002E-2</c:v>
                </c:pt>
                <c:pt idx="1931">
                  <c:v>2.0199999999999999E-2</c:v>
                </c:pt>
                <c:pt idx="1932">
                  <c:v>2.0199999999999999E-2</c:v>
                </c:pt>
                <c:pt idx="1933">
                  <c:v>2.0199999999999999E-2</c:v>
                </c:pt>
                <c:pt idx="1934">
                  <c:v>2.0199999999999999E-2</c:v>
                </c:pt>
                <c:pt idx="1935">
                  <c:v>2.0199999999999999E-2</c:v>
                </c:pt>
                <c:pt idx="1936">
                  <c:v>2.0199999999999999E-2</c:v>
                </c:pt>
                <c:pt idx="1937">
                  <c:v>2.0199999999999999E-2</c:v>
                </c:pt>
                <c:pt idx="1938">
                  <c:v>2.0199999999999999E-2</c:v>
                </c:pt>
                <c:pt idx="1939">
                  <c:v>2.0199999999999999E-2</c:v>
                </c:pt>
                <c:pt idx="1940">
                  <c:v>2.0199999999999999E-2</c:v>
                </c:pt>
                <c:pt idx="1941">
                  <c:v>2.0100000000000007E-2</c:v>
                </c:pt>
                <c:pt idx="1942">
                  <c:v>2.0100000000000007E-2</c:v>
                </c:pt>
                <c:pt idx="1943">
                  <c:v>2.0100000000000007E-2</c:v>
                </c:pt>
                <c:pt idx="1944">
                  <c:v>2.0100000000000007E-2</c:v>
                </c:pt>
                <c:pt idx="1945">
                  <c:v>2.0100000000000007E-2</c:v>
                </c:pt>
                <c:pt idx="1946">
                  <c:v>2.0100000000000007E-2</c:v>
                </c:pt>
                <c:pt idx="1947">
                  <c:v>2.0100000000000007E-2</c:v>
                </c:pt>
                <c:pt idx="1948">
                  <c:v>2.0100000000000007E-2</c:v>
                </c:pt>
                <c:pt idx="1949">
                  <c:v>2.0100000000000007E-2</c:v>
                </c:pt>
                <c:pt idx="1950">
                  <c:v>2.0100000000000007E-2</c:v>
                </c:pt>
                <c:pt idx="1951">
                  <c:v>2.0000000000000018E-2</c:v>
                </c:pt>
                <c:pt idx="1952">
                  <c:v>2.0000000000000018E-2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D64-43E1-92DA-7ADFC053AE7E}"/>
            </c:ext>
          </c:extLst>
        </c:ser>
        <c:ser>
          <c:idx val="1"/>
          <c:order val="1"/>
          <c:spPr>
            <a:ln w="19050">
              <a:solidFill>
                <a:srgbClr val="00B050"/>
              </a:solidFill>
              <a:prstDash val="dash"/>
            </a:ln>
          </c:spPr>
          <c:marker>
            <c:symbol val="none"/>
          </c:marker>
          <c:xVal>
            <c:numRef>
              <c:f>Лист1!$A$1:$A$2252</c:f>
              <c:numCache>
                <c:formatCode>General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 formatCode="0.00">
                  <c:v>6</c:v>
                </c:pt>
                <c:pt idx="11" formatCode="0.00">
                  <c:v>6.1</c:v>
                </c:pt>
                <c:pt idx="12" formatCode="0.00">
                  <c:v>6.2</c:v>
                </c:pt>
                <c:pt idx="13" formatCode="0.00">
                  <c:v>6.3</c:v>
                </c:pt>
                <c:pt idx="14" formatCode="0.00">
                  <c:v>6.4</c:v>
                </c:pt>
                <c:pt idx="15" formatCode="0.00">
                  <c:v>6.5</c:v>
                </c:pt>
                <c:pt idx="16" formatCode="0.00">
                  <c:v>6.6</c:v>
                </c:pt>
                <c:pt idx="17" formatCode="0.00">
                  <c:v>6.7</c:v>
                </c:pt>
                <c:pt idx="18" formatCode="0.00">
                  <c:v>6.8</c:v>
                </c:pt>
                <c:pt idx="19" formatCode="0.00">
                  <c:v>6.9</c:v>
                </c:pt>
                <c:pt idx="20" formatCode="0.00">
                  <c:v>7</c:v>
                </c:pt>
                <c:pt idx="21" formatCode="0.00">
                  <c:v>7.1</c:v>
                </c:pt>
                <c:pt idx="22" formatCode="0.00">
                  <c:v>7.2</c:v>
                </c:pt>
                <c:pt idx="23" formatCode="0.00">
                  <c:v>7.3</c:v>
                </c:pt>
                <c:pt idx="24" formatCode="0.00">
                  <c:v>7.4</c:v>
                </c:pt>
                <c:pt idx="25" formatCode="0.00">
                  <c:v>7.5</c:v>
                </c:pt>
                <c:pt idx="26" formatCode="0.00">
                  <c:v>7.6</c:v>
                </c:pt>
                <c:pt idx="27" formatCode="0.00">
                  <c:v>7.7</c:v>
                </c:pt>
                <c:pt idx="28" formatCode="0.00">
                  <c:v>7.8</c:v>
                </c:pt>
                <c:pt idx="29" formatCode="0.00">
                  <c:v>7.9</c:v>
                </c:pt>
                <c:pt idx="30" formatCode="0.00">
                  <c:v>8</c:v>
                </c:pt>
                <c:pt idx="31" formatCode="0.00">
                  <c:v>8.1</c:v>
                </c:pt>
                <c:pt idx="32" formatCode="0.00">
                  <c:v>8.2000000000000011</c:v>
                </c:pt>
                <c:pt idx="33" formatCode="0.00">
                  <c:v>8.3000000000000007</c:v>
                </c:pt>
                <c:pt idx="34" formatCode="0.00">
                  <c:v>8.4</c:v>
                </c:pt>
                <c:pt idx="35" formatCode="0.00">
                  <c:v>8.5</c:v>
                </c:pt>
                <c:pt idx="36" formatCode="0.00">
                  <c:v>8.6</c:v>
                </c:pt>
                <c:pt idx="37" formatCode="0.00">
                  <c:v>8.7000000000000011</c:v>
                </c:pt>
                <c:pt idx="38" formatCode="0.00">
                  <c:v>8.8000000000000007</c:v>
                </c:pt>
                <c:pt idx="39" formatCode="0.00">
                  <c:v>8.9</c:v>
                </c:pt>
                <c:pt idx="40" formatCode="0.00">
                  <c:v>9</c:v>
                </c:pt>
                <c:pt idx="41" formatCode="0.00">
                  <c:v>9.1</c:v>
                </c:pt>
                <c:pt idx="42" formatCode="0.00">
                  <c:v>9.2000000000000011</c:v>
                </c:pt>
                <c:pt idx="43" formatCode="0.00">
                  <c:v>9.3000000000000007</c:v>
                </c:pt>
                <c:pt idx="44" formatCode="0.00">
                  <c:v>9.4</c:v>
                </c:pt>
                <c:pt idx="45" formatCode="0.00">
                  <c:v>9.5</c:v>
                </c:pt>
                <c:pt idx="46" formatCode="0.00">
                  <c:v>9.6</c:v>
                </c:pt>
                <c:pt idx="47" formatCode="0.00">
                  <c:v>9.7000000000000011</c:v>
                </c:pt>
                <c:pt idx="48" formatCode="0.00">
                  <c:v>9.8000000000000007</c:v>
                </c:pt>
                <c:pt idx="49" formatCode="0.00">
                  <c:v>9.9</c:v>
                </c:pt>
                <c:pt idx="50" formatCode="0.00">
                  <c:v>10</c:v>
                </c:pt>
                <c:pt idx="51" formatCode="0.00">
                  <c:v>10.1</c:v>
                </c:pt>
                <c:pt idx="52" formatCode="0.00">
                  <c:v>10.200000000000001</c:v>
                </c:pt>
                <c:pt idx="53" formatCode="0.00">
                  <c:v>10.3</c:v>
                </c:pt>
                <c:pt idx="54" formatCode="0.00">
                  <c:v>10.4</c:v>
                </c:pt>
                <c:pt idx="55" formatCode="0.00">
                  <c:v>10.5</c:v>
                </c:pt>
                <c:pt idx="56" formatCode="0.00">
                  <c:v>10.6</c:v>
                </c:pt>
                <c:pt idx="57" formatCode="0.00">
                  <c:v>10.7</c:v>
                </c:pt>
                <c:pt idx="58" formatCode="0.00">
                  <c:v>10.8</c:v>
                </c:pt>
                <c:pt idx="59" formatCode="0.00">
                  <c:v>10.9</c:v>
                </c:pt>
                <c:pt idx="60" formatCode="0.00">
                  <c:v>11</c:v>
                </c:pt>
                <c:pt idx="61" formatCode="0.00">
                  <c:v>11.1</c:v>
                </c:pt>
                <c:pt idx="62" formatCode="0.00">
                  <c:v>11.2</c:v>
                </c:pt>
                <c:pt idx="63" formatCode="0.00">
                  <c:v>11.3</c:v>
                </c:pt>
                <c:pt idx="64" formatCode="0.00">
                  <c:v>11.4</c:v>
                </c:pt>
                <c:pt idx="65" formatCode="0.00">
                  <c:v>11.5</c:v>
                </c:pt>
                <c:pt idx="66" formatCode="0.00">
                  <c:v>11.6</c:v>
                </c:pt>
                <c:pt idx="67" formatCode="0.00">
                  <c:v>11.7</c:v>
                </c:pt>
                <c:pt idx="68" formatCode="0.00">
                  <c:v>11.8</c:v>
                </c:pt>
                <c:pt idx="69" formatCode="0.00">
                  <c:v>11.9</c:v>
                </c:pt>
                <c:pt idx="70" formatCode="0.00">
                  <c:v>12</c:v>
                </c:pt>
                <c:pt idx="71" formatCode="0.00">
                  <c:v>12.1</c:v>
                </c:pt>
                <c:pt idx="72" formatCode="0.00">
                  <c:v>12.2</c:v>
                </c:pt>
                <c:pt idx="73" formatCode="0.00">
                  <c:v>12.3</c:v>
                </c:pt>
                <c:pt idx="74" formatCode="0.00">
                  <c:v>12.4</c:v>
                </c:pt>
                <c:pt idx="75" formatCode="0.00">
                  <c:v>12.5</c:v>
                </c:pt>
                <c:pt idx="76" formatCode="0.00">
                  <c:v>12.6</c:v>
                </c:pt>
                <c:pt idx="77" formatCode="0.00">
                  <c:v>12.7</c:v>
                </c:pt>
                <c:pt idx="78" formatCode="0.00">
                  <c:v>12.8</c:v>
                </c:pt>
                <c:pt idx="79" formatCode="0.00">
                  <c:v>12.9</c:v>
                </c:pt>
                <c:pt idx="80" formatCode="0.00">
                  <c:v>13</c:v>
                </c:pt>
                <c:pt idx="81" formatCode="0.00">
                  <c:v>13.1</c:v>
                </c:pt>
                <c:pt idx="82" formatCode="0.00">
                  <c:v>13.2</c:v>
                </c:pt>
                <c:pt idx="83" formatCode="0.00">
                  <c:v>13.3</c:v>
                </c:pt>
                <c:pt idx="84" formatCode="0.00">
                  <c:v>13.4</c:v>
                </c:pt>
                <c:pt idx="85" formatCode="0.00">
                  <c:v>13.5</c:v>
                </c:pt>
                <c:pt idx="86" formatCode="0.00">
                  <c:v>13.6</c:v>
                </c:pt>
                <c:pt idx="87" formatCode="0.00">
                  <c:v>13.7</c:v>
                </c:pt>
                <c:pt idx="88" formatCode="0.00">
                  <c:v>13.8</c:v>
                </c:pt>
                <c:pt idx="89" formatCode="0.00">
                  <c:v>13.9</c:v>
                </c:pt>
                <c:pt idx="90" formatCode="0.00">
                  <c:v>14</c:v>
                </c:pt>
                <c:pt idx="91" formatCode="0.00">
                  <c:v>14.1</c:v>
                </c:pt>
                <c:pt idx="92" formatCode="0.00">
                  <c:v>14.2</c:v>
                </c:pt>
                <c:pt idx="93" formatCode="0.00">
                  <c:v>14.3</c:v>
                </c:pt>
                <c:pt idx="94" formatCode="0.00">
                  <c:v>14.4</c:v>
                </c:pt>
                <c:pt idx="95" formatCode="0.00">
                  <c:v>14.5</c:v>
                </c:pt>
                <c:pt idx="96" formatCode="0.00">
                  <c:v>14.6</c:v>
                </c:pt>
                <c:pt idx="97" formatCode="0.00">
                  <c:v>14.7</c:v>
                </c:pt>
                <c:pt idx="98" formatCode="0.00">
                  <c:v>14.8</c:v>
                </c:pt>
                <c:pt idx="99" formatCode="0.00">
                  <c:v>14.9</c:v>
                </c:pt>
                <c:pt idx="100" formatCode="0.00">
                  <c:v>15</c:v>
                </c:pt>
                <c:pt idx="101" formatCode="0.00">
                  <c:v>15.1</c:v>
                </c:pt>
                <c:pt idx="102" formatCode="0.00">
                  <c:v>15.2</c:v>
                </c:pt>
                <c:pt idx="103" formatCode="0.00">
                  <c:v>15.3</c:v>
                </c:pt>
                <c:pt idx="104" formatCode="0.00">
                  <c:v>15.4</c:v>
                </c:pt>
                <c:pt idx="105" formatCode="0.00">
                  <c:v>15.5</c:v>
                </c:pt>
                <c:pt idx="106" formatCode="0.00">
                  <c:v>15.6</c:v>
                </c:pt>
                <c:pt idx="107" formatCode="0.00">
                  <c:v>15.7</c:v>
                </c:pt>
                <c:pt idx="108" formatCode="0.00">
                  <c:v>15.8</c:v>
                </c:pt>
                <c:pt idx="109" formatCode="0.00">
                  <c:v>15.9</c:v>
                </c:pt>
                <c:pt idx="110" formatCode="0.00">
                  <c:v>16</c:v>
                </c:pt>
                <c:pt idx="111" formatCode="0.00">
                  <c:v>16.100000000000001</c:v>
                </c:pt>
                <c:pt idx="112" formatCode="0.00">
                  <c:v>16.2</c:v>
                </c:pt>
                <c:pt idx="113" formatCode="0.00">
                  <c:v>16.3</c:v>
                </c:pt>
                <c:pt idx="114" formatCode="0.00">
                  <c:v>16.399999999999999</c:v>
                </c:pt>
                <c:pt idx="115" formatCode="0.00">
                  <c:v>16.5</c:v>
                </c:pt>
                <c:pt idx="116" formatCode="0.00">
                  <c:v>16.600000000000001</c:v>
                </c:pt>
                <c:pt idx="117" formatCode="0.00">
                  <c:v>16.7</c:v>
                </c:pt>
                <c:pt idx="118" formatCode="0.00">
                  <c:v>16.8</c:v>
                </c:pt>
                <c:pt idx="119" formatCode="0.00">
                  <c:v>16.899999999999999</c:v>
                </c:pt>
                <c:pt idx="120" formatCode="0.00">
                  <c:v>17</c:v>
                </c:pt>
                <c:pt idx="121" formatCode="0.00">
                  <c:v>17.100000000000001</c:v>
                </c:pt>
                <c:pt idx="122" formatCode="0.00">
                  <c:v>17.2</c:v>
                </c:pt>
                <c:pt idx="123" formatCode="0.00">
                  <c:v>17.3</c:v>
                </c:pt>
                <c:pt idx="124" formatCode="0.00">
                  <c:v>17.399999999999999</c:v>
                </c:pt>
                <c:pt idx="125" formatCode="0.00">
                  <c:v>17.5</c:v>
                </c:pt>
                <c:pt idx="126" formatCode="0.00">
                  <c:v>17.600000000000001</c:v>
                </c:pt>
                <c:pt idx="127" formatCode="0.00">
                  <c:v>17.7</c:v>
                </c:pt>
                <c:pt idx="128" formatCode="0.00">
                  <c:v>17.8</c:v>
                </c:pt>
                <c:pt idx="129" formatCode="0.00">
                  <c:v>17.899999999999999</c:v>
                </c:pt>
                <c:pt idx="130" formatCode="0.00">
                  <c:v>18</c:v>
                </c:pt>
                <c:pt idx="131" formatCode="0.00">
                  <c:v>18.100000000000001</c:v>
                </c:pt>
                <c:pt idx="132" formatCode="0.00">
                  <c:v>18.2</c:v>
                </c:pt>
                <c:pt idx="133" formatCode="0.00">
                  <c:v>18.3</c:v>
                </c:pt>
                <c:pt idx="134" formatCode="0.00">
                  <c:v>18.399999999999999</c:v>
                </c:pt>
                <c:pt idx="135" formatCode="0.00">
                  <c:v>18.5</c:v>
                </c:pt>
                <c:pt idx="136" formatCode="0.00">
                  <c:v>18.600000000000001</c:v>
                </c:pt>
                <c:pt idx="137" formatCode="0.00">
                  <c:v>18.7</c:v>
                </c:pt>
                <c:pt idx="138" formatCode="0.00">
                  <c:v>18.8</c:v>
                </c:pt>
                <c:pt idx="139" formatCode="0.00">
                  <c:v>18.899999999999999</c:v>
                </c:pt>
                <c:pt idx="140" formatCode="0.00">
                  <c:v>19</c:v>
                </c:pt>
                <c:pt idx="141" formatCode="0.00">
                  <c:v>19.100000000000001</c:v>
                </c:pt>
                <c:pt idx="142" formatCode="0.00">
                  <c:v>19.2</c:v>
                </c:pt>
                <c:pt idx="143" formatCode="0.00">
                  <c:v>19.3</c:v>
                </c:pt>
                <c:pt idx="144" formatCode="0.00">
                  <c:v>19.399999999999999</c:v>
                </c:pt>
                <c:pt idx="145" formatCode="0.00">
                  <c:v>19.5</c:v>
                </c:pt>
                <c:pt idx="146" formatCode="0.00">
                  <c:v>19.600000000000001</c:v>
                </c:pt>
                <c:pt idx="147" formatCode="0.00">
                  <c:v>19.7</c:v>
                </c:pt>
                <c:pt idx="148" formatCode="0.00">
                  <c:v>19.8</c:v>
                </c:pt>
                <c:pt idx="149" formatCode="0.00">
                  <c:v>19.899999999999999</c:v>
                </c:pt>
                <c:pt idx="150" formatCode="0.00">
                  <c:v>20</c:v>
                </c:pt>
                <c:pt idx="151" formatCode="0.00">
                  <c:v>20.100000000000001</c:v>
                </c:pt>
                <c:pt idx="152" formatCode="0.00">
                  <c:v>20.2</c:v>
                </c:pt>
                <c:pt idx="153" formatCode="0.00">
                  <c:v>20.3</c:v>
                </c:pt>
                <c:pt idx="154" formatCode="0.00">
                  <c:v>20.399999999999999</c:v>
                </c:pt>
                <c:pt idx="155" formatCode="0.00">
                  <c:v>20.5</c:v>
                </c:pt>
                <c:pt idx="156" formatCode="0.00">
                  <c:v>20.6</c:v>
                </c:pt>
                <c:pt idx="157" formatCode="0.00">
                  <c:v>20.7</c:v>
                </c:pt>
                <c:pt idx="158" formatCode="0.00">
                  <c:v>20.8</c:v>
                </c:pt>
                <c:pt idx="159" formatCode="0.00">
                  <c:v>20.9</c:v>
                </c:pt>
                <c:pt idx="160" formatCode="0.00">
                  <c:v>21</c:v>
                </c:pt>
                <c:pt idx="161" formatCode="0.00">
                  <c:v>21.1</c:v>
                </c:pt>
                <c:pt idx="162" formatCode="0.00">
                  <c:v>21.2</c:v>
                </c:pt>
                <c:pt idx="163" formatCode="0.00">
                  <c:v>21.3</c:v>
                </c:pt>
                <c:pt idx="164" formatCode="0.00">
                  <c:v>21.4</c:v>
                </c:pt>
                <c:pt idx="165" formatCode="0.00">
                  <c:v>21.5</c:v>
                </c:pt>
                <c:pt idx="166" formatCode="0.00">
                  <c:v>21.6</c:v>
                </c:pt>
                <c:pt idx="167" formatCode="0.00">
                  <c:v>21.7</c:v>
                </c:pt>
                <c:pt idx="168" formatCode="0.00">
                  <c:v>21.8</c:v>
                </c:pt>
                <c:pt idx="169" formatCode="0.00">
                  <c:v>21.9</c:v>
                </c:pt>
                <c:pt idx="170" formatCode="0.00">
                  <c:v>22</c:v>
                </c:pt>
                <c:pt idx="171" formatCode="0.00">
                  <c:v>22.1</c:v>
                </c:pt>
                <c:pt idx="172" formatCode="0.00">
                  <c:v>22.2</c:v>
                </c:pt>
                <c:pt idx="173" formatCode="0.00">
                  <c:v>22.3</c:v>
                </c:pt>
                <c:pt idx="174" formatCode="0.00">
                  <c:v>22.4</c:v>
                </c:pt>
                <c:pt idx="175" formatCode="0.00">
                  <c:v>22.5</c:v>
                </c:pt>
                <c:pt idx="176" formatCode="0.00">
                  <c:v>22.6</c:v>
                </c:pt>
                <c:pt idx="177" formatCode="0.00">
                  <c:v>22.7</c:v>
                </c:pt>
                <c:pt idx="178" formatCode="0.00">
                  <c:v>22.8</c:v>
                </c:pt>
                <c:pt idx="179" formatCode="0.00">
                  <c:v>22.9</c:v>
                </c:pt>
                <c:pt idx="180" formatCode="0.00">
                  <c:v>23</c:v>
                </c:pt>
                <c:pt idx="181" formatCode="0.00">
                  <c:v>23.1</c:v>
                </c:pt>
                <c:pt idx="182" formatCode="0.00">
                  <c:v>23.2</c:v>
                </c:pt>
                <c:pt idx="183" formatCode="0.00">
                  <c:v>23.3</c:v>
                </c:pt>
                <c:pt idx="184" formatCode="0.00">
                  <c:v>23.4</c:v>
                </c:pt>
                <c:pt idx="185" formatCode="0.00">
                  <c:v>23.5</c:v>
                </c:pt>
                <c:pt idx="186" formatCode="0.00">
                  <c:v>23.6</c:v>
                </c:pt>
                <c:pt idx="187" formatCode="0.00">
                  <c:v>23.7</c:v>
                </c:pt>
                <c:pt idx="188" formatCode="0.00">
                  <c:v>23.8</c:v>
                </c:pt>
                <c:pt idx="189" formatCode="0.00">
                  <c:v>23.9</c:v>
                </c:pt>
                <c:pt idx="190" formatCode="0.00">
                  <c:v>24</c:v>
                </c:pt>
                <c:pt idx="191" formatCode="0.00">
                  <c:v>24.1</c:v>
                </c:pt>
                <c:pt idx="192" formatCode="0.00">
                  <c:v>24.2</c:v>
                </c:pt>
                <c:pt idx="193" formatCode="0.00">
                  <c:v>24.3</c:v>
                </c:pt>
                <c:pt idx="194" formatCode="0.00">
                  <c:v>24.4</c:v>
                </c:pt>
                <c:pt idx="195" formatCode="0.00">
                  <c:v>24.5</c:v>
                </c:pt>
                <c:pt idx="196" formatCode="0.00">
                  <c:v>24.6</c:v>
                </c:pt>
                <c:pt idx="197" formatCode="0.00">
                  <c:v>24.7</c:v>
                </c:pt>
                <c:pt idx="198" formatCode="0.00">
                  <c:v>24.8</c:v>
                </c:pt>
                <c:pt idx="199" formatCode="0.00">
                  <c:v>24.9</c:v>
                </c:pt>
                <c:pt idx="200" formatCode="0.00">
                  <c:v>25</c:v>
                </c:pt>
                <c:pt idx="201" formatCode="0.00">
                  <c:v>25.1</c:v>
                </c:pt>
                <c:pt idx="202" formatCode="0.00">
                  <c:v>25.2</c:v>
                </c:pt>
                <c:pt idx="203" formatCode="0.00">
                  <c:v>25.3</c:v>
                </c:pt>
                <c:pt idx="204" formatCode="0.00">
                  <c:v>25.4</c:v>
                </c:pt>
                <c:pt idx="205" formatCode="0.00">
                  <c:v>25.5</c:v>
                </c:pt>
                <c:pt idx="206" formatCode="0.00">
                  <c:v>25.6</c:v>
                </c:pt>
                <c:pt idx="207" formatCode="0.00">
                  <c:v>25.7</c:v>
                </c:pt>
                <c:pt idx="208" formatCode="0.00">
                  <c:v>25.8</c:v>
                </c:pt>
                <c:pt idx="209" formatCode="0.00">
                  <c:v>25.9</c:v>
                </c:pt>
                <c:pt idx="210" formatCode="0.00">
                  <c:v>26</c:v>
                </c:pt>
                <c:pt idx="211" formatCode="0.00">
                  <c:v>26.1</c:v>
                </c:pt>
                <c:pt idx="212" formatCode="0.00">
                  <c:v>26.2</c:v>
                </c:pt>
                <c:pt idx="213" formatCode="0.00">
                  <c:v>26.3</c:v>
                </c:pt>
                <c:pt idx="214" formatCode="0.00">
                  <c:v>26.4</c:v>
                </c:pt>
                <c:pt idx="215" formatCode="0.00">
                  <c:v>26.5</c:v>
                </c:pt>
                <c:pt idx="216" formatCode="0.00">
                  <c:v>26.6</c:v>
                </c:pt>
                <c:pt idx="217" formatCode="0.00">
                  <c:v>26.7</c:v>
                </c:pt>
                <c:pt idx="218" formatCode="0.00">
                  <c:v>26.8</c:v>
                </c:pt>
                <c:pt idx="219" formatCode="0.00">
                  <c:v>26.9</c:v>
                </c:pt>
                <c:pt idx="220" formatCode="0.00">
                  <c:v>27</c:v>
                </c:pt>
                <c:pt idx="221" formatCode="0.00">
                  <c:v>27.1</c:v>
                </c:pt>
                <c:pt idx="222" formatCode="0.00">
                  <c:v>27.2</c:v>
                </c:pt>
                <c:pt idx="223" formatCode="0.00">
                  <c:v>27.3</c:v>
                </c:pt>
                <c:pt idx="224" formatCode="0.00">
                  <c:v>27.4</c:v>
                </c:pt>
                <c:pt idx="225" formatCode="0.00">
                  <c:v>27.5</c:v>
                </c:pt>
                <c:pt idx="226" formatCode="0.00">
                  <c:v>27.6</c:v>
                </c:pt>
                <c:pt idx="227" formatCode="0.00">
                  <c:v>27.7</c:v>
                </c:pt>
                <c:pt idx="228" formatCode="0.00">
                  <c:v>27.8</c:v>
                </c:pt>
                <c:pt idx="229" formatCode="0.00">
                  <c:v>27.9</c:v>
                </c:pt>
                <c:pt idx="230" formatCode="0.00">
                  <c:v>28</c:v>
                </c:pt>
                <c:pt idx="231" formatCode="0.00">
                  <c:v>28.1</c:v>
                </c:pt>
                <c:pt idx="232" formatCode="0.00">
                  <c:v>28.2</c:v>
                </c:pt>
                <c:pt idx="233" formatCode="0.00">
                  <c:v>28.3</c:v>
                </c:pt>
                <c:pt idx="234" formatCode="0.00">
                  <c:v>28.4</c:v>
                </c:pt>
                <c:pt idx="235" formatCode="0.00">
                  <c:v>28.5</c:v>
                </c:pt>
                <c:pt idx="236" formatCode="0.00">
                  <c:v>28.6</c:v>
                </c:pt>
                <c:pt idx="237" formatCode="0.00">
                  <c:v>28.7</c:v>
                </c:pt>
                <c:pt idx="238" formatCode="0.00">
                  <c:v>28.8</c:v>
                </c:pt>
                <c:pt idx="239" formatCode="0.00">
                  <c:v>28.9</c:v>
                </c:pt>
                <c:pt idx="240" formatCode="0.00">
                  <c:v>29</c:v>
                </c:pt>
                <c:pt idx="241" formatCode="0.00">
                  <c:v>29.1</c:v>
                </c:pt>
                <c:pt idx="242" formatCode="0.00">
                  <c:v>29.2</c:v>
                </c:pt>
                <c:pt idx="243" formatCode="0.00">
                  <c:v>29.3</c:v>
                </c:pt>
                <c:pt idx="244" formatCode="0.00">
                  <c:v>29.4</c:v>
                </c:pt>
                <c:pt idx="245" formatCode="0.00">
                  <c:v>29.5</c:v>
                </c:pt>
                <c:pt idx="246" formatCode="0.00">
                  <c:v>29.6</c:v>
                </c:pt>
                <c:pt idx="247" formatCode="0.00">
                  <c:v>29.7</c:v>
                </c:pt>
                <c:pt idx="248" formatCode="0.00">
                  <c:v>29.8</c:v>
                </c:pt>
                <c:pt idx="249" formatCode="0.00">
                  <c:v>29.9</c:v>
                </c:pt>
                <c:pt idx="250" formatCode="0.00">
                  <c:v>30</c:v>
                </c:pt>
                <c:pt idx="251" formatCode="0.00">
                  <c:v>30.1</c:v>
                </c:pt>
                <c:pt idx="252" formatCode="0.00">
                  <c:v>30.2</c:v>
                </c:pt>
                <c:pt idx="253" formatCode="0.00">
                  <c:v>30.3</c:v>
                </c:pt>
                <c:pt idx="254" formatCode="0.00">
                  <c:v>30.4</c:v>
                </c:pt>
                <c:pt idx="255" formatCode="0.00">
                  <c:v>30.5</c:v>
                </c:pt>
                <c:pt idx="256" formatCode="0.00">
                  <c:v>30.6</c:v>
                </c:pt>
                <c:pt idx="257" formatCode="0.00">
                  <c:v>30.7</c:v>
                </c:pt>
                <c:pt idx="258" formatCode="0.00">
                  <c:v>30.8</c:v>
                </c:pt>
                <c:pt idx="259" formatCode="0.00">
                  <c:v>30.9</c:v>
                </c:pt>
                <c:pt idx="260" formatCode="0.00">
                  <c:v>31</c:v>
                </c:pt>
                <c:pt idx="261" formatCode="0.00">
                  <c:v>31.1</c:v>
                </c:pt>
                <c:pt idx="262" formatCode="0.00">
                  <c:v>31.2</c:v>
                </c:pt>
                <c:pt idx="263" formatCode="0.00">
                  <c:v>31.3</c:v>
                </c:pt>
                <c:pt idx="264" formatCode="0.00">
                  <c:v>31.4</c:v>
                </c:pt>
                <c:pt idx="265" formatCode="0.00">
                  <c:v>31.5</c:v>
                </c:pt>
                <c:pt idx="266" formatCode="0.00">
                  <c:v>31.6</c:v>
                </c:pt>
                <c:pt idx="267" formatCode="0.00">
                  <c:v>31.7</c:v>
                </c:pt>
                <c:pt idx="268" formatCode="0.00">
                  <c:v>31.8</c:v>
                </c:pt>
                <c:pt idx="269" formatCode="0.00">
                  <c:v>31.9</c:v>
                </c:pt>
                <c:pt idx="270" formatCode="0.00">
                  <c:v>32</c:v>
                </c:pt>
                <c:pt idx="271" formatCode="0.00">
                  <c:v>32.1</c:v>
                </c:pt>
                <c:pt idx="272" formatCode="0.00">
                  <c:v>32.200000000000003</c:v>
                </c:pt>
                <c:pt idx="273" formatCode="0.00">
                  <c:v>32.300000000000004</c:v>
                </c:pt>
                <c:pt idx="274" formatCode="0.00">
                  <c:v>32.4</c:v>
                </c:pt>
                <c:pt idx="275" formatCode="0.00">
                  <c:v>32.5</c:v>
                </c:pt>
                <c:pt idx="276" formatCode="0.00">
                  <c:v>32.6</c:v>
                </c:pt>
                <c:pt idx="277" formatCode="0.00">
                  <c:v>32.700000000000003</c:v>
                </c:pt>
                <c:pt idx="278" formatCode="0.00">
                  <c:v>32.800000000000004</c:v>
                </c:pt>
                <c:pt idx="279" formatCode="0.00">
                  <c:v>32.9</c:v>
                </c:pt>
                <c:pt idx="280" formatCode="0.00">
                  <c:v>33</c:v>
                </c:pt>
                <c:pt idx="281" formatCode="0.00">
                  <c:v>33.1</c:v>
                </c:pt>
                <c:pt idx="282" formatCode="0.00">
                  <c:v>33.200000000000003</c:v>
                </c:pt>
                <c:pt idx="283" formatCode="0.00">
                  <c:v>33.300000000000004</c:v>
                </c:pt>
                <c:pt idx="284" formatCode="0.00">
                  <c:v>33.4</c:v>
                </c:pt>
                <c:pt idx="285" formatCode="0.00">
                  <c:v>33.5</c:v>
                </c:pt>
                <c:pt idx="286" formatCode="0.00">
                  <c:v>33.6</c:v>
                </c:pt>
                <c:pt idx="287" formatCode="0.00">
                  <c:v>33.700000000000003</c:v>
                </c:pt>
                <c:pt idx="288" formatCode="0.00">
                  <c:v>33.800000000000004</c:v>
                </c:pt>
                <c:pt idx="289" formatCode="0.00">
                  <c:v>33.9</c:v>
                </c:pt>
                <c:pt idx="290" formatCode="0.00">
                  <c:v>34</c:v>
                </c:pt>
                <c:pt idx="291" formatCode="0.00">
                  <c:v>34.1</c:v>
                </c:pt>
                <c:pt idx="292" formatCode="0.00">
                  <c:v>34.200000000000003</c:v>
                </c:pt>
                <c:pt idx="293" formatCode="0.00">
                  <c:v>34.300000000000004</c:v>
                </c:pt>
                <c:pt idx="294" formatCode="0.00">
                  <c:v>34.4</c:v>
                </c:pt>
                <c:pt idx="295" formatCode="0.00">
                  <c:v>34.5</c:v>
                </c:pt>
                <c:pt idx="296" formatCode="0.00">
                  <c:v>34.6</c:v>
                </c:pt>
                <c:pt idx="297" formatCode="0.00">
                  <c:v>34.700000000000003</c:v>
                </c:pt>
                <c:pt idx="298" formatCode="0.00">
                  <c:v>34.800000000000004</c:v>
                </c:pt>
                <c:pt idx="299" formatCode="0.00">
                  <c:v>34.9</c:v>
                </c:pt>
                <c:pt idx="300" formatCode="0.00">
                  <c:v>35</c:v>
                </c:pt>
                <c:pt idx="301" formatCode="0.00">
                  <c:v>35.1</c:v>
                </c:pt>
                <c:pt idx="302" formatCode="0.00">
                  <c:v>35.200000000000003</c:v>
                </c:pt>
                <c:pt idx="303" formatCode="0.00">
                  <c:v>35.300000000000004</c:v>
                </c:pt>
                <c:pt idx="304" formatCode="0.00">
                  <c:v>35.4</c:v>
                </c:pt>
                <c:pt idx="305" formatCode="0.00">
                  <c:v>35.5</c:v>
                </c:pt>
                <c:pt idx="306" formatCode="0.00">
                  <c:v>35.6</c:v>
                </c:pt>
                <c:pt idx="307" formatCode="0.00">
                  <c:v>35.700000000000003</c:v>
                </c:pt>
                <c:pt idx="308" formatCode="0.00">
                  <c:v>35.800000000000004</c:v>
                </c:pt>
                <c:pt idx="309" formatCode="0.00">
                  <c:v>35.9</c:v>
                </c:pt>
                <c:pt idx="310" formatCode="0.00">
                  <c:v>36</c:v>
                </c:pt>
                <c:pt idx="311" formatCode="0.00">
                  <c:v>36.1</c:v>
                </c:pt>
                <c:pt idx="312" formatCode="0.00">
                  <c:v>36.200000000000003</c:v>
                </c:pt>
                <c:pt idx="313" formatCode="0.00">
                  <c:v>36.300000000000004</c:v>
                </c:pt>
                <c:pt idx="314" formatCode="0.00">
                  <c:v>36.4</c:v>
                </c:pt>
                <c:pt idx="315" formatCode="0.00">
                  <c:v>36.5</c:v>
                </c:pt>
                <c:pt idx="316" formatCode="0.00">
                  <c:v>36.6</c:v>
                </c:pt>
                <c:pt idx="317" formatCode="0.00">
                  <c:v>36.700000000000003</c:v>
                </c:pt>
                <c:pt idx="318" formatCode="0.00">
                  <c:v>36.800000000000004</c:v>
                </c:pt>
                <c:pt idx="319" formatCode="0.00">
                  <c:v>36.9</c:v>
                </c:pt>
                <c:pt idx="320" formatCode="0.00">
                  <c:v>37</c:v>
                </c:pt>
                <c:pt idx="321" formatCode="0.00">
                  <c:v>37.1</c:v>
                </c:pt>
                <c:pt idx="322" formatCode="0.00">
                  <c:v>37.200000000000003</c:v>
                </c:pt>
                <c:pt idx="323" formatCode="0.00">
                  <c:v>37.300000000000004</c:v>
                </c:pt>
                <c:pt idx="324" formatCode="0.00">
                  <c:v>37.4</c:v>
                </c:pt>
                <c:pt idx="325" formatCode="0.00">
                  <c:v>37.5</c:v>
                </c:pt>
                <c:pt idx="326" formatCode="0.00">
                  <c:v>37.6</c:v>
                </c:pt>
                <c:pt idx="327" formatCode="0.00">
                  <c:v>37.700000000000003</c:v>
                </c:pt>
                <c:pt idx="328" formatCode="0.00">
                  <c:v>37.800000000000004</c:v>
                </c:pt>
                <c:pt idx="329" formatCode="0.00">
                  <c:v>37.9</c:v>
                </c:pt>
                <c:pt idx="330" formatCode="0.00">
                  <c:v>38</c:v>
                </c:pt>
                <c:pt idx="331" formatCode="0.00">
                  <c:v>38.1</c:v>
                </c:pt>
                <c:pt idx="332" formatCode="0.00">
                  <c:v>38.200000000000003</c:v>
                </c:pt>
                <c:pt idx="333" formatCode="0.00">
                  <c:v>38.300000000000004</c:v>
                </c:pt>
                <c:pt idx="334" formatCode="0.00">
                  <c:v>38.4</c:v>
                </c:pt>
                <c:pt idx="335" formatCode="0.00">
                  <c:v>38.5</c:v>
                </c:pt>
                <c:pt idx="336" formatCode="0.00">
                  <c:v>38.6</c:v>
                </c:pt>
                <c:pt idx="337" formatCode="0.00">
                  <c:v>38.700000000000003</c:v>
                </c:pt>
                <c:pt idx="338" formatCode="0.00">
                  <c:v>38.800000000000004</c:v>
                </c:pt>
                <c:pt idx="339" formatCode="0.00">
                  <c:v>38.9</c:v>
                </c:pt>
                <c:pt idx="340" formatCode="0.00">
                  <c:v>39</c:v>
                </c:pt>
                <c:pt idx="341" formatCode="0.00">
                  <c:v>39.1</c:v>
                </c:pt>
                <c:pt idx="342" formatCode="0.00">
                  <c:v>39.200000000000003</c:v>
                </c:pt>
                <c:pt idx="343" formatCode="0.00">
                  <c:v>39.300000000000004</c:v>
                </c:pt>
                <c:pt idx="344" formatCode="0.00">
                  <c:v>39.4</c:v>
                </c:pt>
                <c:pt idx="345" formatCode="0.00">
                  <c:v>39.5</c:v>
                </c:pt>
                <c:pt idx="346" formatCode="0.00">
                  <c:v>39.6</c:v>
                </c:pt>
                <c:pt idx="347" formatCode="0.00">
                  <c:v>39.700000000000003</c:v>
                </c:pt>
                <c:pt idx="348" formatCode="0.00">
                  <c:v>39.800000000000004</c:v>
                </c:pt>
                <c:pt idx="349" formatCode="0.00">
                  <c:v>39.9</c:v>
                </c:pt>
                <c:pt idx="350" formatCode="0.00">
                  <c:v>40</c:v>
                </c:pt>
                <c:pt idx="351" formatCode="0.00">
                  <c:v>40.1</c:v>
                </c:pt>
                <c:pt idx="352" formatCode="0.00">
                  <c:v>40.200000000000003</c:v>
                </c:pt>
                <c:pt idx="353" formatCode="0.00">
                  <c:v>40.300000000000004</c:v>
                </c:pt>
                <c:pt idx="354" formatCode="0.00">
                  <c:v>40.4</c:v>
                </c:pt>
                <c:pt idx="355" formatCode="0.00">
                  <c:v>40.5</c:v>
                </c:pt>
                <c:pt idx="356" formatCode="0.00">
                  <c:v>40.6</c:v>
                </c:pt>
                <c:pt idx="357" formatCode="0.00">
                  <c:v>40.700000000000003</c:v>
                </c:pt>
                <c:pt idx="358" formatCode="0.00">
                  <c:v>40.800000000000004</c:v>
                </c:pt>
                <c:pt idx="359" formatCode="0.00">
                  <c:v>40.9</c:v>
                </c:pt>
                <c:pt idx="360" formatCode="0.00">
                  <c:v>41</c:v>
                </c:pt>
                <c:pt idx="361" formatCode="0.00">
                  <c:v>41.1</c:v>
                </c:pt>
                <c:pt idx="362" formatCode="0.00">
                  <c:v>41.2</c:v>
                </c:pt>
                <c:pt idx="363" formatCode="0.00">
                  <c:v>41.3</c:v>
                </c:pt>
                <c:pt idx="364" formatCode="0.00">
                  <c:v>41.4</c:v>
                </c:pt>
                <c:pt idx="365" formatCode="0.00">
                  <c:v>41.5</c:v>
                </c:pt>
                <c:pt idx="366" formatCode="0.00">
                  <c:v>41.6</c:v>
                </c:pt>
                <c:pt idx="367" formatCode="0.00">
                  <c:v>41.7</c:v>
                </c:pt>
                <c:pt idx="368" formatCode="0.00">
                  <c:v>41.8</c:v>
                </c:pt>
                <c:pt idx="369" formatCode="0.00">
                  <c:v>41.9</c:v>
                </c:pt>
                <c:pt idx="370" formatCode="0.00">
                  <c:v>42</c:v>
                </c:pt>
                <c:pt idx="371" formatCode="0.00">
                  <c:v>42.1</c:v>
                </c:pt>
                <c:pt idx="372" formatCode="0.00">
                  <c:v>42.2</c:v>
                </c:pt>
                <c:pt idx="373" formatCode="0.00">
                  <c:v>42.3</c:v>
                </c:pt>
                <c:pt idx="374" formatCode="0.00">
                  <c:v>42.4</c:v>
                </c:pt>
                <c:pt idx="375" formatCode="0.00">
                  <c:v>42.5</c:v>
                </c:pt>
                <c:pt idx="376" formatCode="0.00">
                  <c:v>42.6</c:v>
                </c:pt>
                <c:pt idx="377" formatCode="0.00">
                  <c:v>42.7</c:v>
                </c:pt>
                <c:pt idx="378" formatCode="0.00">
                  <c:v>42.8</c:v>
                </c:pt>
                <c:pt idx="379" formatCode="0.00">
                  <c:v>42.9</c:v>
                </c:pt>
                <c:pt idx="380" formatCode="0.00">
                  <c:v>43</c:v>
                </c:pt>
                <c:pt idx="381" formatCode="0.00">
                  <c:v>43.1</c:v>
                </c:pt>
                <c:pt idx="382" formatCode="0.00">
                  <c:v>43.2</c:v>
                </c:pt>
                <c:pt idx="383" formatCode="0.00">
                  <c:v>43.3</c:v>
                </c:pt>
                <c:pt idx="384" formatCode="0.00">
                  <c:v>43.4</c:v>
                </c:pt>
                <c:pt idx="385" formatCode="0.00">
                  <c:v>43.5</c:v>
                </c:pt>
                <c:pt idx="386" formatCode="0.00">
                  <c:v>43.6</c:v>
                </c:pt>
                <c:pt idx="387" formatCode="0.00">
                  <c:v>43.7</c:v>
                </c:pt>
                <c:pt idx="388" formatCode="0.00">
                  <c:v>43.8</c:v>
                </c:pt>
                <c:pt idx="389" formatCode="0.00">
                  <c:v>43.9</c:v>
                </c:pt>
                <c:pt idx="390" formatCode="0.00">
                  <c:v>44</c:v>
                </c:pt>
                <c:pt idx="391" formatCode="0.00">
                  <c:v>44.1</c:v>
                </c:pt>
                <c:pt idx="392" formatCode="0.00">
                  <c:v>44.2</c:v>
                </c:pt>
                <c:pt idx="393" formatCode="0.00">
                  <c:v>44.3</c:v>
                </c:pt>
                <c:pt idx="394" formatCode="0.00">
                  <c:v>44.4</c:v>
                </c:pt>
                <c:pt idx="395" formatCode="0.00">
                  <c:v>44.5</c:v>
                </c:pt>
                <c:pt idx="396" formatCode="0.00">
                  <c:v>44.6</c:v>
                </c:pt>
                <c:pt idx="397" formatCode="0.00">
                  <c:v>44.7</c:v>
                </c:pt>
                <c:pt idx="398" formatCode="0.00">
                  <c:v>44.8</c:v>
                </c:pt>
                <c:pt idx="399" formatCode="0.00">
                  <c:v>44.9</c:v>
                </c:pt>
                <c:pt idx="400" formatCode="0.00">
                  <c:v>45</c:v>
                </c:pt>
                <c:pt idx="401" formatCode="0.00">
                  <c:v>45.1</c:v>
                </c:pt>
                <c:pt idx="402" formatCode="0.00">
                  <c:v>45.2</c:v>
                </c:pt>
                <c:pt idx="403" formatCode="0.00">
                  <c:v>45.3</c:v>
                </c:pt>
                <c:pt idx="404" formatCode="0.00">
                  <c:v>45.4</c:v>
                </c:pt>
                <c:pt idx="405" formatCode="0.00">
                  <c:v>45.5</c:v>
                </c:pt>
                <c:pt idx="406" formatCode="0.00">
                  <c:v>45.6</c:v>
                </c:pt>
                <c:pt idx="407" formatCode="0.00">
                  <c:v>45.7</c:v>
                </c:pt>
                <c:pt idx="408" formatCode="0.00">
                  <c:v>45.8</c:v>
                </c:pt>
                <c:pt idx="409" formatCode="0.00">
                  <c:v>45.9</c:v>
                </c:pt>
                <c:pt idx="410" formatCode="0.00">
                  <c:v>46</c:v>
                </c:pt>
                <c:pt idx="411" formatCode="0.00">
                  <c:v>46.1</c:v>
                </c:pt>
                <c:pt idx="412" formatCode="0.00">
                  <c:v>46.2</c:v>
                </c:pt>
                <c:pt idx="413" formatCode="0.00">
                  <c:v>46.3</c:v>
                </c:pt>
                <c:pt idx="414" formatCode="0.00">
                  <c:v>46.4</c:v>
                </c:pt>
                <c:pt idx="415" formatCode="0.00">
                  <c:v>46.5</c:v>
                </c:pt>
                <c:pt idx="416" formatCode="0.00">
                  <c:v>46.6</c:v>
                </c:pt>
                <c:pt idx="417" formatCode="0.00">
                  <c:v>46.7</c:v>
                </c:pt>
                <c:pt idx="418" formatCode="0.00">
                  <c:v>46.8</c:v>
                </c:pt>
                <c:pt idx="419" formatCode="0.00">
                  <c:v>46.9</c:v>
                </c:pt>
                <c:pt idx="420" formatCode="0.00">
                  <c:v>47</c:v>
                </c:pt>
                <c:pt idx="421" formatCode="0.00">
                  <c:v>47.1</c:v>
                </c:pt>
                <c:pt idx="422" formatCode="0.00">
                  <c:v>47.2</c:v>
                </c:pt>
                <c:pt idx="423" formatCode="0.00">
                  <c:v>47.3</c:v>
                </c:pt>
                <c:pt idx="424" formatCode="0.00">
                  <c:v>47.4</c:v>
                </c:pt>
                <c:pt idx="425" formatCode="0.00">
                  <c:v>47.5</c:v>
                </c:pt>
                <c:pt idx="426" formatCode="0.00">
                  <c:v>47.6</c:v>
                </c:pt>
                <c:pt idx="427" formatCode="0.00">
                  <c:v>47.7</c:v>
                </c:pt>
                <c:pt idx="428" formatCode="0.00">
                  <c:v>47.8</c:v>
                </c:pt>
                <c:pt idx="429" formatCode="0.00">
                  <c:v>47.9</c:v>
                </c:pt>
                <c:pt idx="430" formatCode="0.00">
                  <c:v>48</c:v>
                </c:pt>
                <c:pt idx="431" formatCode="0.00">
                  <c:v>48.1</c:v>
                </c:pt>
                <c:pt idx="432" formatCode="0.00">
                  <c:v>48.2</c:v>
                </c:pt>
                <c:pt idx="433" formatCode="0.00">
                  <c:v>48.3</c:v>
                </c:pt>
                <c:pt idx="434" formatCode="0.00">
                  <c:v>48.4</c:v>
                </c:pt>
                <c:pt idx="435" formatCode="0.00">
                  <c:v>48.5</c:v>
                </c:pt>
                <c:pt idx="436" formatCode="0.00">
                  <c:v>48.6</c:v>
                </c:pt>
                <c:pt idx="437" formatCode="0.00">
                  <c:v>48.7</c:v>
                </c:pt>
                <c:pt idx="438" formatCode="0.00">
                  <c:v>48.8</c:v>
                </c:pt>
                <c:pt idx="439" formatCode="0.00">
                  <c:v>48.9</c:v>
                </c:pt>
                <c:pt idx="440" formatCode="0.00">
                  <c:v>49</c:v>
                </c:pt>
                <c:pt idx="441" formatCode="0.00">
                  <c:v>49.1</c:v>
                </c:pt>
                <c:pt idx="442" formatCode="0.00">
                  <c:v>49.2</c:v>
                </c:pt>
                <c:pt idx="443" formatCode="0.00">
                  <c:v>49.3</c:v>
                </c:pt>
                <c:pt idx="444" formatCode="0.00">
                  <c:v>49.4</c:v>
                </c:pt>
                <c:pt idx="445" formatCode="0.00">
                  <c:v>49.5</c:v>
                </c:pt>
                <c:pt idx="446" formatCode="0.00">
                  <c:v>49.6</c:v>
                </c:pt>
                <c:pt idx="447" formatCode="0.00">
                  <c:v>49.7</c:v>
                </c:pt>
                <c:pt idx="448" formatCode="0.00">
                  <c:v>49.8</c:v>
                </c:pt>
                <c:pt idx="449" formatCode="0.00">
                  <c:v>49.9</c:v>
                </c:pt>
                <c:pt idx="450" formatCode="0.00">
                  <c:v>50</c:v>
                </c:pt>
                <c:pt idx="452" formatCode="0.00">
                  <c:v>70</c:v>
                </c:pt>
                <c:pt idx="453" formatCode="0.00">
                  <c:v>70.099999999999994</c:v>
                </c:pt>
                <c:pt idx="454" formatCode="0.00">
                  <c:v>70.2</c:v>
                </c:pt>
                <c:pt idx="455" formatCode="0.00">
                  <c:v>70.3</c:v>
                </c:pt>
                <c:pt idx="456" formatCode="0.00">
                  <c:v>70.400000000000006</c:v>
                </c:pt>
                <c:pt idx="457" formatCode="0.00">
                  <c:v>70.5</c:v>
                </c:pt>
                <c:pt idx="458" formatCode="0.00">
                  <c:v>70.599999999999994</c:v>
                </c:pt>
                <c:pt idx="459" formatCode="0.00">
                  <c:v>70.7</c:v>
                </c:pt>
                <c:pt idx="460" formatCode="0.00">
                  <c:v>70.8</c:v>
                </c:pt>
                <c:pt idx="461" formatCode="0.00">
                  <c:v>70.900000000000006</c:v>
                </c:pt>
                <c:pt idx="462" formatCode="0.00">
                  <c:v>71</c:v>
                </c:pt>
                <c:pt idx="463" formatCode="0.00">
                  <c:v>71.099999999999994</c:v>
                </c:pt>
                <c:pt idx="464" formatCode="0.00">
                  <c:v>71.2</c:v>
                </c:pt>
                <c:pt idx="465" formatCode="0.00">
                  <c:v>71.3</c:v>
                </c:pt>
                <c:pt idx="466" formatCode="0.00">
                  <c:v>71.400000000000006</c:v>
                </c:pt>
                <c:pt idx="467" formatCode="0.00">
                  <c:v>71.5</c:v>
                </c:pt>
                <c:pt idx="468" formatCode="0.00">
                  <c:v>71.599999999999994</c:v>
                </c:pt>
                <c:pt idx="469" formatCode="0.00">
                  <c:v>71.7</c:v>
                </c:pt>
                <c:pt idx="470" formatCode="0.00">
                  <c:v>71.8</c:v>
                </c:pt>
                <c:pt idx="471" formatCode="0.00">
                  <c:v>71.900000000000006</c:v>
                </c:pt>
                <c:pt idx="472" formatCode="0.00">
                  <c:v>72</c:v>
                </c:pt>
                <c:pt idx="473" formatCode="0.00">
                  <c:v>72.099999999999994</c:v>
                </c:pt>
                <c:pt idx="474" formatCode="0.00">
                  <c:v>72.2</c:v>
                </c:pt>
                <c:pt idx="475" formatCode="0.00">
                  <c:v>72.3</c:v>
                </c:pt>
                <c:pt idx="476" formatCode="0.00">
                  <c:v>72.400000000000006</c:v>
                </c:pt>
                <c:pt idx="477" formatCode="0.00">
                  <c:v>72.5</c:v>
                </c:pt>
                <c:pt idx="478" formatCode="0.00">
                  <c:v>72.599999999999994</c:v>
                </c:pt>
                <c:pt idx="479" formatCode="0.00">
                  <c:v>72.7</c:v>
                </c:pt>
                <c:pt idx="480" formatCode="0.00">
                  <c:v>72.8</c:v>
                </c:pt>
                <c:pt idx="481" formatCode="0.00">
                  <c:v>72.900000000000006</c:v>
                </c:pt>
                <c:pt idx="482" formatCode="0.00">
                  <c:v>73</c:v>
                </c:pt>
                <c:pt idx="483" formatCode="0.00">
                  <c:v>73.099999999999994</c:v>
                </c:pt>
                <c:pt idx="484" formatCode="0.00">
                  <c:v>73.2</c:v>
                </c:pt>
                <c:pt idx="485" formatCode="0.00">
                  <c:v>73.3</c:v>
                </c:pt>
                <c:pt idx="486" formatCode="0.00">
                  <c:v>73.400000000000006</c:v>
                </c:pt>
                <c:pt idx="487" formatCode="0.00">
                  <c:v>73.5</c:v>
                </c:pt>
                <c:pt idx="488" formatCode="0.00">
                  <c:v>73.599999999999994</c:v>
                </c:pt>
                <c:pt idx="489" formatCode="0.00">
                  <c:v>73.7</c:v>
                </c:pt>
                <c:pt idx="490" formatCode="0.00">
                  <c:v>73.8</c:v>
                </c:pt>
                <c:pt idx="491" formatCode="0.00">
                  <c:v>73.900000000000006</c:v>
                </c:pt>
                <c:pt idx="492" formatCode="0.00">
                  <c:v>74</c:v>
                </c:pt>
                <c:pt idx="493" formatCode="0.00">
                  <c:v>74.099999999999994</c:v>
                </c:pt>
                <c:pt idx="494" formatCode="0.00">
                  <c:v>74.2</c:v>
                </c:pt>
                <c:pt idx="495" formatCode="0.00">
                  <c:v>74.3</c:v>
                </c:pt>
                <c:pt idx="496" formatCode="0.00">
                  <c:v>74.400000000000006</c:v>
                </c:pt>
                <c:pt idx="497" formatCode="0.00">
                  <c:v>74.5</c:v>
                </c:pt>
                <c:pt idx="498" formatCode="0.00">
                  <c:v>74.599999999999994</c:v>
                </c:pt>
                <c:pt idx="499" formatCode="0.00">
                  <c:v>74.7</c:v>
                </c:pt>
                <c:pt idx="500" formatCode="0.00">
                  <c:v>74.8</c:v>
                </c:pt>
                <c:pt idx="501" formatCode="0.00">
                  <c:v>74.900000000000006</c:v>
                </c:pt>
                <c:pt idx="502" formatCode="0.00">
                  <c:v>75</c:v>
                </c:pt>
                <c:pt idx="503" formatCode="0.00">
                  <c:v>75.099999999999994</c:v>
                </c:pt>
                <c:pt idx="504" formatCode="0.00">
                  <c:v>75.2</c:v>
                </c:pt>
                <c:pt idx="505" formatCode="0.00">
                  <c:v>75.3</c:v>
                </c:pt>
                <c:pt idx="506" formatCode="0.00">
                  <c:v>75.400000000000006</c:v>
                </c:pt>
                <c:pt idx="507" formatCode="0.00">
                  <c:v>75.5</c:v>
                </c:pt>
                <c:pt idx="508" formatCode="0.00">
                  <c:v>75.599999999999994</c:v>
                </c:pt>
                <c:pt idx="509" formatCode="0.00">
                  <c:v>75.7</c:v>
                </c:pt>
                <c:pt idx="510" formatCode="0.00">
                  <c:v>75.8</c:v>
                </c:pt>
                <c:pt idx="511" formatCode="0.00">
                  <c:v>75.900000000000006</c:v>
                </c:pt>
                <c:pt idx="512" formatCode="0.00">
                  <c:v>76</c:v>
                </c:pt>
                <c:pt idx="513" formatCode="0.00">
                  <c:v>76.099999999999994</c:v>
                </c:pt>
                <c:pt idx="514" formatCode="0.00">
                  <c:v>76.2</c:v>
                </c:pt>
                <c:pt idx="515" formatCode="0.00">
                  <c:v>76.3</c:v>
                </c:pt>
                <c:pt idx="516" formatCode="0.00">
                  <c:v>76.400000000000006</c:v>
                </c:pt>
                <c:pt idx="517" formatCode="0.00">
                  <c:v>76.5</c:v>
                </c:pt>
                <c:pt idx="518" formatCode="0.00">
                  <c:v>76.599999999999994</c:v>
                </c:pt>
                <c:pt idx="519" formatCode="0.00">
                  <c:v>76.7</c:v>
                </c:pt>
                <c:pt idx="520" formatCode="0.00">
                  <c:v>76.8</c:v>
                </c:pt>
                <c:pt idx="521" formatCode="0.00">
                  <c:v>76.900000000000006</c:v>
                </c:pt>
                <c:pt idx="522" formatCode="0.00">
                  <c:v>77</c:v>
                </c:pt>
                <c:pt idx="523" formatCode="0.00">
                  <c:v>77.099999999999994</c:v>
                </c:pt>
                <c:pt idx="524" formatCode="0.00">
                  <c:v>77.2</c:v>
                </c:pt>
                <c:pt idx="525" formatCode="0.00">
                  <c:v>77.3</c:v>
                </c:pt>
                <c:pt idx="526" formatCode="0.00">
                  <c:v>77.400000000000006</c:v>
                </c:pt>
                <c:pt idx="527" formatCode="0.00">
                  <c:v>77.5</c:v>
                </c:pt>
                <c:pt idx="528" formatCode="0.00">
                  <c:v>77.599999999999994</c:v>
                </c:pt>
                <c:pt idx="529" formatCode="0.00">
                  <c:v>77.7</c:v>
                </c:pt>
                <c:pt idx="530" formatCode="0.00">
                  <c:v>77.8</c:v>
                </c:pt>
                <c:pt idx="531" formatCode="0.00">
                  <c:v>77.900000000000006</c:v>
                </c:pt>
                <c:pt idx="532" formatCode="0.00">
                  <c:v>78</c:v>
                </c:pt>
                <c:pt idx="533" formatCode="0.00">
                  <c:v>78.099999999999994</c:v>
                </c:pt>
                <c:pt idx="534" formatCode="0.00">
                  <c:v>78.2</c:v>
                </c:pt>
                <c:pt idx="535" formatCode="0.00">
                  <c:v>78.3</c:v>
                </c:pt>
                <c:pt idx="536" formatCode="0.00">
                  <c:v>78.400000000000006</c:v>
                </c:pt>
                <c:pt idx="537" formatCode="0.00">
                  <c:v>78.5</c:v>
                </c:pt>
                <c:pt idx="538" formatCode="0.00">
                  <c:v>78.599999999999994</c:v>
                </c:pt>
                <c:pt idx="539" formatCode="0.00">
                  <c:v>78.7</c:v>
                </c:pt>
                <c:pt idx="540" formatCode="0.00">
                  <c:v>78.8</c:v>
                </c:pt>
                <c:pt idx="541" formatCode="0.00">
                  <c:v>78.900000000000006</c:v>
                </c:pt>
                <c:pt idx="542" formatCode="0.00">
                  <c:v>79</c:v>
                </c:pt>
                <c:pt idx="543" formatCode="0.00">
                  <c:v>79.099999999999994</c:v>
                </c:pt>
                <c:pt idx="544" formatCode="0.00">
                  <c:v>79.2</c:v>
                </c:pt>
                <c:pt idx="545" formatCode="0.00">
                  <c:v>79.3</c:v>
                </c:pt>
                <c:pt idx="546" formatCode="0.00">
                  <c:v>79.400000000000006</c:v>
                </c:pt>
                <c:pt idx="547" formatCode="0.00">
                  <c:v>79.5</c:v>
                </c:pt>
                <c:pt idx="548" formatCode="0.00">
                  <c:v>79.599999999999994</c:v>
                </c:pt>
                <c:pt idx="549" formatCode="0.00">
                  <c:v>79.7</c:v>
                </c:pt>
                <c:pt idx="550" formatCode="0.00">
                  <c:v>79.8</c:v>
                </c:pt>
                <c:pt idx="551" formatCode="0.00">
                  <c:v>79.900000000000006</c:v>
                </c:pt>
                <c:pt idx="552" formatCode="0.00">
                  <c:v>80</c:v>
                </c:pt>
                <c:pt idx="553" formatCode="0.00">
                  <c:v>80.099999999999994</c:v>
                </c:pt>
                <c:pt idx="554" formatCode="0.00">
                  <c:v>80.2</c:v>
                </c:pt>
                <c:pt idx="555" formatCode="0.00">
                  <c:v>80.3</c:v>
                </c:pt>
                <c:pt idx="556" formatCode="0.00">
                  <c:v>80.400000000000006</c:v>
                </c:pt>
                <c:pt idx="557" formatCode="0.00">
                  <c:v>80.5</c:v>
                </c:pt>
                <c:pt idx="558" formatCode="0.00">
                  <c:v>80.599999999999994</c:v>
                </c:pt>
                <c:pt idx="559" formatCode="0.00">
                  <c:v>80.7</c:v>
                </c:pt>
                <c:pt idx="560" formatCode="0.00">
                  <c:v>80.8</c:v>
                </c:pt>
                <c:pt idx="561" formatCode="0.00">
                  <c:v>80.900000000000006</c:v>
                </c:pt>
                <c:pt idx="562" formatCode="0.00">
                  <c:v>81</c:v>
                </c:pt>
                <c:pt idx="563" formatCode="0.00">
                  <c:v>81.099999999999994</c:v>
                </c:pt>
                <c:pt idx="564" formatCode="0.00">
                  <c:v>81.2</c:v>
                </c:pt>
                <c:pt idx="565" formatCode="0.00">
                  <c:v>81.3</c:v>
                </c:pt>
                <c:pt idx="566" formatCode="0.00">
                  <c:v>81.400000000000006</c:v>
                </c:pt>
                <c:pt idx="567" formatCode="0.00">
                  <c:v>81.5</c:v>
                </c:pt>
                <c:pt idx="568" formatCode="0.00">
                  <c:v>81.599999999999994</c:v>
                </c:pt>
                <c:pt idx="569" formatCode="0.00">
                  <c:v>81.7</c:v>
                </c:pt>
                <c:pt idx="570" formatCode="0.00">
                  <c:v>81.8</c:v>
                </c:pt>
                <c:pt idx="571" formatCode="0.00">
                  <c:v>81.900000000000006</c:v>
                </c:pt>
                <c:pt idx="572" formatCode="0.00">
                  <c:v>82</c:v>
                </c:pt>
                <c:pt idx="573" formatCode="0.00">
                  <c:v>82.1</c:v>
                </c:pt>
                <c:pt idx="574" formatCode="0.00">
                  <c:v>82.2</c:v>
                </c:pt>
                <c:pt idx="575" formatCode="0.00">
                  <c:v>82.3</c:v>
                </c:pt>
                <c:pt idx="576" formatCode="0.00">
                  <c:v>82.4</c:v>
                </c:pt>
                <c:pt idx="577" formatCode="0.00">
                  <c:v>82.5</c:v>
                </c:pt>
                <c:pt idx="578" formatCode="0.00">
                  <c:v>82.6</c:v>
                </c:pt>
                <c:pt idx="579" formatCode="0.00">
                  <c:v>82.7</c:v>
                </c:pt>
                <c:pt idx="580" formatCode="0.00">
                  <c:v>82.8</c:v>
                </c:pt>
                <c:pt idx="581" formatCode="0.00">
                  <c:v>82.9</c:v>
                </c:pt>
                <c:pt idx="582" formatCode="0.00">
                  <c:v>83</c:v>
                </c:pt>
                <c:pt idx="583" formatCode="0.00">
                  <c:v>83.1</c:v>
                </c:pt>
                <c:pt idx="584" formatCode="0.00">
                  <c:v>83.2</c:v>
                </c:pt>
                <c:pt idx="585" formatCode="0.00">
                  <c:v>83.3</c:v>
                </c:pt>
                <c:pt idx="586" formatCode="0.00">
                  <c:v>83.4</c:v>
                </c:pt>
                <c:pt idx="587" formatCode="0.00">
                  <c:v>83.5</c:v>
                </c:pt>
                <c:pt idx="588" formatCode="0.00">
                  <c:v>83.6</c:v>
                </c:pt>
                <c:pt idx="589" formatCode="0.00">
                  <c:v>83.7</c:v>
                </c:pt>
                <c:pt idx="590" formatCode="0.00">
                  <c:v>83.8</c:v>
                </c:pt>
                <c:pt idx="591" formatCode="0.00">
                  <c:v>83.9</c:v>
                </c:pt>
                <c:pt idx="592" formatCode="0.00">
                  <c:v>84</c:v>
                </c:pt>
                <c:pt idx="593" formatCode="0.00">
                  <c:v>84.1</c:v>
                </c:pt>
                <c:pt idx="594" formatCode="0.00">
                  <c:v>84.2</c:v>
                </c:pt>
                <c:pt idx="595" formatCode="0.00">
                  <c:v>84.3</c:v>
                </c:pt>
                <c:pt idx="596" formatCode="0.00">
                  <c:v>84.4</c:v>
                </c:pt>
                <c:pt idx="597" formatCode="0.00">
                  <c:v>84.5</c:v>
                </c:pt>
                <c:pt idx="598" formatCode="0.00">
                  <c:v>84.6</c:v>
                </c:pt>
                <c:pt idx="599" formatCode="0.00">
                  <c:v>84.7</c:v>
                </c:pt>
                <c:pt idx="600" formatCode="0.00">
                  <c:v>84.8</c:v>
                </c:pt>
                <c:pt idx="601" formatCode="0.00">
                  <c:v>84.9</c:v>
                </c:pt>
                <c:pt idx="602" formatCode="0.00">
                  <c:v>85</c:v>
                </c:pt>
                <c:pt idx="603" formatCode="0.00">
                  <c:v>85.1</c:v>
                </c:pt>
                <c:pt idx="604" formatCode="0.00">
                  <c:v>85.2</c:v>
                </c:pt>
                <c:pt idx="605" formatCode="0.00">
                  <c:v>85.3</c:v>
                </c:pt>
                <c:pt idx="606" formatCode="0.00">
                  <c:v>85.4</c:v>
                </c:pt>
                <c:pt idx="607" formatCode="0.00">
                  <c:v>85.5</c:v>
                </c:pt>
                <c:pt idx="608" formatCode="0.00">
                  <c:v>85.6</c:v>
                </c:pt>
                <c:pt idx="609" formatCode="0.00">
                  <c:v>85.7</c:v>
                </c:pt>
                <c:pt idx="610" formatCode="0.00">
                  <c:v>85.8</c:v>
                </c:pt>
                <c:pt idx="611" formatCode="0.00">
                  <c:v>85.9</c:v>
                </c:pt>
                <c:pt idx="612" formatCode="0.00">
                  <c:v>86</c:v>
                </c:pt>
                <c:pt idx="613" formatCode="0.00">
                  <c:v>86.1</c:v>
                </c:pt>
                <c:pt idx="614" formatCode="0.00">
                  <c:v>86.2</c:v>
                </c:pt>
                <c:pt idx="615" formatCode="0.00">
                  <c:v>86.3</c:v>
                </c:pt>
                <c:pt idx="616" formatCode="0.00">
                  <c:v>86.4</c:v>
                </c:pt>
                <c:pt idx="617" formatCode="0.00">
                  <c:v>86.5</c:v>
                </c:pt>
                <c:pt idx="618" formatCode="0.00">
                  <c:v>86.6</c:v>
                </c:pt>
                <c:pt idx="619" formatCode="0.00">
                  <c:v>86.7</c:v>
                </c:pt>
                <c:pt idx="620" formatCode="0.00">
                  <c:v>86.8</c:v>
                </c:pt>
                <c:pt idx="621" formatCode="0.00">
                  <c:v>86.9</c:v>
                </c:pt>
                <c:pt idx="622" formatCode="0.00">
                  <c:v>87</c:v>
                </c:pt>
                <c:pt idx="623" formatCode="0.00">
                  <c:v>87.1</c:v>
                </c:pt>
                <c:pt idx="624" formatCode="0.00">
                  <c:v>87.2</c:v>
                </c:pt>
                <c:pt idx="625" formatCode="0.00">
                  <c:v>87.3</c:v>
                </c:pt>
                <c:pt idx="626" formatCode="0.00">
                  <c:v>87.4</c:v>
                </c:pt>
                <c:pt idx="627" formatCode="0.00">
                  <c:v>87.5</c:v>
                </c:pt>
                <c:pt idx="628" formatCode="0.00">
                  <c:v>87.6</c:v>
                </c:pt>
                <c:pt idx="629" formatCode="0.00">
                  <c:v>87.7</c:v>
                </c:pt>
                <c:pt idx="630" formatCode="0.00">
                  <c:v>87.8</c:v>
                </c:pt>
                <c:pt idx="631" formatCode="0.00">
                  <c:v>87.9</c:v>
                </c:pt>
                <c:pt idx="632" formatCode="0.00">
                  <c:v>88</c:v>
                </c:pt>
                <c:pt idx="633" formatCode="0.00">
                  <c:v>88.1</c:v>
                </c:pt>
                <c:pt idx="634" formatCode="0.00">
                  <c:v>88.2</c:v>
                </c:pt>
                <c:pt idx="635" formatCode="0.00">
                  <c:v>88.3</c:v>
                </c:pt>
                <c:pt idx="636" formatCode="0.00">
                  <c:v>88.4</c:v>
                </c:pt>
                <c:pt idx="637" formatCode="0.00">
                  <c:v>88.5</c:v>
                </c:pt>
                <c:pt idx="638" formatCode="0.00">
                  <c:v>88.6</c:v>
                </c:pt>
                <c:pt idx="639" formatCode="0.00">
                  <c:v>88.7</c:v>
                </c:pt>
                <c:pt idx="640" formatCode="0.00">
                  <c:v>88.8</c:v>
                </c:pt>
                <c:pt idx="641" formatCode="0.00">
                  <c:v>88.9</c:v>
                </c:pt>
                <c:pt idx="642" formatCode="0.00">
                  <c:v>89</c:v>
                </c:pt>
                <c:pt idx="643" formatCode="0.00">
                  <c:v>89.1</c:v>
                </c:pt>
                <c:pt idx="644" formatCode="0.00">
                  <c:v>89.2</c:v>
                </c:pt>
                <c:pt idx="645" formatCode="0.00">
                  <c:v>89.3</c:v>
                </c:pt>
                <c:pt idx="646" formatCode="0.00">
                  <c:v>89.4</c:v>
                </c:pt>
                <c:pt idx="647" formatCode="0.00">
                  <c:v>89.5</c:v>
                </c:pt>
                <c:pt idx="648" formatCode="0.00">
                  <c:v>89.6</c:v>
                </c:pt>
                <c:pt idx="649" formatCode="0.00">
                  <c:v>89.7</c:v>
                </c:pt>
                <c:pt idx="650" formatCode="0.00">
                  <c:v>89.8</c:v>
                </c:pt>
                <c:pt idx="651" formatCode="0.00">
                  <c:v>89.9</c:v>
                </c:pt>
                <c:pt idx="652" formatCode="0.00">
                  <c:v>90</c:v>
                </c:pt>
                <c:pt idx="653" formatCode="0.00">
                  <c:v>90.1</c:v>
                </c:pt>
                <c:pt idx="654" formatCode="0.00">
                  <c:v>90.2</c:v>
                </c:pt>
                <c:pt idx="655" formatCode="0.00">
                  <c:v>90.3</c:v>
                </c:pt>
                <c:pt idx="656" formatCode="0.00">
                  <c:v>90.4</c:v>
                </c:pt>
                <c:pt idx="657" formatCode="0.00">
                  <c:v>90.5</c:v>
                </c:pt>
                <c:pt idx="658" formatCode="0.00">
                  <c:v>90.6</c:v>
                </c:pt>
                <c:pt idx="659" formatCode="0.00">
                  <c:v>90.7</c:v>
                </c:pt>
                <c:pt idx="660" formatCode="0.00">
                  <c:v>90.8</c:v>
                </c:pt>
                <c:pt idx="661" formatCode="0.00">
                  <c:v>90.9</c:v>
                </c:pt>
                <c:pt idx="662" formatCode="0.00">
                  <c:v>91</c:v>
                </c:pt>
                <c:pt idx="663" formatCode="0.00">
                  <c:v>91.1</c:v>
                </c:pt>
                <c:pt idx="664" formatCode="0.00">
                  <c:v>91.2</c:v>
                </c:pt>
                <c:pt idx="665" formatCode="0.00">
                  <c:v>91.3</c:v>
                </c:pt>
                <c:pt idx="666" formatCode="0.00">
                  <c:v>91.4</c:v>
                </c:pt>
                <c:pt idx="667" formatCode="0.00">
                  <c:v>91.5</c:v>
                </c:pt>
                <c:pt idx="668" formatCode="0.00">
                  <c:v>91.6</c:v>
                </c:pt>
                <c:pt idx="669" formatCode="0.00">
                  <c:v>91.7</c:v>
                </c:pt>
                <c:pt idx="670" formatCode="0.00">
                  <c:v>91.8</c:v>
                </c:pt>
                <c:pt idx="671" formatCode="0.00">
                  <c:v>91.9</c:v>
                </c:pt>
                <c:pt idx="672" formatCode="0.00">
                  <c:v>92</c:v>
                </c:pt>
                <c:pt idx="673" formatCode="0.00">
                  <c:v>92.1</c:v>
                </c:pt>
                <c:pt idx="674" formatCode="0.00">
                  <c:v>92.2</c:v>
                </c:pt>
                <c:pt idx="675" formatCode="0.00">
                  <c:v>92.3</c:v>
                </c:pt>
                <c:pt idx="676" formatCode="0.00">
                  <c:v>92.4</c:v>
                </c:pt>
                <c:pt idx="677" formatCode="0.00">
                  <c:v>92.5</c:v>
                </c:pt>
                <c:pt idx="678" formatCode="0.00">
                  <c:v>92.6</c:v>
                </c:pt>
                <c:pt idx="679" formatCode="0.00">
                  <c:v>92.7</c:v>
                </c:pt>
                <c:pt idx="680" formatCode="0.00">
                  <c:v>92.8</c:v>
                </c:pt>
                <c:pt idx="681" formatCode="0.00">
                  <c:v>92.9</c:v>
                </c:pt>
                <c:pt idx="682" formatCode="0.00">
                  <c:v>93</c:v>
                </c:pt>
                <c:pt idx="683" formatCode="0.00">
                  <c:v>93.1</c:v>
                </c:pt>
                <c:pt idx="684" formatCode="0.00">
                  <c:v>93.2</c:v>
                </c:pt>
                <c:pt idx="685" formatCode="0.00">
                  <c:v>93.3</c:v>
                </c:pt>
                <c:pt idx="686" formatCode="0.00">
                  <c:v>93.4</c:v>
                </c:pt>
                <c:pt idx="687" formatCode="0.00">
                  <c:v>93.5</c:v>
                </c:pt>
                <c:pt idx="688" formatCode="0.00">
                  <c:v>93.6</c:v>
                </c:pt>
                <c:pt idx="689" formatCode="0.00">
                  <c:v>93.7</c:v>
                </c:pt>
                <c:pt idx="690" formatCode="0.00">
                  <c:v>93.8</c:v>
                </c:pt>
                <c:pt idx="691" formatCode="0.00">
                  <c:v>93.9</c:v>
                </c:pt>
                <c:pt idx="692" formatCode="0.00">
                  <c:v>94</c:v>
                </c:pt>
                <c:pt idx="693" formatCode="0.00">
                  <c:v>94.1</c:v>
                </c:pt>
                <c:pt idx="694" formatCode="0.00">
                  <c:v>94.2</c:v>
                </c:pt>
                <c:pt idx="695" formatCode="0.00">
                  <c:v>94.3</c:v>
                </c:pt>
                <c:pt idx="696" formatCode="0.00">
                  <c:v>94.4</c:v>
                </c:pt>
                <c:pt idx="697" formatCode="0.00">
                  <c:v>94.5</c:v>
                </c:pt>
                <c:pt idx="698" formatCode="0.00">
                  <c:v>94.6</c:v>
                </c:pt>
                <c:pt idx="699" formatCode="0.00">
                  <c:v>94.7</c:v>
                </c:pt>
                <c:pt idx="700" formatCode="0.00">
                  <c:v>94.8</c:v>
                </c:pt>
                <c:pt idx="701" formatCode="0.00">
                  <c:v>94.9</c:v>
                </c:pt>
                <c:pt idx="702" formatCode="0.00">
                  <c:v>95</c:v>
                </c:pt>
                <c:pt idx="703" formatCode="0.00">
                  <c:v>95.1</c:v>
                </c:pt>
                <c:pt idx="704" formatCode="0.00">
                  <c:v>95.2</c:v>
                </c:pt>
                <c:pt idx="705" formatCode="0.00">
                  <c:v>95.3</c:v>
                </c:pt>
                <c:pt idx="706" formatCode="0.00">
                  <c:v>95.4</c:v>
                </c:pt>
                <c:pt idx="707" formatCode="0.00">
                  <c:v>95.5</c:v>
                </c:pt>
                <c:pt idx="708" formatCode="0.00">
                  <c:v>95.6</c:v>
                </c:pt>
                <c:pt idx="709" formatCode="0.00">
                  <c:v>95.7</c:v>
                </c:pt>
                <c:pt idx="710" formatCode="0.00">
                  <c:v>95.8</c:v>
                </c:pt>
                <c:pt idx="711" formatCode="0.00">
                  <c:v>95.9</c:v>
                </c:pt>
                <c:pt idx="712" formatCode="0.00">
                  <c:v>96</c:v>
                </c:pt>
                <c:pt idx="713" formatCode="0.00">
                  <c:v>96.1</c:v>
                </c:pt>
                <c:pt idx="714" formatCode="0.00">
                  <c:v>96.2</c:v>
                </c:pt>
                <c:pt idx="715" formatCode="0.00">
                  <c:v>96.3</c:v>
                </c:pt>
                <c:pt idx="716" formatCode="0.00">
                  <c:v>96.4</c:v>
                </c:pt>
                <c:pt idx="717" formatCode="0.00">
                  <c:v>96.5</c:v>
                </c:pt>
                <c:pt idx="718" formatCode="0.00">
                  <c:v>96.6</c:v>
                </c:pt>
                <c:pt idx="719" formatCode="0.00">
                  <c:v>96.7</c:v>
                </c:pt>
                <c:pt idx="720" formatCode="0.00">
                  <c:v>96.8</c:v>
                </c:pt>
                <c:pt idx="721" formatCode="0.00">
                  <c:v>96.9</c:v>
                </c:pt>
                <c:pt idx="722" formatCode="0.00">
                  <c:v>97</c:v>
                </c:pt>
                <c:pt idx="723" formatCode="0.00">
                  <c:v>97.1</c:v>
                </c:pt>
                <c:pt idx="724" formatCode="0.00">
                  <c:v>97.2</c:v>
                </c:pt>
                <c:pt idx="725" formatCode="0.00">
                  <c:v>97.3</c:v>
                </c:pt>
                <c:pt idx="726" formatCode="0.00">
                  <c:v>97.4</c:v>
                </c:pt>
                <c:pt idx="727" formatCode="0.00">
                  <c:v>97.5</c:v>
                </c:pt>
                <c:pt idx="728" formatCode="0.00">
                  <c:v>97.6</c:v>
                </c:pt>
                <c:pt idx="729" formatCode="0.00">
                  <c:v>97.7</c:v>
                </c:pt>
                <c:pt idx="730" formatCode="0.00">
                  <c:v>97.8</c:v>
                </c:pt>
                <c:pt idx="731" formatCode="0.00">
                  <c:v>97.9</c:v>
                </c:pt>
                <c:pt idx="732" formatCode="0.00">
                  <c:v>98</c:v>
                </c:pt>
                <c:pt idx="733" formatCode="0.00">
                  <c:v>98.1</c:v>
                </c:pt>
                <c:pt idx="734" formatCode="0.00">
                  <c:v>98.2</c:v>
                </c:pt>
                <c:pt idx="735" formatCode="0.00">
                  <c:v>98.3</c:v>
                </c:pt>
                <c:pt idx="736" formatCode="0.00">
                  <c:v>98.4</c:v>
                </c:pt>
                <c:pt idx="737" formatCode="0.00">
                  <c:v>98.5</c:v>
                </c:pt>
                <c:pt idx="738" formatCode="0.00">
                  <c:v>98.6</c:v>
                </c:pt>
                <c:pt idx="739" formatCode="0.00">
                  <c:v>98.7</c:v>
                </c:pt>
                <c:pt idx="740" formatCode="0.00">
                  <c:v>98.8</c:v>
                </c:pt>
                <c:pt idx="741" formatCode="0.00">
                  <c:v>98.9</c:v>
                </c:pt>
                <c:pt idx="742" formatCode="0.00">
                  <c:v>99</c:v>
                </c:pt>
                <c:pt idx="743" formatCode="0.00">
                  <c:v>99.1</c:v>
                </c:pt>
                <c:pt idx="744" formatCode="0.00">
                  <c:v>99.2</c:v>
                </c:pt>
                <c:pt idx="745" formatCode="0.00">
                  <c:v>99.3</c:v>
                </c:pt>
                <c:pt idx="746" formatCode="0.00">
                  <c:v>99.4</c:v>
                </c:pt>
                <c:pt idx="747" formatCode="0.00">
                  <c:v>99.5</c:v>
                </c:pt>
                <c:pt idx="748" formatCode="0.00">
                  <c:v>99.6</c:v>
                </c:pt>
                <c:pt idx="749" formatCode="0.00">
                  <c:v>99.7</c:v>
                </c:pt>
                <c:pt idx="750" formatCode="0.00">
                  <c:v>99.8</c:v>
                </c:pt>
                <c:pt idx="751" formatCode="0.00">
                  <c:v>99.9</c:v>
                </c:pt>
                <c:pt idx="752" formatCode="0.00">
                  <c:v>100</c:v>
                </c:pt>
                <c:pt idx="753" formatCode="0.00">
                  <c:v>100.1</c:v>
                </c:pt>
                <c:pt idx="754" formatCode="0.00">
                  <c:v>100.2</c:v>
                </c:pt>
                <c:pt idx="755" formatCode="0.00">
                  <c:v>100.3</c:v>
                </c:pt>
                <c:pt idx="756" formatCode="0.00">
                  <c:v>100.4</c:v>
                </c:pt>
                <c:pt idx="757" formatCode="0.00">
                  <c:v>100.5</c:v>
                </c:pt>
                <c:pt idx="758" formatCode="0.00">
                  <c:v>100.6</c:v>
                </c:pt>
                <c:pt idx="759" formatCode="0.00">
                  <c:v>100.7</c:v>
                </c:pt>
                <c:pt idx="760" formatCode="0.00">
                  <c:v>100.8</c:v>
                </c:pt>
                <c:pt idx="761" formatCode="0.00">
                  <c:v>100.9</c:v>
                </c:pt>
                <c:pt idx="762" formatCode="0.00">
                  <c:v>101</c:v>
                </c:pt>
                <c:pt idx="763" formatCode="0.00">
                  <c:v>101.1</c:v>
                </c:pt>
                <c:pt idx="764" formatCode="0.00">
                  <c:v>101.2</c:v>
                </c:pt>
                <c:pt idx="765" formatCode="0.00">
                  <c:v>101.3</c:v>
                </c:pt>
                <c:pt idx="766" formatCode="0.00">
                  <c:v>101.4</c:v>
                </c:pt>
                <c:pt idx="767" formatCode="0.00">
                  <c:v>101.5</c:v>
                </c:pt>
                <c:pt idx="768" formatCode="0.00">
                  <c:v>101.6</c:v>
                </c:pt>
                <c:pt idx="769" formatCode="0.00">
                  <c:v>101.7</c:v>
                </c:pt>
                <c:pt idx="770" formatCode="0.00">
                  <c:v>101.8</c:v>
                </c:pt>
                <c:pt idx="771" formatCode="0.00">
                  <c:v>101.9</c:v>
                </c:pt>
                <c:pt idx="772" formatCode="0.00">
                  <c:v>102</c:v>
                </c:pt>
                <c:pt idx="773" formatCode="0.00">
                  <c:v>102.1</c:v>
                </c:pt>
                <c:pt idx="774" formatCode="0.00">
                  <c:v>102.2</c:v>
                </c:pt>
                <c:pt idx="775" formatCode="0.00">
                  <c:v>102.3</c:v>
                </c:pt>
                <c:pt idx="776" formatCode="0.00">
                  <c:v>102.4</c:v>
                </c:pt>
                <c:pt idx="777" formatCode="0.00">
                  <c:v>102.5</c:v>
                </c:pt>
                <c:pt idx="778" formatCode="0.00">
                  <c:v>102.6</c:v>
                </c:pt>
                <c:pt idx="779" formatCode="0.00">
                  <c:v>102.7</c:v>
                </c:pt>
                <c:pt idx="780" formatCode="0.00">
                  <c:v>102.8</c:v>
                </c:pt>
                <c:pt idx="781" formatCode="0.00">
                  <c:v>102.9</c:v>
                </c:pt>
                <c:pt idx="782" formatCode="0.00">
                  <c:v>103</c:v>
                </c:pt>
                <c:pt idx="783" formatCode="0.00">
                  <c:v>103.1</c:v>
                </c:pt>
                <c:pt idx="784" formatCode="0.00">
                  <c:v>103.2</c:v>
                </c:pt>
                <c:pt idx="785" formatCode="0.00">
                  <c:v>103.3</c:v>
                </c:pt>
                <c:pt idx="786" formatCode="0.00">
                  <c:v>103.4</c:v>
                </c:pt>
                <c:pt idx="787" formatCode="0.00">
                  <c:v>103.5</c:v>
                </c:pt>
                <c:pt idx="788" formatCode="0.00">
                  <c:v>103.6</c:v>
                </c:pt>
                <c:pt idx="789" formatCode="0.00">
                  <c:v>103.7</c:v>
                </c:pt>
                <c:pt idx="790" formatCode="0.00">
                  <c:v>103.8</c:v>
                </c:pt>
                <c:pt idx="791" formatCode="0.00">
                  <c:v>103.9</c:v>
                </c:pt>
                <c:pt idx="792" formatCode="0.00">
                  <c:v>104</c:v>
                </c:pt>
                <c:pt idx="793" formatCode="0.00">
                  <c:v>104.1</c:v>
                </c:pt>
                <c:pt idx="794" formatCode="0.00">
                  <c:v>104.2</c:v>
                </c:pt>
                <c:pt idx="795" formatCode="0.00">
                  <c:v>104.3</c:v>
                </c:pt>
                <c:pt idx="796" formatCode="0.00">
                  <c:v>104.4</c:v>
                </c:pt>
                <c:pt idx="797" formatCode="0.00">
                  <c:v>104.5</c:v>
                </c:pt>
                <c:pt idx="798" formatCode="0.00">
                  <c:v>104.6</c:v>
                </c:pt>
                <c:pt idx="799" formatCode="0.00">
                  <c:v>104.7</c:v>
                </c:pt>
                <c:pt idx="800" formatCode="0.00">
                  <c:v>104.8</c:v>
                </c:pt>
                <c:pt idx="801" formatCode="0.00">
                  <c:v>104.9</c:v>
                </c:pt>
                <c:pt idx="802" formatCode="0.00">
                  <c:v>105</c:v>
                </c:pt>
                <c:pt idx="803" formatCode="0.00">
                  <c:v>105.1</c:v>
                </c:pt>
                <c:pt idx="804" formatCode="0.00">
                  <c:v>105.2</c:v>
                </c:pt>
                <c:pt idx="805" formatCode="0.00">
                  <c:v>105.3</c:v>
                </c:pt>
                <c:pt idx="806" formatCode="0.00">
                  <c:v>105.4</c:v>
                </c:pt>
                <c:pt idx="807" formatCode="0.00">
                  <c:v>105.5</c:v>
                </c:pt>
                <c:pt idx="808" formatCode="0.00">
                  <c:v>105.6</c:v>
                </c:pt>
                <c:pt idx="809" formatCode="0.00">
                  <c:v>105.7</c:v>
                </c:pt>
                <c:pt idx="810" formatCode="0.00">
                  <c:v>105.8</c:v>
                </c:pt>
                <c:pt idx="811" formatCode="0.00">
                  <c:v>105.9</c:v>
                </c:pt>
                <c:pt idx="812" formatCode="0.00">
                  <c:v>106</c:v>
                </c:pt>
                <c:pt idx="813" formatCode="0.00">
                  <c:v>106.1</c:v>
                </c:pt>
                <c:pt idx="814" formatCode="0.00">
                  <c:v>106.2</c:v>
                </c:pt>
                <c:pt idx="815" formatCode="0.00">
                  <c:v>106.3</c:v>
                </c:pt>
                <c:pt idx="816" formatCode="0.00">
                  <c:v>106.4</c:v>
                </c:pt>
                <c:pt idx="817" formatCode="0.00">
                  <c:v>106.5</c:v>
                </c:pt>
                <c:pt idx="818" formatCode="0.00">
                  <c:v>106.6</c:v>
                </c:pt>
                <c:pt idx="819" formatCode="0.00">
                  <c:v>106.7</c:v>
                </c:pt>
                <c:pt idx="820" formatCode="0.00">
                  <c:v>106.8</c:v>
                </c:pt>
                <c:pt idx="821" formatCode="0.00">
                  <c:v>106.9</c:v>
                </c:pt>
                <c:pt idx="822" formatCode="0.00">
                  <c:v>107</c:v>
                </c:pt>
                <c:pt idx="823" formatCode="0.00">
                  <c:v>107.1</c:v>
                </c:pt>
                <c:pt idx="824" formatCode="0.00">
                  <c:v>107.2</c:v>
                </c:pt>
                <c:pt idx="825" formatCode="0.00">
                  <c:v>107.3</c:v>
                </c:pt>
                <c:pt idx="826" formatCode="0.00">
                  <c:v>107.4</c:v>
                </c:pt>
                <c:pt idx="827" formatCode="0.00">
                  <c:v>107.5</c:v>
                </c:pt>
                <c:pt idx="828" formatCode="0.00">
                  <c:v>107.6</c:v>
                </c:pt>
                <c:pt idx="829" formatCode="0.00">
                  <c:v>107.7</c:v>
                </c:pt>
                <c:pt idx="830" formatCode="0.00">
                  <c:v>107.8</c:v>
                </c:pt>
                <c:pt idx="831" formatCode="0.00">
                  <c:v>107.9</c:v>
                </c:pt>
                <c:pt idx="832" formatCode="0.00">
                  <c:v>108</c:v>
                </c:pt>
                <c:pt idx="833" formatCode="0.00">
                  <c:v>108.1</c:v>
                </c:pt>
                <c:pt idx="834" formatCode="0.00">
                  <c:v>108.2</c:v>
                </c:pt>
                <c:pt idx="835" formatCode="0.00">
                  <c:v>108.3</c:v>
                </c:pt>
                <c:pt idx="836" formatCode="0.00">
                  <c:v>108.4</c:v>
                </c:pt>
                <c:pt idx="837" formatCode="0.00">
                  <c:v>108.5</c:v>
                </c:pt>
                <c:pt idx="838" formatCode="0.00">
                  <c:v>108.6</c:v>
                </c:pt>
                <c:pt idx="839" formatCode="0.00">
                  <c:v>108.7</c:v>
                </c:pt>
                <c:pt idx="840" formatCode="0.00">
                  <c:v>108.8</c:v>
                </c:pt>
                <c:pt idx="841" formatCode="0.00">
                  <c:v>108.9</c:v>
                </c:pt>
                <c:pt idx="842" formatCode="0.00">
                  <c:v>109</c:v>
                </c:pt>
                <c:pt idx="843" formatCode="0.00">
                  <c:v>109.1</c:v>
                </c:pt>
                <c:pt idx="844" formatCode="0.00">
                  <c:v>109.2</c:v>
                </c:pt>
                <c:pt idx="845" formatCode="0.00">
                  <c:v>109.3</c:v>
                </c:pt>
                <c:pt idx="846" formatCode="0.00">
                  <c:v>109.4</c:v>
                </c:pt>
                <c:pt idx="847" formatCode="0.00">
                  <c:v>109.5</c:v>
                </c:pt>
                <c:pt idx="848" formatCode="0.00">
                  <c:v>109.6</c:v>
                </c:pt>
                <c:pt idx="849" formatCode="0.00">
                  <c:v>109.7</c:v>
                </c:pt>
                <c:pt idx="850" formatCode="0.00">
                  <c:v>109.8</c:v>
                </c:pt>
                <c:pt idx="851" formatCode="0.00">
                  <c:v>109.9</c:v>
                </c:pt>
                <c:pt idx="852" formatCode="0.00">
                  <c:v>110</c:v>
                </c:pt>
                <c:pt idx="853" formatCode="0.00">
                  <c:v>110.1</c:v>
                </c:pt>
                <c:pt idx="854" formatCode="0.00">
                  <c:v>110.2</c:v>
                </c:pt>
                <c:pt idx="855" formatCode="0.00">
                  <c:v>110.3</c:v>
                </c:pt>
                <c:pt idx="856" formatCode="0.00">
                  <c:v>110.4</c:v>
                </c:pt>
                <c:pt idx="857" formatCode="0.00">
                  <c:v>110.5</c:v>
                </c:pt>
                <c:pt idx="858" formatCode="0.00">
                  <c:v>110.6</c:v>
                </c:pt>
                <c:pt idx="859" formatCode="0.00">
                  <c:v>110.7</c:v>
                </c:pt>
                <c:pt idx="860" formatCode="0.00">
                  <c:v>110.8</c:v>
                </c:pt>
                <c:pt idx="861" formatCode="0.00">
                  <c:v>110.9</c:v>
                </c:pt>
                <c:pt idx="862" formatCode="0.00">
                  <c:v>111</c:v>
                </c:pt>
                <c:pt idx="863" formatCode="0.00">
                  <c:v>111.1</c:v>
                </c:pt>
                <c:pt idx="864" formatCode="0.00">
                  <c:v>111.2</c:v>
                </c:pt>
                <c:pt idx="865" formatCode="0.00">
                  <c:v>111.3</c:v>
                </c:pt>
                <c:pt idx="866" formatCode="0.00">
                  <c:v>111.4</c:v>
                </c:pt>
                <c:pt idx="867" formatCode="0.00">
                  <c:v>111.5</c:v>
                </c:pt>
                <c:pt idx="868" formatCode="0.00">
                  <c:v>111.6</c:v>
                </c:pt>
                <c:pt idx="869" formatCode="0.00">
                  <c:v>111.7</c:v>
                </c:pt>
                <c:pt idx="870" formatCode="0.00">
                  <c:v>111.8</c:v>
                </c:pt>
                <c:pt idx="871" formatCode="0.00">
                  <c:v>111.9</c:v>
                </c:pt>
                <c:pt idx="872" formatCode="0.00">
                  <c:v>112</c:v>
                </c:pt>
                <c:pt idx="873" formatCode="0.00">
                  <c:v>112.1</c:v>
                </c:pt>
                <c:pt idx="874" formatCode="0.00">
                  <c:v>112.2</c:v>
                </c:pt>
                <c:pt idx="875" formatCode="0.00">
                  <c:v>112.3</c:v>
                </c:pt>
                <c:pt idx="876" formatCode="0.00">
                  <c:v>112.4</c:v>
                </c:pt>
                <c:pt idx="877" formatCode="0.00">
                  <c:v>112.5</c:v>
                </c:pt>
                <c:pt idx="878" formatCode="0.00">
                  <c:v>112.6</c:v>
                </c:pt>
                <c:pt idx="879" formatCode="0.00">
                  <c:v>112.7</c:v>
                </c:pt>
                <c:pt idx="880" formatCode="0.00">
                  <c:v>112.8</c:v>
                </c:pt>
                <c:pt idx="881" formatCode="0.00">
                  <c:v>112.9</c:v>
                </c:pt>
                <c:pt idx="882" formatCode="0.00">
                  <c:v>113</c:v>
                </c:pt>
                <c:pt idx="883" formatCode="0.00">
                  <c:v>113.1</c:v>
                </c:pt>
                <c:pt idx="884" formatCode="0.00">
                  <c:v>113.2</c:v>
                </c:pt>
                <c:pt idx="885" formatCode="0.00">
                  <c:v>113.3</c:v>
                </c:pt>
                <c:pt idx="886" formatCode="0.00">
                  <c:v>113.4</c:v>
                </c:pt>
                <c:pt idx="887" formatCode="0.00">
                  <c:v>113.5</c:v>
                </c:pt>
                <c:pt idx="888" formatCode="0.00">
                  <c:v>113.6</c:v>
                </c:pt>
                <c:pt idx="889" formatCode="0.00">
                  <c:v>113.7</c:v>
                </c:pt>
                <c:pt idx="890" formatCode="0.00">
                  <c:v>113.8</c:v>
                </c:pt>
                <c:pt idx="891" formatCode="0.00">
                  <c:v>113.9</c:v>
                </c:pt>
                <c:pt idx="892" formatCode="0.00">
                  <c:v>114</c:v>
                </c:pt>
                <c:pt idx="893" formatCode="0.00">
                  <c:v>114.1</c:v>
                </c:pt>
                <c:pt idx="894" formatCode="0.00">
                  <c:v>114.2</c:v>
                </c:pt>
                <c:pt idx="895" formatCode="0.00">
                  <c:v>114.3</c:v>
                </c:pt>
                <c:pt idx="896" formatCode="0.00">
                  <c:v>114.4</c:v>
                </c:pt>
                <c:pt idx="897" formatCode="0.00">
                  <c:v>114.5</c:v>
                </c:pt>
                <c:pt idx="898" formatCode="0.00">
                  <c:v>114.6</c:v>
                </c:pt>
                <c:pt idx="899" formatCode="0.00">
                  <c:v>114.7</c:v>
                </c:pt>
                <c:pt idx="900" formatCode="0.00">
                  <c:v>114.8</c:v>
                </c:pt>
                <c:pt idx="901" formatCode="0.00">
                  <c:v>114.9</c:v>
                </c:pt>
                <c:pt idx="902" formatCode="0.00">
                  <c:v>115</c:v>
                </c:pt>
                <c:pt idx="903" formatCode="0.00">
                  <c:v>115.1</c:v>
                </c:pt>
                <c:pt idx="904" formatCode="0.00">
                  <c:v>115.2</c:v>
                </c:pt>
                <c:pt idx="905" formatCode="0.00">
                  <c:v>115.3</c:v>
                </c:pt>
                <c:pt idx="906" formatCode="0.00">
                  <c:v>115.4</c:v>
                </c:pt>
                <c:pt idx="907" formatCode="0.00">
                  <c:v>115.5</c:v>
                </c:pt>
                <c:pt idx="908" formatCode="0.00">
                  <c:v>115.6</c:v>
                </c:pt>
                <c:pt idx="909" formatCode="0.00">
                  <c:v>115.7</c:v>
                </c:pt>
                <c:pt idx="910" formatCode="0.00">
                  <c:v>115.8</c:v>
                </c:pt>
                <c:pt idx="911" formatCode="0.00">
                  <c:v>115.9</c:v>
                </c:pt>
                <c:pt idx="912" formatCode="0.00">
                  <c:v>116</c:v>
                </c:pt>
                <c:pt idx="913" formatCode="0.00">
                  <c:v>116.1</c:v>
                </c:pt>
                <c:pt idx="914" formatCode="0.00">
                  <c:v>116.2</c:v>
                </c:pt>
                <c:pt idx="915" formatCode="0.00">
                  <c:v>116.3</c:v>
                </c:pt>
                <c:pt idx="916" formatCode="0.00">
                  <c:v>116.4</c:v>
                </c:pt>
                <c:pt idx="917" formatCode="0.00">
                  <c:v>116.5</c:v>
                </c:pt>
                <c:pt idx="918" formatCode="0.00">
                  <c:v>116.6</c:v>
                </c:pt>
                <c:pt idx="919" formatCode="0.00">
                  <c:v>116.7</c:v>
                </c:pt>
                <c:pt idx="920" formatCode="0.00">
                  <c:v>116.8</c:v>
                </c:pt>
                <c:pt idx="921" formatCode="0.00">
                  <c:v>116.9</c:v>
                </c:pt>
                <c:pt idx="922" formatCode="0.00">
                  <c:v>117</c:v>
                </c:pt>
                <c:pt idx="923" formatCode="0.00">
                  <c:v>117.1</c:v>
                </c:pt>
                <c:pt idx="924" formatCode="0.00">
                  <c:v>117.2</c:v>
                </c:pt>
                <c:pt idx="925" formatCode="0.00">
                  <c:v>117.3</c:v>
                </c:pt>
                <c:pt idx="926" formatCode="0.00">
                  <c:v>117.4</c:v>
                </c:pt>
                <c:pt idx="927" formatCode="0.00">
                  <c:v>117.5</c:v>
                </c:pt>
                <c:pt idx="928" formatCode="0.00">
                  <c:v>117.6</c:v>
                </c:pt>
                <c:pt idx="929" formatCode="0.00">
                  <c:v>117.7</c:v>
                </c:pt>
                <c:pt idx="930" formatCode="0.00">
                  <c:v>117.8</c:v>
                </c:pt>
                <c:pt idx="931" formatCode="0.00">
                  <c:v>117.9</c:v>
                </c:pt>
                <c:pt idx="932" formatCode="0.00">
                  <c:v>118</c:v>
                </c:pt>
                <c:pt idx="933" formatCode="0.00">
                  <c:v>118.1</c:v>
                </c:pt>
                <c:pt idx="934" formatCode="0.00">
                  <c:v>118.2</c:v>
                </c:pt>
                <c:pt idx="935" formatCode="0.00">
                  <c:v>118.3</c:v>
                </c:pt>
                <c:pt idx="936" formatCode="0.00">
                  <c:v>118.4</c:v>
                </c:pt>
                <c:pt idx="937" formatCode="0.00">
                  <c:v>118.5</c:v>
                </c:pt>
                <c:pt idx="938" formatCode="0.00">
                  <c:v>118.6</c:v>
                </c:pt>
                <c:pt idx="939" formatCode="0.00">
                  <c:v>118.7</c:v>
                </c:pt>
                <c:pt idx="940" formatCode="0.00">
                  <c:v>118.8</c:v>
                </c:pt>
                <c:pt idx="941" formatCode="0.00">
                  <c:v>118.9</c:v>
                </c:pt>
                <c:pt idx="942" formatCode="0.00">
                  <c:v>119</c:v>
                </c:pt>
                <c:pt idx="943" formatCode="0.00">
                  <c:v>119.1</c:v>
                </c:pt>
                <c:pt idx="944" formatCode="0.00">
                  <c:v>119.2</c:v>
                </c:pt>
                <c:pt idx="945" formatCode="0.00">
                  <c:v>119.3</c:v>
                </c:pt>
                <c:pt idx="946" formatCode="0.00">
                  <c:v>119.4</c:v>
                </c:pt>
                <c:pt idx="947" formatCode="0.00">
                  <c:v>119.5</c:v>
                </c:pt>
                <c:pt idx="948" formatCode="0.00">
                  <c:v>119.6</c:v>
                </c:pt>
                <c:pt idx="949" formatCode="0.00">
                  <c:v>119.7</c:v>
                </c:pt>
                <c:pt idx="950" formatCode="0.00">
                  <c:v>119.8</c:v>
                </c:pt>
                <c:pt idx="951" formatCode="0.00">
                  <c:v>119.9</c:v>
                </c:pt>
                <c:pt idx="952" formatCode="0.00">
                  <c:v>120</c:v>
                </c:pt>
                <c:pt idx="953" formatCode="0.00">
                  <c:v>120.1</c:v>
                </c:pt>
                <c:pt idx="954" formatCode="0.00">
                  <c:v>120.2</c:v>
                </c:pt>
                <c:pt idx="955" formatCode="0.00">
                  <c:v>120.3</c:v>
                </c:pt>
                <c:pt idx="956" formatCode="0.00">
                  <c:v>120.4</c:v>
                </c:pt>
                <c:pt idx="957" formatCode="0.00">
                  <c:v>120.5</c:v>
                </c:pt>
                <c:pt idx="958" formatCode="0.00">
                  <c:v>120.6</c:v>
                </c:pt>
                <c:pt idx="959" formatCode="0.00">
                  <c:v>120.7</c:v>
                </c:pt>
                <c:pt idx="960" formatCode="0.00">
                  <c:v>120.8</c:v>
                </c:pt>
                <c:pt idx="961" formatCode="0.00">
                  <c:v>120.9</c:v>
                </c:pt>
                <c:pt idx="962" formatCode="0.00">
                  <c:v>121</c:v>
                </c:pt>
                <c:pt idx="963" formatCode="0.00">
                  <c:v>121.1</c:v>
                </c:pt>
                <c:pt idx="964" formatCode="0.00">
                  <c:v>121.2</c:v>
                </c:pt>
                <c:pt idx="965" formatCode="0.00">
                  <c:v>121.3</c:v>
                </c:pt>
                <c:pt idx="966" formatCode="0.00">
                  <c:v>121.4</c:v>
                </c:pt>
                <c:pt idx="967" formatCode="0.00">
                  <c:v>121.5</c:v>
                </c:pt>
                <c:pt idx="968" formatCode="0.00">
                  <c:v>121.6</c:v>
                </c:pt>
                <c:pt idx="969" formatCode="0.00">
                  <c:v>121.7</c:v>
                </c:pt>
                <c:pt idx="970" formatCode="0.00">
                  <c:v>121.8</c:v>
                </c:pt>
                <c:pt idx="971" formatCode="0.00">
                  <c:v>121.9</c:v>
                </c:pt>
                <c:pt idx="972" formatCode="0.00">
                  <c:v>122</c:v>
                </c:pt>
                <c:pt idx="973" formatCode="0.00">
                  <c:v>122.1</c:v>
                </c:pt>
                <c:pt idx="974" formatCode="0.00">
                  <c:v>122.2</c:v>
                </c:pt>
                <c:pt idx="975" formatCode="0.00">
                  <c:v>122.3</c:v>
                </c:pt>
                <c:pt idx="976" formatCode="0.00">
                  <c:v>122.4</c:v>
                </c:pt>
                <c:pt idx="977" formatCode="0.00">
                  <c:v>122.5</c:v>
                </c:pt>
                <c:pt idx="978" formatCode="0.00">
                  <c:v>122.6</c:v>
                </c:pt>
                <c:pt idx="979" formatCode="0.00">
                  <c:v>122.7</c:v>
                </c:pt>
                <c:pt idx="980" formatCode="0.00">
                  <c:v>122.8</c:v>
                </c:pt>
                <c:pt idx="981" formatCode="0.00">
                  <c:v>122.9</c:v>
                </c:pt>
                <c:pt idx="982" formatCode="0.00">
                  <c:v>123</c:v>
                </c:pt>
                <c:pt idx="983" formatCode="0.00">
                  <c:v>123.1</c:v>
                </c:pt>
                <c:pt idx="984" formatCode="0.00">
                  <c:v>123.2</c:v>
                </c:pt>
                <c:pt idx="985" formatCode="0.00">
                  <c:v>123.3</c:v>
                </c:pt>
                <c:pt idx="986" formatCode="0.00">
                  <c:v>123.4</c:v>
                </c:pt>
                <c:pt idx="987" formatCode="0.00">
                  <c:v>123.5</c:v>
                </c:pt>
                <c:pt idx="988" formatCode="0.00">
                  <c:v>123.6</c:v>
                </c:pt>
                <c:pt idx="989" formatCode="0.00">
                  <c:v>123.7</c:v>
                </c:pt>
                <c:pt idx="990" formatCode="0.00">
                  <c:v>123.8</c:v>
                </c:pt>
                <c:pt idx="991" formatCode="0.00">
                  <c:v>123.9</c:v>
                </c:pt>
                <c:pt idx="992" formatCode="0.00">
                  <c:v>124</c:v>
                </c:pt>
                <c:pt idx="993" formatCode="0.00">
                  <c:v>124.1</c:v>
                </c:pt>
                <c:pt idx="994" formatCode="0.00">
                  <c:v>124.2</c:v>
                </c:pt>
                <c:pt idx="995" formatCode="0.00">
                  <c:v>124.3</c:v>
                </c:pt>
                <c:pt idx="996" formatCode="0.00">
                  <c:v>124.4</c:v>
                </c:pt>
                <c:pt idx="997" formatCode="0.00">
                  <c:v>124.5</c:v>
                </c:pt>
                <c:pt idx="998" formatCode="0.00">
                  <c:v>124.6</c:v>
                </c:pt>
                <c:pt idx="999" formatCode="0.00">
                  <c:v>124.7</c:v>
                </c:pt>
                <c:pt idx="1000" formatCode="0.00">
                  <c:v>124.8</c:v>
                </c:pt>
                <c:pt idx="1001" formatCode="0.00">
                  <c:v>124.9</c:v>
                </c:pt>
                <c:pt idx="1002" formatCode="0.00">
                  <c:v>125</c:v>
                </c:pt>
                <c:pt idx="1003" formatCode="0.00">
                  <c:v>125.1</c:v>
                </c:pt>
                <c:pt idx="1004" formatCode="0.00">
                  <c:v>125.2</c:v>
                </c:pt>
                <c:pt idx="1005" formatCode="0.00">
                  <c:v>125.3</c:v>
                </c:pt>
                <c:pt idx="1006" formatCode="0.00">
                  <c:v>125.4</c:v>
                </c:pt>
                <c:pt idx="1007" formatCode="0.00">
                  <c:v>125.5</c:v>
                </c:pt>
                <c:pt idx="1008" formatCode="0.00">
                  <c:v>125.6</c:v>
                </c:pt>
                <c:pt idx="1009" formatCode="0.00">
                  <c:v>125.7</c:v>
                </c:pt>
                <c:pt idx="1010" formatCode="0.00">
                  <c:v>125.8</c:v>
                </c:pt>
                <c:pt idx="1011" formatCode="0.00">
                  <c:v>125.9</c:v>
                </c:pt>
                <c:pt idx="1012" formatCode="0.00">
                  <c:v>126</c:v>
                </c:pt>
                <c:pt idx="1013" formatCode="0.00">
                  <c:v>126.1</c:v>
                </c:pt>
                <c:pt idx="1014" formatCode="0.00">
                  <c:v>126.2</c:v>
                </c:pt>
                <c:pt idx="1015" formatCode="0.00">
                  <c:v>126.3</c:v>
                </c:pt>
                <c:pt idx="1016" formatCode="0.00">
                  <c:v>126.4</c:v>
                </c:pt>
                <c:pt idx="1017" formatCode="0.00">
                  <c:v>126.5</c:v>
                </c:pt>
                <c:pt idx="1018" formatCode="0.00">
                  <c:v>126.6</c:v>
                </c:pt>
                <c:pt idx="1019" formatCode="0.00">
                  <c:v>126.7</c:v>
                </c:pt>
                <c:pt idx="1020" formatCode="0.00">
                  <c:v>126.8</c:v>
                </c:pt>
                <c:pt idx="1021" formatCode="0.00">
                  <c:v>126.9</c:v>
                </c:pt>
                <c:pt idx="1022" formatCode="0.00">
                  <c:v>127</c:v>
                </c:pt>
                <c:pt idx="1023" formatCode="0.00">
                  <c:v>127.1</c:v>
                </c:pt>
                <c:pt idx="1024" formatCode="0.00">
                  <c:v>127.2</c:v>
                </c:pt>
                <c:pt idx="1025" formatCode="0.00">
                  <c:v>127.3</c:v>
                </c:pt>
                <c:pt idx="1026" formatCode="0.00">
                  <c:v>127.4</c:v>
                </c:pt>
                <c:pt idx="1027" formatCode="0.00">
                  <c:v>127.5</c:v>
                </c:pt>
                <c:pt idx="1028" formatCode="0.00">
                  <c:v>127.6</c:v>
                </c:pt>
                <c:pt idx="1029" formatCode="0.00">
                  <c:v>127.7</c:v>
                </c:pt>
                <c:pt idx="1030" formatCode="0.00">
                  <c:v>127.8</c:v>
                </c:pt>
                <c:pt idx="1031" formatCode="0.00">
                  <c:v>127.9</c:v>
                </c:pt>
                <c:pt idx="1032" formatCode="0.00">
                  <c:v>128</c:v>
                </c:pt>
                <c:pt idx="1033" formatCode="0.00">
                  <c:v>128.1</c:v>
                </c:pt>
                <c:pt idx="1034" formatCode="0.00">
                  <c:v>128.19999999999999</c:v>
                </c:pt>
                <c:pt idx="1035" formatCode="0.00">
                  <c:v>128.30000000000001</c:v>
                </c:pt>
                <c:pt idx="1036" formatCode="0.00">
                  <c:v>128.4</c:v>
                </c:pt>
                <c:pt idx="1037" formatCode="0.00">
                  <c:v>128.5</c:v>
                </c:pt>
                <c:pt idx="1038" formatCode="0.00">
                  <c:v>128.6</c:v>
                </c:pt>
                <c:pt idx="1039" formatCode="0.00">
                  <c:v>128.69999999999999</c:v>
                </c:pt>
                <c:pt idx="1040" formatCode="0.00">
                  <c:v>128.80000000000001</c:v>
                </c:pt>
                <c:pt idx="1041" formatCode="0.00">
                  <c:v>128.9</c:v>
                </c:pt>
                <c:pt idx="1042" formatCode="0.00">
                  <c:v>129</c:v>
                </c:pt>
                <c:pt idx="1043" formatCode="0.00">
                  <c:v>129.1</c:v>
                </c:pt>
                <c:pt idx="1044" formatCode="0.00">
                  <c:v>129.19999999999999</c:v>
                </c:pt>
                <c:pt idx="1045" formatCode="0.00">
                  <c:v>129.30000000000001</c:v>
                </c:pt>
                <c:pt idx="1046" formatCode="0.00">
                  <c:v>129.4</c:v>
                </c:pt>
                <c:pt idx="1047" formatCode="0.00">
                  <c:v>129.5</c:v>
                </c:pt>
                <c:pt idx="1048" formatCode="0.00">
                  <c:v>129.6</c:v>
                </c:pt>
                <c:pt idx="1049" formatCode="0.00">
                  <c:v>129.69999999999999</c:v>
                </c:pt>
                <c:pt idx="1050" formatCode="0.00">
                  <c:v>129.80000000000001</c:v>
                </c:pt>
                <c:pt idx="1051" formatCode="0.00">
                  <c:v>129.9</c:v>
                </c:pt>
                <c:pt idx="1052" formatCode="0.00">
                  <c:v>130</c:v>
                </c:pt>
                <c:pt idx="1053" formatCode="0.00">
                  <c:v>130.1</c:v>
                </c:pt>
                <c:pt idx="1054" formatCode="0.00">
                  <c:v>130.19999999999999</c:v>
                </c:pt>
                <c:pt idx="1055" formatCode="0.00">
                  <c:v>130.30000000000001</c:v>
                </c:pt>
                <c:pt idx="1056" formatCode="0.00">
                  <c:v>130.4</c:v>
                </c:pt>
                <c:pt idx="1057" formatCode="0.00">
                  <c:v>130.5</c:v>
                </c:pt>
                <c:pt idx="1058" formatCode="0.00">
                  <c:v>130.6</c:v>
                </c:pt>
                <c:pt idx="1059" formatCode="0.00">
                  <c:v>130.69999999999999</c:v>
                </c:pt>
                <c:pt idx="1060" formatCode="0.00">
                  <c:v>130.80000000000001</c:v>
                </c:pt>
                <c:pt idx="1061" formatCode="0.00">
                  <c:v>130.9</c:v>
                </c:pt>
                <c:pt idx="1062" formatCode="0.00">
                  <c:v>131</c:v>
                </c:pt>
                <c:pt idx="1063" formatCode="0.00">
                  <c:v>131.1</c:v>
                </c:pt>
                <c:pt idx="1064" formatCode="0.00">
                  <c:v>131.19999999999999</c:v>
                </c:pt>
                <c:pt idx="1065" formatCode="0.00">
                  <c:v>131.30000000000001</c:v>
                </c:pt>
                <c:pt idx="1066" formatCode="0.00">
                  <c:v>131.4</c:v>
                </c:pt>
                <c:pt idx="1067" formatCode="0.00">
                  <c:v>131.5</c:v>
                </c:pt>
                <c:pt idx="1068" formatCode="0.00">
                  <c:v>131.6</c:v>
                </c:pt>
                <c:pt idx="1069" formatCode="0.00">
                  <c:v>131.69999999999999</c:v>
                </c:pt>
                <c:pt idx="1070" formatCode="0.00">
                  <c:v>131.80000000000001</c:v>
                </c:pt>
                <c:pt idx="1071" formatCode="0.00">
                  <c:v>131.9</c:v>
                </c:pt>
                <c:pt idx="1072" formatCode="0.00">
                  <c:v>132</c:v>
                </c:pt>
                <c:pt idx="1073" formatCode="0.00">
                  <c:v>132.1</c:v>
                </c:pt>
                <c:pt idx="1074" formatCode="0.00">
                  <c:v>132.19999999999999</c:v>
                </c:pt>
                <c:pt idx="1075" formatCode="0.00">
                  <c:v>132.30000000000001</c:v>
                </c:pt>
                <c:pt idx="1076" formatCode="0.00">
                  <c:v>132.4</c:v>
                </c:pt>
                <c:pt idx="1077" formatCode="0.00">
                  <c:v>132.5</c:v>
                </c:pt>
                <c:pt idx="1078" formatCode="0.00">
                  <c:v>132.6</c:v>
                </c:pt>
                <c:pt idx="1079" formatCode="0.00">
                  <c:v>132.69999999999999</c:v>
                </c:pt>
                <c:pt idx="1080" formatCode="0.00">
                  <c:v>132.80000000000001</c:v>
                </c:pt>
                <c:pt idx="1081" formatCode="0.00">
                  <c:v>132.9</c:v>
                </c:pt>
                <c:pt idx="1082" formatCode="0.00">
                  <c:v>133</c:v>
                </c:pt>
                <c:pt idx="1083" formatCode="0.00">
                  <c:v>133.1</c:v>
                </c:pt>
                <c:pt idx="1084" formatCode="0.00">
                  <c:v>133.19999999999999</c:v>
                </c:pt>
                <c:pt idx="1085" formatCode="0.00">
                  <c:v>133.30000000000001</c:v>
                </c:pt>
                <c:pt idx="1086" formatCode="0.00">
                  <c:v>133.4</c:v>
                </c:pt>
                <c:pt idx="1087" formatCode="0.00">
                  <c:v>133.5</c:v>
                </c:pt>
                <c:pt idx="1088" formatCode="0.00">
                  <c:v>133.6</c:v>
                </c:pt>
                <c:pt idx="1089" formatCode="0.00">
                  <c:v>133.69999999999999</c:v>
                </c:pt>
                <c:pt idx="1090" formatCode="0.00">
                  <c:v>133.80000000000001</c:v>
                </c:pt>
                <c:pt idx="1091" formatCode="0.00">
                  <c:v>133.9</c:v>
                </c:pt>
                <c:pt idx="1092" formatCode="0.00">
                  <c:v>134</c:v>
                </c:pt>
                <c:pt idx="1093" formatCode="0.00">
                  <c:v>134.1</c:v>
                </c:pt>
                <c:pt idx="1094" formatCode="0.00">
                  <c:v>134.19999999999999</c:v>
                </c:pt>
                <c:pt idx="1095" formatCode="0.00">
                  <c:v>134.30000000000001</c:v>
                </c:pt>
                <c:pt idx="1096" formatCode="0.00">
                  <c:v>134.4</c:v>
                </c:pt>
                <c:pt idx="1097" formatCode="0.00">
                  <c:v>134.5</c:v>
                </c:pt>
                <c:pt idx="1098" formatCode="0.00">
                  <c:v>134.6</c:v>
                </c:pt>
                <c:pt idx="1099" formatCode="0.00">
                  <c:v>134.69999999999999</c:v>
                </c:pt>
                <c:pt idx="1100" formatCode="0.00">
                  <c:v>134.80000000000001</c:v>
                </c:pt>
                <c:pt idx="1101" formatCode="0.00">
                  <c:v>134.9</c:v>
                </c:pt>
                <c:pt idx="1102" formatCode="0.00">
                  <c:v>135</c:v>
                </c:pt>
                <c:pt idx="1103" formatCode="0.00">
                  <c:v>135.1</c:v>
                </c:pt>
                <c:pt idx="1104" formatCode="0.00">
                  <c:v>135.19999999999999</c:v>
                </c:pt>
                <c:pt idx="1105" formatCode="0.00">
                  <c:v>135.30000000000001</c:v>
                </c:pt>
                <c:pt idx="1106" formatCode="0.00">
                  <c:v>135.4</c:v>
                </c:pt>
                <c:pt idx="1107" formatCode="0.00">
                  <c:v>135.5</c:v>
                </c:pt>
                <c:pt idx="1108" formatCode="0.00">
                  <c:v>135.6</c:v>
                </c:pt>
                <c:pt idx="1109" formatCode="0.00">
                  <c:v>135.69999999999999</c:v>
                </c:pt>
                <c:pt idx="1110" formatCode="0.00">
                  <c:v>135.80000000000001</c:v>
                </c:pt>
                <c:pt idx="1111" formatCode="0.00">
                  <c:v>135.9</c:v>
                </c:pt>
                <c:pt idx="1112" formatCode="0.00">
                  <c:v>136</c:v>
                </c:pt>
                <c:pt idx="1113" formatCode="0.00">
                  <c:v>136.1</c:v>
                </c:pt>
                <c:pt idx="1114" formatCode="0.00">
                  <c:v>136.19999999999999</c:v>
                </c:pt>
                <c:pt idx="1115" formatCode="0.00">
                  <c:v>136.30000000000001</c:v>
                </c:pt>
                <c:pt idx="1116" formatCode="0.00">
                  <c:v>136.4</c:v>
                </c:pt>
                <c:pt idx="1117" formatCode="0.00">
                  <c:v>136.5</c:v>
                </c:pt>
                <c:pt idx="1118" formatCode="0.00">
                  <c:v>136.6</c:v>
                </c:pt>
                <c:pt idx="1119" formatCode="0.00">
                  <c:v>136.69999999999999</c:v>
                </c:pt>
                <c:pt idx="1120" formatCode="0.00">
                  <c:v>136.80000000000001</c:v>
                </c:pt>
                <c:pt idx="1121" formatCode="0.00">
                  <c:v>136.9</c:v>
                </c:pt>
                <c:pt idx="1122" formatCode="0.00">
                  <c:v>137</c:v>
                </c:pt>
                <c:pt idx="1123" formatCode="0.00">
                  <c:v>137.1</c:v>
                </c:pt>
                <c:pt idx="1124" formatCode="0.00">
                  <c:v>137.19999999999999</c:v>
                </c:pt>
                <c:pt idx="1125" formatCode="0.00">
                  <c:v>137.30000000000001</c:v>
                </c:pt>
                <c:pt idx="1126" formatCode="0.00">
                  <c:v>137.4</c:v>
                </c:pt>
                <c:pt idx="1127" formatCode="0.00">
                  <c:v>137.5</c:v>
                </c:pt>
                <c:pt idx="1128" formatCode="0.00">
                  <c:v>137.6</c:v>
                </c:pt>
                <c:pt idx="1129" formatCode="0.00">
                  <c:v>137.69999999999999</c:v>
                </c:pt>
                <c:pt idx="1130" formatCode="0.00">
                  <c:v>137.80000000000001</c:v>
                </c:pt>
                <c:pt idx="1131" formatCode="0.00">
                  <c:v>137.9</c:v>
                </c:pt>
                <c:pt idx="1132" formatCode="0.00">
                  <c:v>138</c:v>
                </c:pt>
                <c:pt idx="1133" formatCode="0.00">
                  <c:v>138.1</c:v>
                </c:pt>
                <c:pt idx="1134" formatCode="0.00">
                  <c:v>138.19999999999999</c:v>
                </c:pt>
                <c:pt idx="1135" formatCode="0.00">
                  <c:v>138.30000000000001</c:v>
                </c:pt>
                <c:pt idx="1136" formatCode="0.00">
                  <c:v>138.4</c:v>
                </c:pt>
                <c:pt idx="1137" formatCode="0.00">
                  <c:v>138.5</c:v>
                </c:pt>
                <c:pt idx="1138" formatCode="0.00">
                  <c:v>138.6</c:v>
                </c:pt>
                <c:pt idx="1139" formatCode="0.00">
                  <c:v>138.69999999999999</c:v>
                </c:pt>
                <c:pt idx="1140" formatCode="0.00">
                  <c:v>138.80000000000001</c:v>
                </c:pt>
                <c:pt idx="1141" formatCode="0.00">
                  <c:v>138.9</c:v>
                </c:pt>
                <c:pt idx="1142" formatCode="0.00">
                  <c:v>139</c:v>
                </c:pt>
                <c:pt idx="1143" formatCode="0.00">
                  <c:v>139.1</c:v>
                </c:pt>
                <c:pt idx="1144" formatCode="0.00">
                  <c:v>139.19999999999999</c:v>
                </c:pt>
                <c:pt idx="1145" formatCode="0.00">
                  <c:v>139.30000000000001</c:v>
                </c:pt>
                <c:pt idx="1146" formatCode="0.00">
                  <c:v>139.4</c:v>
                </c:pt>
                <c:pt idx="1147" formatCode="0.00">
                  <c:v>139.5</c:v>
                </c:pt>
                <c:pt idx="1148" formatCode="0.00">
                  <c:v>139.6</c:v>
                </c:pt>
                <c:pt idx="1149" formatCode="0.00">
                  <c:v>139.69999999999999</c:v>
                </c:pt>
                <c:pt idx="1150" formatCode="0.00">
                  <c:v>139.80000000000001</c:v>
                </c:pt>
                <c:pt idx="1151" formatCode="0.00">
                  <c:v>139.9</c:v>
                </c:pt>
                <c:pt idx="1152" formatCode="0.00">
                  <c:v>140</c:v>
                </c:pt>
                <c:pt idx="1153" formatCode="0.00">
                  <c:v>140.1</c:v>
                </c:pt>
                <c:pt idx="1154" formatCode="0.00">
                  <c:v>140.19999999999999</c:v>
                </c:pt>
                <c:pt idx="1155" formatCode="0.00">
                  <c:v>140.30000000000001</c:v>
                </c:pt>
                <c:pt idx="1156" formatCode="0.00">
                  <c:v>140.4</c:v>
                </c:pt>
                <c:pt idx="1157" formatCode="0.00">
                  <c:v>140.5</c:v>
                </c:pt>
                <c:pt idx="1158" formatCode="0.00">
                  <c:v>140.6</c:v>
                </c:pt>
                <c:pt idx="1159" formatCode="0.00">
                  <c:v>140.69999999999999</c:v>
                </c:pt>
                <c:pt idx="1160" formatCode="0.00">
                  <c:v>140.80000000000001</c:v>
                </c:pt>
                <c:pt idx="1161" formatCode="0.00">
                  <c:v>140.9</c:v>
                </c:pt>
                <c:pt idx="1162" formatCode="0.00">
                  <c:v>141</c:v>
                </c:pt>
                <c:pt idx="1163" formatCode="0.00">
                  <c:v>141.1</c:v>
                </c:pt>
                <c:pt idx="1164" formatCode="0.00">
                  <c:v>141.19999999999999</c:v>
                </c:pt>
                <c:pt idx="1165" formatCode="0.00">
                  <c:v>141.30000000000001</c:v>
                </c:pt>
                <c:pt idx="1166" formatCode="0.00">
                  <c:v>141.4</c:v>
                </c:pt>
                <c:pt idx="1167" formatCode="0.00">
                  <c:v>141.5</c:v>
                </c:pt>
                <c:pt idx="1168" formatCode="0.00">
                  <c:v>141.6</c:v>
                </c:pt>
                <c:pt idx="1169" formatCode="0.00">
                  <c:v>141.69999999999999</c:v>
                </c:pt>
                <c:pt idx="1170" formatCode="0.00">
                  <c:v>141.80000000000001</c:v>
                </c:pt>
                <c:pt idx="1171" formatCode="0.00">
                  <c:v>141.9</c:v>
                </c:pt>
                <c:pt idx="1172" formatCode="0.00">
                  <c:v>142</c:v>
                </c:pt>
                <c:pt idx="1173" formatCode="0.00">
                  <c:v>142.1</c:v>
                </c:pt>
                <c:pt idx="1174" formatCode="0.00">
                  <c:v>142.19999999999999</c:v>
                </c:pt>
                <c:pt idx="1175" formatCode="0.00">
                  <c:v>142.30000000000001</c:v>
                </c:pt>
                <c:pt idx="1176" formatCode="0.00">
                  <c:v>142.4</c:v>
                </c:pt>
                <c:pt idx="1177" formatCode="0.00">
                  <c:v>142.5</c:v>
                </c:pt>
                <c:pt idx="1178" formatCode="0.00">
                  <c:v>142.6</c:v>
                </c:pt>
                <c:pt idx="1179" formatCode="0.00">
                  <c:v>142.69999999999999</c:v>
                </c:pt>
                <c:pt idx="1180" formatCode="0.00">
                  <c:v>142.80000000000001</c:v>
                </c:pt>
                <c:pt idx="1181" formatCode="0.00">
                  <c:v>142.9</c:v>
                </c:pt>
                <c:pt idx="1182" formatCode="0.00">
                  <c:v>143</c:v>
                </c:pt>
                <c:pt idx="1183" formatCode="0.00">
                  <c:v>143.1</c:v>
                </c:pt>
                <c:pt idx="1184" formatCode="0.00">
                  <c:v>143.19999999999999</c:v>
                </c:pt>
                <c:pt idx="1185" formatCode="0.00">
                  <c:v>143.30000000000001</c:v>
                </c:pt>
                <c:pt idx="1186" formatCode="0.00">
                  <c:v>143.4</c:v>
                </c:pt>
                <c:pt idx="1187" formatCode="0.00">
                  <c:v>143.5</c:v>
                </c:pt>
                <c:pt idx="1188" formatCode="0.00">
                  <c:v>143.6</c:v>
                </c:pt>
                <c:pt idx="1189" formatCode="0.00">
                  <c:v>143.69999999999999</c:v>
                </c:pt>
                <c:pt idx="1190" formatCode="0.00">
                  <c:v>143.80000000000001</c:v>
                </c:pt>
                <c:pt idx="1191" formatCode="0.00">
                  <c:v>143.9</c:v>
                </c:pt>
                <c:pt idx="1192" formatCode="0.00">
                  <c:v>144</c:v>
                </c:pt>
                <c:pt idx="1193" formatCode="0.00">
                  <c:v>144.1</c:v>
                </c:pt>
                <c:pt idx="1194" formatCode="0.00">
                  <c:v>144.19999999999999</c:v>
                </c:pt>
                <c:pt idx="1195" formatCode="0.00">
                  <c:v>144.30000000000001</c:v>
                </c:pt>
                <c:pt idx="1196" formatCode="0.00">
                  <c:v>144.4</c:v>
                </c:pt>
                <c:pt idx="1197" formatCode="0.00">
                  <c:v>144.5</c:v>
                </c:pt>
                <c:pt idx="1198" formatCode="0.00">
                  <c:v>144.6</c:v>
                </c:pt>
                <c:pt idx="1199" formatCode="0.00">
                  <c:v>144.69999999999999</c:v>
                </c:pt>
                <c:pt idx="1200" formatCode="0.00">
                  <c:v>144.80000000000001</c:v>
                </c:pt>
                <c:pt idx="1201" formatCode="0.00">
                  <c:v>144.9</c:v>
                </c:pt>
                <c:pt idx="1202" formatCode="0.00">
                  <c:v>145</c:v>
                </c:pt>
                <c:pt idx="1203" formatCode="0.00">
                  <c:v>145.1</c:v>
                </c:pt>
                <c:pt idx="1204" formatCode="0.00">
                  <c:v>145.19999999999999</c:v>
                </c:pt>
                <c:pt idx="1205" formatCode="0.00">
                  <c:v>145.30000000000001</c:v>
                </c:pt>
                <c:pt idx="1206" formatCode="0.00">
                  <c:v>145.4</c:v>
                </c:pt>
                <c:pt idx="1207" formatCode="0.00">
                  <c:v>145.5</c:v>
                </c:pt>
                <c:pt idx="1208" formatCode="0.00">
                  <c:v>145.6</c:v>
                </c:pt>
                <c:pt idx="1209" formatCode="0.00">
                  <c:v>145.69999999999999</c:v>
                </c:pt>
                <c:pt idx="1210" formatCode="0.00">
                  <c:v>145.80000000000001</c:v>
                </c:pt>
                <c:pt idx="1211" formatCode="0.00">
                  <c:v>145.9</c:v>
                </c:pt>
                <c:pt idx="1212" formatCode="0.00">
                  <c:v>146</c:v>
                </c:pt>
                <c:pt idx="1213" formatCode="0.00">
                  <c:v>146.1</c:v>
                </c:pt>
                <c:pt idx="1214" formatCode="0.00">
                  <c:v>146.19999999999999</c:v>
                </c:pt>
                <c:pt idx="1215" formatCode="0.00">
                  <c:v>146.30000000000001</c:v>
                </c:pt>
                <c:pt idx="1216" formatCode="0.00">
                  <c:v>146.4</c:v>
                </c:pt>
                <c:pt idx="1217" formatCode="0.00">
                  <c:v>146.5</c:v>
                </c:pt>
                <c:pt idx="1218" formatCode="0.00">
                  <c:v>146.6</c:v>
                </c:pt>
                <c:pt idx="1219" formatCode="0.00">
                  <c:v>146.69999999999999</c:v>
                </c:pt>
                <c:pt idx="1220" formatCode="0.00">
                  <c:v>146.80000000000001</c:v>
                </c:pt>
                <c:pt idx="1221" formatCode="0.00">
                  <c:v>146.9</c:v>
                </c:pt>
                <c:pt idx="1222" formatCode="0.00">
                  <c:v>147</c:v>
                </c:pt>
                <c:pt idx="1223" formatCode="0.00">
                  <c:v>147.1</c:v>
                </c:pt>
                <c:pt idx="1224" formatCode="0.00">
                  <c:v>147.19999999999999</c:v>
                </c:pt>
                <c:pt idx="1225" formatCode="0.00">
                  <c:v>147.30000000000001</c:v>
                </c:pt>
                <c:pt idx="1226" formatCode="0.00">
                  <c:v>147.4</c:v>
                </c:pt>
                <c:pt idx="1227" formatCode="0.00">
                  <c:v>147.5</c:v>
                </c:pt>
                <c:pt idx="1228" formatCode="0.00">
                  <c:v>147.6</c:v>
                </c:pt>
                <c:pt idx="1229" formatCode="0.00">
                  <c:v>147.69999999999999</c:v>
                </c:pt>
                <c:pt idx="1230" formatCode="0.00">
                  <c:v>147.80000000000001</c:v>
                </c:pt>
                <c:pt idx="1231" formatCode="0.00">
                  <c:v>147.9</c:v>
                </c:pt>
                <c:pt idx="1232" formatCode="0.00">
                  <c:v>148</c:v>
                </c:pt>
                <c:pt idx="1233" formatCode="0.00">
                  <c:v>148.1</c:v>
                </c:pt>
                <c:pt idx="1234" formatCode="0.00">
                  <c:v>148.19999999999999</c:v>
                </c:pt>
                <c:pt idx="1235" formatCode="0.00">
                  <c:v>148.30000000000001</c:v>
                </c:pt>
                <c:pt idx="1236" formatCode="0.00">
                  <c:v>148.4</c:v>
                </c:pt>
                <c:pt idx="1237" formatCode="0.00">
                  <c:v>148.5</c:v>
                </c:pt>
                <c:pt idx="1238" formatCode="0.00">
                  <c:v>148.6</c:v>
                </c:pt>
                <c:pt idx="1239" formatCode="0.00">
                  <c:v>148.69999999999999</c:v>
                </c:pt>
                <c:pt idx="1240" formatCode="0.00">
                  <c:v>148.80000000000001</c:v>
                </c:pt>
                <c:pt idx="1241" formatCode="0.00">
                  <c:v>148.9</c:v>
                </c:pt>
                <c:pt idx="1242" formatCode="0.00">
                  <c:v>149</c:v>
                </c:pt>
                <c:pt idx="1243" formatCode="0.00">
                  <c:v>149.1</c:v>
                </c:pt>
                <c:pt idx="1244" formatCode="0.00">
                  <c:v>149.19999999999999</c:v>
                </c:pt>
                <c:pt idx="1245" formatCode="0.00">
                  <c:v>149.30000000000001</c:v>
                </c:pt>
                <c:pt idx="1246" formatCode="0.00">
                  <c:v>149.4</c:v>
                </c:pt>
                <c:pt idx="1247" formatCode="0.00">
                  <c:v>149.5</c:v>
                </c:pt>
                <c:pt idx="1248" formatCode="0.00">
                  <c:v>149.6</c:v>
                </c:pt>
                <c:pt idx="1249" formatCode="0.00">
                  <c:v>149.69999999999999</c:v>
                </c:pt>
                <c:pt idx="1250" formatCode="0.00">
                  <c:v>149.80000000000001</c:v>
                </c:pt>
                <c:pt idx="1251" formatCode="0.00">
                  <c:v>149.9</c:v>
                </c:pt>
                <c:pt idx="1252" formatCode="0.00">
                  <c:v>150</c:v>
                </c:pt>
                <c:pt idx="1253" formatCode="0.00">
                  <c:v>150.1</c:v>
                </c:pt>
                <c:pt idx="1254" formatCode="0.00">
                  <c:v>150.19999999999999</c:v>
                </c:pt>
                <c:pt idx="1255" formatCode="0.00">
                  <c:v>150.30000000000001</c:v>
                </c:pt>
                <c:pt idx="1256" formatCode="0.00">
                  <c:v>150.4</c:v>
                </c:pt>
                <c:pt idx="1257" formatCode="0.00">
                  <c:v>150.5</c:v>
                </c:pt>
                <c:pt idx="1258" formatCode="0.00">
                  <c:v>150.6</c:v>
                </c:pt>
                <c:pt idx="1259" formatCode="0.00">
                  <c:v>150.69999999999999</c:v>
                </c:pt>
                <c:pt idx="1260" formatCode="0.00">
                  <c:v>150.80000000000001</c:v>
                </c:pt>
                <c:pt idx="1261" formatCode="0.00">
                  <c:v>150.9</c:v>
                </c:pt>
                <c:pt idx="1262" formatCode="0.00">
                  <c:v>151</c:v>
                </c:pt>
                <c:pt idx="1263" formatCode="0.00">
                  <c:v>151.1</c:v>
                </c:pt>
                <c:pt idx="1264" formatCode="0.00">
                  <c:v>151.19999999999999</c:v>
                </c:pt>
                <c:pt idx="1265" formatCode="0.00">
                  <c:v>151.30000000000001</c:v>
                </c:pt>
                <c:pt idx="1266" formatCode="0.00">
                  <c:v>151.4</c:v>
                </c:pt>
                <c:pt idx="1267" formatCode="0.00">
                  <c:v>151.5</c:v>
                </c:pt>
                <c:pt idx="1268" formatCode="0.00">
                  <c:v>151.6</c:v>
                </c:pt>
                <c:pt idx="1269" formatCode="0.00">
                  <c:v>151.69999999999999</c:v>
                </c:pt>
                <c:pt idx="1270" formatCode="0.00">
                  <c:v>151.80000000000001</c:v>
                </c:pt>
                <c:pt idx="1271" formatCode="0.00">
                  <c:v>151.9</c:v>
                </c:pt>
                <c:pt idx="1272" formatCode="0.00">
                  <c:v>152</c:v>
                </c:pt>
                <c:pt idx="1273" formatCode="0.00">
                  <c:v>152.1</c:v>
                </c:pt>
                <c:pt idx="1274" formatCode="0.00">
                  <c:v>152.19999999999999</c:v>
                </c:pt>
                <c:pt idx="1275" formatCode="0.00">
                  <c:v>152.30000000000001</c:v>
                </c:pt>
                <c:pt idx="1276" formatCode="0.00">
                  <c:v>152.4</c:v>
                </c:pt>
                <c:pt idx="1277" formatCode="0.00">
                  <c:v>152.5</c:v>
                </c:pt>
                <c:pt idx="1278" formatCode="0.00">
                  <c:v>152.6</c:v>
                </c:pt>
                <c:pt idx="1279" formatCode="0.00">
                  <c:v>152.69999999999999</c:v>
                </c:pt>
                <c:pt idx="1280" formatCode="0.00">
                  <c:v>152.80000000000001</c:v>
                </c:pt>
                <c:pt idx="1281" formatCode="0.00">
                  <c:v>152.9</c:v>
                </c:pt>
                <c:pt idx="1282" formatCode="0.00">
                  <c:v>153</c:v>
                </c:pt>
                <c:pt idx="1283" formatCode="0.00">
                  <c:v>153.1</c:v>
                </c:pt>
                <c:pt idx="1284" formatCode="0.00">
                  <c:v>153.19999999999999</c:v>
                </c:pt>
                <c:pt idx="1285" formatCode="0.00">
                  <c:v>153.30000000000001</c:v>
                </c:pt>
                <c:pt idx="1286" formatCode="0.00">
                  <c:v>153.4</c:v>
                </c:pt>
                <c:pt idx="1287" formatCode="0.00">
                  <c:v>153.5</c:v>
                </c:pt>
                <c:pt idx="1288" formatCode="0.00">
                  <c:v>153.6</c:v>
                </c:pt>
                <c:pt idx="1289" formatCode="0.00">
                  <c:v>153.69999999999999</c:v>
                </c:pt>
                <c:pt idx="1290" formatCode="0.00">
                  <c:v>153.80000000000001</c:v>
                </c:pt>
                <c:pt idx="1291" formatCode="0.00">
                  <c:v>153.9</c:v>
                </c:pt>
                <c:pt idx="1292" formatCode="0.00">
                  <c:v>154</c:v>
                </c:pt>
                <c:pt idx="1293" formatCode="0.00">
                  <c:v>154.1</c:v>
                </c:pt>
                <c:pt idx="1294" formatCode="0.00">
                  <c:v>154.19999999999999</c:v>
                </c:pt>
                <c:pt idx="1295" formatCode="0.00">
                  <c:v>154.30000000000001</c:v>
                </c:pt>
                <c:pt idx="1296" formatCode="0.00">
                  <c:v>154.4</c:v>
                </c:pt>
                <c:pt idx="1297" formatCode="0.00">
                  <c:v>154.5</c:v>
                </c:pt>
                <c:pt idx="1298" formatCode="0.00">
                  <c:v>154.6</c:v>
                </c:pt>
                <c:pt idx="1299" formatCode="0.00">
                  <c:v>154.69999999999999</c:v>
                </c:pt>
                <c:pt idx="1300" formatCode="0.00">
                  <c:v>154.80000000000001</c:v>
                </c:pt>
                <c:pt idx="1301" formatCode="0.00">
                  <c:v>154.9</c:v>
                </c:pt>
                <c:pt idx="1302" formatCode="0.00">
                  <c:v>155</c:v>
                </c:pt>
                <c:pt idx="1303" formatCode="0.00">
                  <c:v>155.1</c:v>
                </c:pt>
                <c:pt idx="1304" formatCode="0.00">
                  <c:v>155.19999999999999</c:v>
                </c:pt>
                <c:pt idx="1305" formatCode="0.00">
                  <c:v>155.30000000000001</c:v>
                </c:pt>
                <c:pt idx="1306" formatCode="0.00">
                  <c:v>155.4</c:v>
                </c:pt>
                <c:pt idx="1307" formatCode="0.00">
                  <c:v>155.5</c:v>
                </c:pt>
                <c:pt idx="1308" formatCode="0.00">
                  <c:v>155.6</c:v>
                </c:pt>
                <c:pt idx="1309" formatCode="0.00">
                  <c:v>155.69999999999999</c:v>
                </c:pt>
                <c:pt idx="1310" formatCode="0.00">
                  <c:v>155.80000000000001</c:v>
                </c:pt>
                <c:pt idx="1311" formatCode="0.00">
                  <c:v>155.9</c:v>
                </c:pt>
                <c:pt idx="1312" formatCode="0.00">
                  <c:v>156</c:v>
                </c:pt>
                <c:pt idx="1313" formatCode="0.00">
                  <c:v>156.1</c:v>
                </c:pt>
                <c:pt idx="1314" formatCode="0.00">
                  <c:v>156.19999999999999</c:v>
                </c:pt>
                <c:pt idx="1315" formatCode="0.00">
                  <c:v>156.30000000000001</c:v>
                </c:pt>
                <c:pt idx="1316" formatCode="0.00">
                  <c:v>156.4</c:v>
                </c:pt>
                <c:pt idx="1317" formatCode="0.00">
                  <c:v>156.5</c:v>
                </c:pt>
                <c:pt idx="1318" formatCode="0.00">
                  <c:v>156.6</c:v>
                </c:pt>
                <c:pt idx="1319" formatCode="0.00">
                  <c:v>156.69999999999999</c:v>
                </c:pt>
                <c:pt idx="1320" formatCode="0.00">
                  <c:v>156.80000000000001</c:v>
                </c:pt>
                <c:pt idx="1321" formatCode="0.00">
                  <c:v>156.9</c:v>
                </c:pt>
                <c:pt idx="1322" formatCode="0.00">
                  <c:v>157</c:v>
                </c:pt>
                <c:pt idx="1323" formatCode="0.00">
                  <c:v>157.1</c:v>
                </c:pt>
                <c:pt idx="1324" formatCode="0.00">
                  <c:v>157.19999999999999</c:v>
                </c:pt>
                <c:pt idx="1325" formatCode="0.00">
                  <c:v>157.30000000000001</c:v>
                </c:pt>
                <c:pt idx="1326" formatCode="0.00">
                  <c:v>157.4</c:v>
                </c:pt>
                <c:pt idx="1327" formatCode="0.00">
                  <c:v>157.5</c:v>
                </c:pt>
                <c:pt idx="1328" formatCode="0.00">
                  <c:v>157.6</c:v>
                </c:pt>
                <c:pt idx="1329" formatCode="0.00">
                  <c:v>157.69999999999999</c:v>
                </c:pt>
                <c:pt idx="1330" formatCode="0.00">
                  <c:v>157.80000000000001</c:v>
                </c:pt>
                <c:pt idx="1331" formatCode="0.00">
                  <c:v>157.9</c:v>
                </c:pt>
                <c:pt idx="1332" formatCode="0.00">
                  <c:v>158</c:v>
                </c:pt>
                <c:pt idx="1333" formatCode="0.00">
                  <c:v>158.1</c:v>
                </c:pt>
                <c:pt idx="1334" formatCode="0.00">
                  <c:v>158.19999999999999</c:v>
                </c:pt>
                <c:pt idx="1335" formatCode="0.00">
                  <c:v>158.30000000000001</c:v>
                </c:pt>
                <c:pt idx="1336" formatCode="0.00">
                  <c:v>158.4</c:v>
                </c:pt>
                <c:pt idx="1337" formatCode="0.00">
                  <c:v>158.5</c:v>
                </c:pt>
                <c:pt idx="1338" formatCode="0.00">
                  <c:v>158.6</c:v>
                </c:pt>
                <c:pt idx="1339" formatCode="0.00">
                  <c:v>158.69999999999999</c:v>
                </c:pt>
                <c:pt idx="1340" formatCode="0.00">
                  <c:v>158.80000000000001</c:v>
                </c:pt>
                <c:pt idx="1341" formatCode="0.00">
                  <c:v>158.9</c:v>
                </c:pt>
                <c:pt idx="1342" formatCode="0.00">
                  <c:v>159</c:v>
                </c:pt>
                <c:pt idx="1343" formatCode="0.00">
                  <c:v>159.1</c:v>
                </c:pt>
                <c:pt idx="1344" formatCode="0.00">
                  <c:v>159.19999999999999</c:v>
                </c:pt>
                <c:pt idx="1345" formatCode="0.00">
                  <c:v>159.30000000000001</c:v>
                </c:pt>
                <c:pt idx="1346" formatCode="0.00">
                  <c:v>159.4</c:v>
                </c:pt>
                <c:pt idx="1347" formatCode="0.00">
                  <c:v>159.5</c:v>
                </c:pt>
                <c:pt idx="1348" formatCode="0.00">
                  <c:v>159.6</c:v>
                </c:pt>
                <c:pt idx="1349" formatCode="0.00">
                  <c:v>159.69999999999999</c:v>
                </c:pt>
                <c:pt idx="1350" formatCode="0.00">
                  <c:v>159.80000000000001</c:v>
                </c:pt>
                <c:pt idx="1351" formatCode="0.00">
                  <c:v>159.9</c:v>
                </c:pt>
                <c:pt idx="1352" formatCode="0.00">
                  <c:v>160</c:v>
                </c:pt>
                <c:pt idx="1353" formatCode="0.00">
                  <c:v>160.1</c:v>
                </c:pt>
                <c:pt idx="1354" formatCode="0.00">
                  <c:v>160.19999999999999</c:v>
                </c:pt>
                <c:pt idx="1355" formatCode="0.00">
                  <c:v>160.30000000000001</c:v>
                </c:pt>
                <c:pt idx="1356" formatCode="0.00">
                  <c:v>160.4</c:v>
                </c:pt>
                <c:pt idx="1357" formatCode="0.00">
                  <c:v>160.5</c:v>
                </c:pt>
                <c:pt idx="1358" formatCode="0.00">
                  <c:v>160.6</c:v>
                </c:pt>
                <c:pt idx="1359" formatCode="0.00">
                  <c:v>160.69999999999999</c:v>
                </c:pt>
                <c:pt idx="1360" formatCode="0.00">
                  <c:v>160.80000000000001</c:v>
                </c:pt>
                <c:pt idx="1361" formatCode="0.00">
                  <c:v>160.9</c:v>
                </c:pt>
                <c:pt idx="1362" formatCode="0.00">
                  <c:v>161</c:v>
                </c:pt>
                <c:pt idx="1363" formatCode="0.00">
                  <c:v>161.1</c:v>
                </c:pt>
                <c:pt idx="1364" formatCode="0.00">
                  <c:v>161.19999999999999</c:v>
                </c:pt>
                <c:pt idx="1365" formatCode="0.00">
                  <c:v>161.30000000000001</c:v>
                </c:pt>
                <c:pt idx="1366" formatCode="0.00">
                  <c:v>161.4</c:v>
                </c:pt>
                <c:pt idx="1367" formatCode="0.00">
                  <c:v>161.5</c:v>
                </c:pt>
                <c:pt idx="1368" formatCode="0.00">
                  <c:v>161.6</c:v>
                </c:pt>
                <c:pt idx="1369" formatCode="0.00">
                  <c:v>161.69999999999999</c:v>
                </c:pt>
                <c:pt idx="1370" formatCode="0.00">
                  <c:v>161.80000000000001</c:v>
                </c:pt>
                <c:pt idx="1371" formatCode="0.00">
                  <c:v>161.9</c:v>
                </c:pt>
                <c:pt idx="1372" formatCode="0.00">
                  <c:v>162</c:v>
                </c:pt>
                <c:pt idx="1373" formatCode="0.00">
                  <c:v>162.1</c:v>
                </c:pt>
                <c:pt idx="1374" formatCode="0.00">
                  <c:v>162.19999999999999</c:v>
                </c:pt>
                <c:pt idx="1375" formatCode="0.00">
                  <c:v>162.30000000000001</c:v>
                </c:pt>
                <c:pt idx="1376" formatCode="0.00">
                  <c:v>162.4</c:v>
                </c:pt>
                <c:pt idx="1377" formatCode="0.00">
                  <c:v>162.5</c:v>
                </c:pt>
                <c:pt idx="1378" formatCode="0.00">
                  <c:v>162.6</c:v>
                </c:pt>
                <c:pt idx="1379" formatCode="0.00">
                  <c:v>162.69999999999999</c:v>
                </c:pt>
                <c:pt idx="1380" formatCode="0.00">
                  <c:v>162.80000000000001</c:v>
                </c:pt>
                <c:pt idx="1381" formatCode="0.00">
                  <c:v>162.9</c:v>
                </c:pt>
                <c:pt idx="1382" formatCode="0.00">
                  <c:v>163</c:v>
                </c:pt>
                <c:pt idx="1383" formatCode="0.00">
                  <c:v>163.1</c:v>
                </c:pt>
                <c:pt idx="1384" formatCode="0.00">
                  <c:v>163.19999999999999</c:v>
                </c:pt>
                <c:pt idx="1385" formatCode="0.00">
                  <c:v>163.30000000000001</c:v>
                </c:pt>
                <c:pt idx="1386" formatCode="0.00">
                  <c:v>163.4</c:v>
                </c:pt>
                <c:pt idx="1387" formatCode="0.00">
                  <c:v>163.5</c:v>
                </c:pt>
                <c:pt idx="1388" formatCode="0.00">
                  <c:v>163.6</c:v>
                </c:pt>
                <c:pt idx="1389" formatCode="0.00">
                  <c:v>163.69999999999999</c:v>
                </c:pt>
                <c:pt idx="1390" formatCode="0.00">
                  <c:v>163.80000000000001</c:v>
                </c:pt>
                <c:pt idx="1391" formatCode="0.00">
                  <c:v>163.9</c:v>
                </c:pt>
                <c:pt idx="1392" formatCode="0.00">
                  <c:v>164</c:v>
                </c:pt>
                <c:pt idx="1393" formatCode="0.00">
                  <c:v>164.1</c:v>
                </c:pt>
                <c:pt idx="1394" formatCode="0.00">
                  <c:v>164.2</c:v>
                </c:pt>
                <c:pt idx="1395" formatCode="0.00">
                  <c:v>164.3</c:v>
                </c:pt>
                <c:pt idx="1396" formatCode="0.00">
                  <c:v>164.4</c:v>
                </c:pt>
                <c:pt idx="1397" formatCode="0.00">
                  <c:v>164.5</c:v>
                </c:pt>
                <c:pt idx="1398" formatCode="0.00">
                  <c:v>164.6</c:v>
                </c:pt>
                <c:pt idx="1399" formatCode="0.00">
                  <c:v>164.7</c:v>
                </c:pt>
                <c:pt idx="1400" formatCode="0.00">
                  <c:v>164.8</c:v>
                </c:pt>
                <c:pt idx="1401" formatCode="0.00">
                  <c:v>164.9</c:v>
                </c:pt>
                <c:pt idx="1402" formatCode="0.00">
                  <c:v>165</c:v>
                </c:pt>
                <c:pt idx="1403" formatCode="0.00">
                  <c:v>165.1</c:v>
                </c:pt>
                <c:pt idx="1404" formatCode="0.00">
                  <c:v>165.2</c:v>
                </c:pt>
                <c:pt idx="1405" formatCode="0.00">
                  <c:v>165.3</c:v>
                </c:pt>
                <c:pt idx="1406" formatCode="0.00">
                  <c:v>165.4</c:v>
                </c:pt>
                <c:pt idx="1407" formatCode="0.00">
                  <c:v>165.5</c:v>
                </c:pt>
                <c:pt idx="1408" formatCode="0.00">
                  <c:v>165.6</c:v>
                </c:pt>
                <c:pt idx="1409" formatCode="0.00">
                  <c:v>165.7</c:v>
                </c:pt>
                <c:pt idx="1410" formatCode="0.00">
                  <c:v>165.8</c:v>
                </c:pt>
                <c:pt idx="1411" formatCode="0.00">
                  <c:v>165.9</c:v>
                </c:pt>
                <c:pt idx="1412" formatCode="0.00">
                  <c:v>166</c:v>
                </c:pt>
                <c:pt idx="1413" formatCode="0.00">
                  <c:v>166.1</c:v>
                </c:pt>
                <c:pt idx="1414" formatCode="0.00">
                  <c:v>166.2</c:v>
                </c:pt>
                <c:pt idx="1415" formatCode="0.00">
                  <c:v>166.3</c:v>
                </c:pt>
                <c:pt idx="1416" formatCode="0.00">
                  <c:v>166.4</c:v>
                </c:pt>
                <c:pt idx="1417" formatCode="0.00">
                  <c:v>166.5</c:v>
                </c:pt>
                <c:pt idx="1418" formatCode="0.00">
                  <c:v>166.6</c:v>
                </c:pt>
                <c:pt idx="1419" formatCode="0.00">
                  <c:v>166.7</c:v>
                </c:pt>
                <c:pt idx="1420" formatCode="0.00">
                  <c:v>166.8</c:v>
                </c:pt>
                <c:pt idx="1421" formatCode="0.00">
                  <c:v>166.9</c:v>
                </c:pt>
                <c:pt idx="1422" formatCode="0.00">
                  <c:v>167</c:v>
                </c:pt>
                <c:pt idx="1423" formatCode="0.00">
                  <c:v>167.1</c:v>
                </c:pt>
                <c:pt idx="1424" formatCode="0.00">
                  <c:v>167.2</c:v>
                </c:pt>
                <c:pt idx="1425" formatCode="0.00">
                  <c:v>167.3</c:v>
                </c:pt>
                <c:pt idx="1426" formatCode="0.00">
                  <c:v>167.4</c:v>
                </c:pt>
                <c:pt idx="1427" formatCode="0.00">
                  <c:v>167.5</c:v>
                </c:pt>
                <c:pt idx="1428" formatCode="0.00">
                  <c:v>167.6</c:v>
                </c:pt>
                <c:pt idx="1429" formatCode="0.00">
                  <c:v>167.7</c:v>
                </c:pt>
                <c:pt idx="1430" formatCode="0.00">
                  <c:v>167.8</c:v>
                </c:pt>
                <c:pt idx="1431" formatCode="0.00">
                  <c:v>167.9</c:v>
                </c:pt>
                <c:pt idx="1432" formatCode="0.00">
                  <c:v>168</c:v>
                </c:pt>
                <c:pt idx="1433" formatCode="0.00">
                  <c:v>168.1</c:v>
                </c:pt>
                <c:pt idx="1434" formatCode="0.00">
                  <c:v>168.2</c:v>
                </c:pt>
                <c:pt idx="1435" formatCode="0.00">
                  <c:v>168.3</c:v>
                </c:pt>
                <c:pt idx="1436" formatCode="0.00">
                  <c:v>168.4</c:v>
                </c:pt>
                <c:pt idx="1437" formatCode="0.00">
                  <c:v>168.5</c:v>
                </c:pt>
                <c:pt idx="1438" formatCode="0.00">
                  <c:v>168.6</c:v>
                </c:pt>
                <c:pt idx="1439" formatCode="0.00">
                  <c:v>168.7</c:v>
                </c:pt>
                <c:pt idx="1440" formatCode="0.00">
                  <c:v>168.8</c:v>
                </c:pt>
                <c:pt idx="1441" formatCode="0.00">
                  <c:v>168.9</c:v>
                </c:pt>
                <c:pt idx="1442" formatCode="0.00">
                  <c:v>169</c:v>
                </c:pt>
                <c:pt idx="1443" formatCode="0.00">
                  <c:v>169.1</c:v>
                </c:pt>
                <c:pt idx="1444" formatCode="0.00">
                  <c:v>169.2</c:v>
                </c:pt>
                <c:pt idx="1445" formatCode="0.00">
                  <c:v>169.3</c:v>
                </c:pt>
                <c:pt idx="1446" formatCode="0.00">
                  <c:v>169.4</c:v>
                </c:pt>
                <c:pt idx="1447" formatCode="0.00">
                  <c:v>169.5</c:v>
                </c:pt>
                <c:pt idx="1448" formatCode="0.00">
                  <c:v>169.6</c:v>
                </c:pt>
                <c:pt idx="1449" formatCode="0.00">
                  <c:v>169.7</c:v>
                </c:pt>
                <c:pt idx="1450" formatCode="0.00">
                  <c:v>169.8</c:v>
                </c:pt>
                <c:pt idx="1451" formatCode="0.00">
                  <c:v>169.9</c:v>
                </c:pt>
                <c:pt idx="1452" formatCode="0.00">
                  <c:v>170</c:v>
                </c:pt>
                <c:pt idx="1453" formatCode="0.00">
                  <c:v>170.1</c:v>
                </c:pt>
                <c:pt idx="1454" formatCode="0.00">
                  <c:v>170.2</c:v>
                </c:pt>
                <c:pt idx="1455" formatCode="0.00">
                  <c:v>170.3</c:v>
                </c:pt>
                <c:pt idx="1456" formatCode="0.00">
                  <c:v>170.4</c:v>
                </c:pt>
                <c:pt idx="1457" formatCode="0.00">
                  <c:v>170.5</c:v>
                </c:pt>
                <c:pt idx="1458" formatCode="0.00">
                  <c:v>170.6</c:v>
                </c:pt>
                <c:pt idx="1459" formatCode="0.00">
                  <c:v>170.7</c:v>
                </c:pt>
                <c:pt idx="1460" formatCode="0.00">
                  <c:v>170.8</c:v>
                </c:pt>
                <c:pt idx="1461" formatCode="0.00">
                  <c:v>170.9</c:v>
                </c:pt>
                <c:pt idx="1462" formatCode="0.00">
                  <c:v>171</c:v>
                </c:pt>
                <c:pt idx="1463" formatCode="0.00">
                  <c:v>171.1</c:v>
                </c:pt>
                <c:pt idx="1464" formatCode="0.00">
                  <c:v>171.2</c:v>
                </c:pt>
                <c:pt idx="1465" formatCode="0.00">
                  <c:v>171.3</c:v>
                </c:pt>
                <c:pt idx="1466" formatCode="0.00">
                  <c:v>171.4</c:v>
                </c:pt>
                <c:pt idx="1467" formatCode="0.00">
                  <c:v>171.5</c:v>
                </c:pt>
                <c:pt idx="1468" formatCode="0.00">
                  <c:v>171.6</c:v>
                </c:pt>
                <c:pt idx="1469" formatCode="0.00">
                  <c:v>171.7</c:v>
                </c:pt>
                <c:pt idx="1470" formatCode="0.00">
                  <c:v>171.8</c:v>
                </c:pt>
                <c:pt idx="1471" formatCode="0.00">
                  <c:v>171.9</c:v>
                </c:pt>
                <c:pt idx="1472" formatCode="0.00">
                  <c:v>172</c:v>
                </c:pt>
                <c:pt idx="1473" formatCode="0.00">
                  <c:v>172.1</c:v>
                </c:pt>
                <c:pt idx="1474" formatCode="0.00">
                  <c:v>172.2</c:v>
                </c:pt>
                <c:pt idx="1475" formatCode="0.00">
                  <c:v>172.3</c:v>
                </c:pt>
                <c:pt idx="1476" formatCode="0.00">
                  <c:v>172.4</c:v>
                </c:pt>
                <c:pt idx="1477" formatCode="0.00">
                  <c:v>172.5</c:v>
                </c:pt>
                <c:pt idx="1478" formatCode="0.00">
                  <c:v>172.6</c:v>
                </c:pt>
                <c:pt idx="1479" formatCode="0.00">
                  <c:v>172.7</c:v>
                </c:pt>
                <c:pt idx="1480" formatCode="0.00">
                  <c:v>172.8</c:v>
                </c:pt>
                <c:pt idx="1481" formatCode="0.00">
                  <c:v>172.9</c:v>
                </c:pt>
                <c:pt idx="1482" formatCode="0.00">
                  <c:v>173</c:v>
                </c:pt>
                <c:pt idx="1483" formatCode="0.00">
                  <c:v>173.1</c:v>
                </c:pt>
                <c:pt idx="1484" formatCode="0.00">
                  <c:v>173.2</c:v>
                </c:pt>
                <c:pt idx="1485" formatCode="0.00">
                  <c:v>173.3</c:v>
                </c:pt>
                <c:pt idx="1486" formatCode="0.00">
                  <c:v>173.4</c:v>
                </c:pt>
                <c:pt idx="1487" formatCode="0.00">
                  <c:v>173.5</c:v>
                </c:pt>
                <c:pt idx="1488" formatCode="0.00">
                  <c:v>173.6</c:v>
                </c:pt>
                <c:pt idx="1489" formatCode="0.00">
                  <c:v>173.7</c:v>
                </c:pt>
                <c:pt idx="1490" formatCode="0.00">
                  <c:v>173.8</c:v>
                </c:pt>
                <c:pt idx="1491" formatCode="0.00">
                  <c:v>173.9</c:v>
                </c:pt>
                <c:pt idx="1492" formatCode="0.00">
                  <c:v>174</c:v>
                </c:pt>
                <c:pt idx="1493" formatCode="0.00">
                  <c:v>174.1</c:v>
                </c:pt>
                <c:pt idx="1494" formatCode="0.00">
                  <c:v>174.2</c:v>
                </c:pt>
                <c:pt idx="1495" formatCode="0.00">
                  <c:v>174.3</c:v>
                </c:pt>
                <c:pt idx="1496" formatCode="0.00">
                  <c:v>174.4</c:v>
                </c:pt>
                <c:pt idx="1497" formatCode="0.00">
                  <c:v>174.5</c:v>
                </c:pt>
                <c:pt idx="1498" formatCode="0.00">
                  <c:v>174.6</c:v>
                </c:pt>
                <c:pt idx="1499" formatCode="0.00">
                  <c:v>174.7</c:v>
                </c:pt>
                <c:pt idx="1500" formatCode="0.00">
                  <c:v>174.8</c:v>
                </c:pt>
                <c:pt idx="1501" formatCode="0.00">
                  <c:v>174.9</c:v>
                </c:pt>
                <c:pt idx="1502" formatCode="0.00">
                  <c:v>175</c:v>
                </c:pt>
                <c:pt idx="1503" formatCode="0.00">
                  <c:v>175.1</c:v>
                </c:pt>
                <c:pt idx="1504" formatCode="0.00">
                  <c:v>175.2</c:v>
                </c:pt>
                <c:pt idx="1505" formatCode="0.00">
                  <c:v>175.3</c:v>
                </c:pt>
                <c:pt idx="1506" formatCode="0.00">
                  <c:v>175.4</c:v>
                </c:pt>
                <c:pt idx="1507" formatCode="0.00">
                  <c:v>175.5</c:v>
                </c:pt>
                <c:pt idx="1508" formatCode="0.00">
                  <c:v>175.6</c:v>
                </c:pt>
                <c:pt idx="1509" formatCode="0.00">
                  <c:v>175.7</c:v>
                </c:pt>
                <c:pt idx="1510" formatCode="0.00">
                  <c:v>175.8</c:v>
                </c:pt>
                <c:pt idx="1511" formatCode="0.00">
                  <c:v>175.9</c:v>
                </c:pt>
                <c:pt idx="1512" formatCode="0.00">
                  <c:v>176</c:v>
                </c:pt>
                <c:pt idx="1513" formatCode="0.00">
                  <c:v>176.1</c:v>
                </c:pt>
                <c:pt idx="1514" formatCode="0.00">
                  <c:v>176.2</c:v>
                </c:pt>
                <c:pt idx="1515" formatCode="0.00">
                  <c:v>176.3</c:v>
                </c:pt>
                <c:pt idx="1516" formatCode="0.00">
                  <c:v>176.4</c:v>
                </c:pt>
                <c:pt idx="1517" formatCode="0.00">
                  <c:v>176.5</c:v>
                </c:pt>
                <c:pt idx="1518" formatCode="0.00">
                  <c:v>176.6</c:v>
                </c:pt>
                <c:pt idx="1519" formatCode="0.00">
                  <c:v>176.7</c:v>
                </c:pt>
                <c:pt idx="1520" formatCode="0.00">
                  <c:v>176.8</c:v>
                </c:pt>
                <c:pt idx="1521" formatCode="0.00">
                  <c:v>176.9</c:v>
                </c:pt>
                <c:pt idx="1522" formatCode="0.00">
                  <c:v>177</c:v>
                </c:pt>
                <c:pt idx="1523" formatCode="0.00">
                  <c:v>177.1</c:v>
                </c:pt>
                <c:pt idx="1524" formatCode="0.00">
                  <c:v>177.2</c:v>
                </c:pt>
                <c:pt idx="1525" formatCode="0.00">
                  <c:v>177.3</c:v>
                </c:pt>
                <c:pt idx="1526" formatCode="0.00">
                  <c:v>177.4</c:v>
                </c:pt>
                <c:pt idx="1527" formatCode="0.00">
                  <c:v>177.5</c:v>
                </c:pt>
                <c:pt idx="1528" formatCode="0.00">
                  <c:v>177.6</c:v>
                </c:pt>
                <c:pt idx="1529" formatCode="0.00">
                  <c:v>177.7</c:v>
                </c:pt>
                <c:pt idx="1530" formatCode="0.00">
                  <c:v>177.8</c:v>
                </c:pt>
                <c:pt idx="1531" formatCode="0.00">
                  <c:v>177.9</c:v>
                </c:pt>
                <c:pt idx="1532" formatCode="0.00">
                  <c:v>178</c:v>
                </c:pt>
                <c:pt idx="1533" formatCode="0.00">
                  <c:v>178.1</c:v>
                </c:pt>
                <c:pt idx="1534" formatCode="0.00">
                  <c:v>178.2</c:v>
                </c:pt>
                <c:pt idx="1535" formatCode="0.00">
                  <c:v>178.3</c:v>
                </c:pt>
                <c:pt idx="1536" formatCode="0.00">
                  <c:v>178.4</c:v>
                </c:pt>
                <c:pt idx="1537" formatCode="0.00">
                  <c:v>178.5</c:v>
                </c:pt>
                <c:pt idx="1538" formatCode="0.00">
                  <c:v>178.6</c:v>
                </c:pt>
                <c:pt idx="1539" formatCode="0.00">
                  <c:v>178.7</c:v>
                </c:pt>
                <c:pt idx="1540" formatCode="0.00">
                  <c:v>178.8</c:v>
                </c:pt>
                <c:pt idx="1541" formatCode="0.00">
                  <c:v>178.9</c:v>
                </c:pt>
                <c:pt idx="1542" formatCode="0.00">
                  <c:v>179</c:v>
                </c:pt>
                <c:pt idx="1543" formatCode="0.00">
                  <c:v>179.1</c:v>
                </c:pt>
                <c:pt idx="1544" formatCode="0.00">
                  <c:v>179.2</c:v>
                </c:pt>
                <c:pt idx="1545" formatCode="0.00">
                  <c:v>179.3</c:v>
                </c:pt>
                <c:pt idx="1546" formatCode="0.00">
                  <c:v>179.4</c:v>
                </c:pt>
                <c:pt idx="1547" formatCode="0.00">
                  <c:v>179.5</c:v>
                </c:pt>
                <c:pt idx="1548" formatCode="0.00">
                  <c:v>179.6</c:v>
                </c:pt>
                <c:pt idx="1549" formatCode="0.00">
                  <c:v>179.7</c:v>
                </c:pt>
                <c:pt idx="1550" formatCode="0.00">
                  <c:v>179.8</c:v>
                </c:pt>
                <c:pt idx="1551" formatCode="0.00">
                  <c:v>179.9</c:v>
                </c:pt>
                <c:pt idx="1552" formatCode="0.00">
                  <c:v>180</c:v>
                </c:pt>
                <c:pt idx="1553" formatCode="0.00">
                  <c:v>180.1</c:v>
                </c:pt>
                <c:pt idx="1554" formatCode="0.00">
                  <c:v>180.2</c:v>
                </c:pt>
                <c:pt idx="1555" formatCode="0.00">
                  <c:v>180.3</c:v>
                </c:pt>
                <c:pt idx="1556" formatCode="0.00">
                  <c:v>180.4</c:v>
                </c:pt>
                <c:pt idx="1557" formatCode="0.00">
                  <c:v>180.5</c:v>
                </c:pt>
                <c:pt idx="1558" formatCode="0.00">
                  <c:v>180.6</c:v>
                </c:pt>
                <c:pt idx="1559" formatCode="0.00">
                  <c:v>180.7</c:v>
                </c:pt>
                <c:pt idx="1560" formatCode="0.00">
                  <c:v>180.8</c:v>
                </c:pt>
                <c:pt idx="1561" formatCode="0.00">
                  <c:v>180.9</c:v>
                </c:pt>
                <c:pt idx="1562" formatCode="0.00">
                  <c:v>181</c:v>
                </c:pt>
                <c:pt idx="1563" formatCode="0.00">
                  <c:v>181.1</c:v>
                </c:pt>
                <c:pt idx="1564" formatCode="0.00">
                  <c:v>181.2</c:v>
                </c:pt>
                <c:pt idx="1565" formatCode="0.00">
                  <c:v>181.3</c:v>
                </c:pt>
                <c:pt idx="1566" formatCode="0.00">
                  <c:v>181.4</c:v>
                </c:pt>
                <c:pt idx="1567" formatCode="0.00">
                  <c:v>181.5</c:v>
                </c:pt>
                <c:pt idx="1568" formatCode="0.00">
                  <c:v>181.6</c:v>
                </c:pt>
                <c:pt idx="1569" formatCode="0.00">
                  <c:v>181.7</c:v>
                </c:pt>
                <c:pt idx="1570" formatCode="0.00">
                  <c:v>181.8</c:v>
                </c:pt>
                <c:pt idx="1571" formatCode="0.00">
                  <c:v>181.9</c:v>
                </c:pt>
                <c:pt idx="1572" formatCode="0.00">
                  <c:v>182</c:v>
                </c:pt>
                <c:pt idx="1573" formatCode="0.00">
                  <c:v>182.1</c:v>
                </c:pt>
                <c:pt idx="1574" formatCode="0.00">
                  <c:v>182.2</c:v>
                </c:pt>
                <c:pt idx="1575" formatCode="0.00">
                  <c:v>182.3</c:v>
                </c:pt>
                <c:pt idx="1576" formatCode="0.00">
                  <c:v>182.4</c:v>
                </c:pt>
                <c:pt idx="1577" formatCode="0.00">
                  <c:v>182.5</c:v>
                </c:pt>
                <c:pt idx="1578" formatCode="0.00">
                  <c:v>182.6</c:v>
                </c:pt>
                <c:pt idx="1579" formatCode="0.00">
                  <c:v>182.7</c:v>
                </c:pt>
                <c:pt idx="1580" formatCode="0.00">
                  <c:v>182.8</c:v>
                </c:pt>
                <c:pt idx="1581" formatCode="0.00">
                  <c:v>182.9</c:v>
                </c:pt>
                <c:pt idx="1582" formatCode="0.00">
                  <c:v>183</c:v>
                </c:pt>
                <c:pt idx="1583" formatCode="0.00">
                  <c:v>183.1</c:v>
                </c:pt>
                <c:pt idx="1584" formatCode="0.00">
                  <c:v>183.2</c:v>
                </c:pt>
                <c:pt idx="1585" formatCode="0.00">
                  <c:v>183.3</c:v>
                </c:pt>
                <c:pt idx="1586" formatCode="0.00">
                  <c:v>183.4</c:v>
                </c:pt>
                <c:pt idx="1587" formatCode="0.00">
                  <c:v>183.5</c:v>
                </c:pt>
                <c:pt idx="1588" formatCode="0.00">
                  <c:v>183.6</c:v>
                </c:pt>
                <c:pt idx="1589" formatCode="0.00">
                  <c:v>183.7</c:v>
                </c:pt>
                <c:pt idx="1590" formatCode="0.00">
                  <c:v>183.8</c:v>
                </c:pt>
                <c:pt idx="1591" formatCode="0.00">
                  <c:v>183.9</c:v>
                </c:pt>
                <c:pt idx="1592" formatCode="0.00">
                  <c:v>184</c:v>
                </c:pt>
                <c:pt idx="1593" formatCode="0.00">
                  <c:v>184.1</c:v>
                </c:pt>
                <c:pt idx="1594" formatCode="0.00">
                  <c:v>184.2</c:v>
                </c:pt>
                <c:pt idx="1595" formatCode="0.00">
                  <c:v>184.3</c:v>
                </c:pt>
                <c:pt idx="1596" formatCode="0.00">
                  <c:v>184.4</c:v>
                </c:pt>
                <c:pt idx="1597" formatCode="0.00">
                  <c:v>184.5</c:v>
                </c:pt>
                <c:pt idx="1598" formatCode="0.00">
                  <c:v>184.6</c:v>
                </c:pt>
                <c:pt idx="1599" formatCode="0.00">
                  <c:v>184.7</c:v>
                </c:pt>
                <c:pt idx="1600" formatCode="0.00">
                  <c:v>184.8</c:v>
                </c:pt>
                <c:pt idx="1601" formatCode="0.00">
                  <c:v>184.9</c:v>
                </c:pt>
                <c:pt idx="1602" formatCode="0.00">
                  <c:v>185</c:v>
                </c:pt>
                <c:pt idx="1603" formatCode="0.00">
                  <c:v>185.1</c:v>
                </c:pt>
                <c:pt idx="1604" formatCode="0.00">
                  <c:v>185.2</c:v>
                </c:pt>
                <c:pt idx="1605" formatCode="0.00">
                  <c:v>185.3</c:v>
                </c:pt>
                <c:pt idx="1606" formatCode="0.00">
                  <c:v>185.4</c:v>
                </c:pt>
                <c:pt idx="1607" formatCode="0.00">
                  <c:v>185.5</c:v>
                </c:pt>
                <c:pt idx="1608" formatCode="0.00">
                  <c:v>185.6</c:v>
                </c:pt>
                <c:pt idx="1609" formatCode="0.00">
                  <c:v>185.7</c:v>
                </c:pt>
                <c:pt idx="1610" formatCode="0.00">
                  <c:v>185.8</c:v>
                </c:pt>
                <c:pt idx="1611" formatCode="0.00">
                  <c:v>185.9</c:v>
                </c:pt>
                <c:pt idx="1612" formatCode="0.00">
                  <c:v>186</c:v>
                </c:pt>
                <c:pt idx="1613" formatCode="0.00">
                  <c:v>186.1</c:v>
                </c:pt>
                <c:pt idx="1614" formatCode="0.00">
                  <c:v>186.2</c:v>
                </c:pt>
                <c:pt idx="1615" formatCode="0.00">
                  <c:v>186.3</c:v>
                </c:pt>
                <c:pt idx="1616" formatCode="0.00">
                  <c:v>186.4</c:v>
                </c:pt>
                <c:pt idx="1617" formatCode="0.00">
                  <c:v>186.5</c:v>
                </c:pt>
                <c:pt idx="1618" formatCode="0.00">
                  <c:v>186.6</c:v>
                </c:pt>
                <c:pt idx="1619" formatCode="0.00">
                  <c:v>186.7</c:v>
                </c:pt>
                <c:pt idx="1620" formatCode="0.00">
                  <c:v>186.8</c:v>
                </c:pt>
                <c:pt idx="1621" formatCode="0.00">
                  <c:v>186.9</c:v>
                </c:pt>
                <c:pt idx="1622" formatCode="0.00">
                  <c:v>187</c:v>
                </c:pt>
                <c:pt idx="1623" formatCode="0.00">
                  <c:v>187.1</c:v>
                </c:pt>
                <c:pt idx="1624" formatCode="0.00">
                  <c:v>187.2</c:v>
                </c:pt>
                <c:pt idx="1625" formatCode="0.00">
                  <c:v>187.3</c:v>
                </c:pt>
                <c:pt idx="1626" formatCode="0.00">
                  <c:v>187.4</c:v>
                </c:pt>
                <c:pt idx="1627" formatCode="0.00">
                  <c:v>187.5</c:v>
                </c:pt>
                <c:pt idx="1628" formatCode="0.00">
                  <c:v>187.6</c:v>
                </c:pt>
                <c:pt idx="1629" formatCode="0.00">
                  <c:v>187.7</c:v>
                </c:pt>
                <c:pt idx="1630" formatCode="0.00">
                  <c:v>187.8</c:v>
                </c:pt>
                <c:pt idx="1631" formatCode="0.00">
                  <c:v>187.9</c:v>
                </c:pt>
                <c:pt idx="1632" formatCode="0.00">
                  <c:v>188</c:v>
                </c:pt>
                <c:pt idx="1633" formatCode="0.00">
                  <c:v>188.1</c:v>
                </c:pt>
                <c:pt idx="1634" formatCode="0.00">
                  <c:v>188.2</c:v>
                </c:pt>
                <c:pt idx="1635" formatCode="0.00">
                  <c:v>188.3</c:v>
                </c:pt>
                <c:pt idx="1636" formatCode="0.00">
                  <c:v>188.4</c:v>
                </c:pt>
                <c:pt idx="1637" formatCode="0.00">
                  <c:v>188.5</c:v>
                </c:pt>
                <c:pt idx="1638" formatCode="0.00">
                  <c:v>188.6</c:v>
                </c:pt>
                <c:pt idx="1639" formatCode="0.00">
                  <c:v>188.7</c:v>
                </c:pt>
                <c:pt idx="1640" formatCode="0.00">
                  <c:v>188.8</c:v>
                </c:pt>
                <c:pt idx="1641" formatCode="0.00">
                  <c:v>188.9</c:v>
                </c:pt>
                <c:pt idx="1642" formatCode="0.00">
                  <c:v>189</c:v>
                </c:pt>
                <c:pt idx="1643" formatCode="0.00">
                  <c:v>189.1</c:v>
                </c:pt>
                <c:pt idx="1644" formatCode="0.00">
                  <c:v>189.2</c:v>
                </c:pt>
                <c:pt idx="1645" formatCode="0.00">
                  <c:v>189.3</c:v>
                </c:pt>
                <c:pt idx="1646" formatCode="0.00">
                  <c:v>189.4</c:v>
                </c:pt>
                <c:pt idx="1647" formatCode="0.00">
                  <c:v>189.5</c:v>
                </c:pt>
                <c:pt idx="1648" formatCode="0.00">
                  <c:v>189.6</c:v>
                </c:pt>
                <c:pt idx="1649" formatCode="0.00">
                  <c:v>189.7</c:v>
                </c:pt>
                <c:pt idx="1650" formatCode="0.00">
                  <c:v>189.8</c:v>
                </c:pt>
                <c:pt idx="1651" formatCode="0.00">
                  <c:v>189.9</c:v>
                </c:pt>
                <c:pt idx="1652" formatCode="0.00">
                  <c:v>190</c:v>
                </c:pt>
                <c:pt idx="1653" formatCode="0.00">
                  <c:v>190.1</c:v>
                </c:pt>
                <c:pt idx="1654" formatCode="0.00">
                  <c:v>190.2</c:v>
                </c:pt>
                <c:pt idx="1655" formatCode="0.00">
                  <c:v>190.3</c:v>
                </c:pt>
                <c:pt idx="1656" formatCode="0.00">
                  <c:v>190.4</c:v>
                </c:pt>
                <c:pt idx="1657" formatCode="0.00">
                  <c:v>190.5</c:v>
                </c:pt>
                <c:pt idx="1658" formatCode="0.00">
                  <c:v>190.6</c:v>
                </c:pt>
                <c:pt idx="1659" formatCode="0.00">
                  <c:v>190.7</c:v>
                </c:pt>
                <c:pt idx="1660" formatCode="0.00">
                  <c:v>190.8</c:v>
                </c:pt>
                <c:pt idx="1661" formatCode="0.00">
                  <c:v>190.9</c:v>
                </c:pt>
                <c:pt idx="1662" formatCode="0.00">
                  <c:v>191</c:v>
                </c:pt>
                <c:pt idx="1663" formatCode="0.00">
                  <c:v>191.1</c:v>
                </c:pt>
                <c:pt idx="1664" formatCode="0.00">
                  <c:v>191.2</c:v>
                </c:pt>
                <c:pt idx="1665" formatCode="0.00">
                  <c:v>191.3</c:v>
                </c:pt>
                <c:pt idx="1666" formatCode="0.00">
                  <c:v>191.4</c:v>
                </c:pt>
                <c:pt idx="1667" formatCode="0.00">
                  <c:v>191.5</c:v>
                </c:pt>
                <c:pt idx="1668" formatCode="0.00">
                  <c:v>191.6</c:v>
                </c:pt>
                <c:pt idx="1669" formatCode="0.00">
                  <c:v>191.7</c:v>
                </c:pt>
                <c:pt idx="1670" formatCode="0.00">
                  <c:v>191.8</c:v>
                </c:pt>
                <c:pt idx="1671" formatCode="0.00">
                  <c:v>191.9</c:v>
                </c:pt>
                <c:pt idx="1672" formatCode="0.00">
                  <c:v>192</c:v>
                </c:pt>
                <c:pt idx="1673" formatCode="0.00">
                  <c:v>192.1</c:v>
                </c:pt>
                <c:pt idx="1674" formatCode="0.00">
                  <c:v>192.2</c:v>
                </c:pt>
                <c:pt idx="1675" formatCode="0.00">
                  <c:v>192.3</c:v>
                </c:pt>
                <c:pt idx="1676" formatCode="0.00">
                  <c:v>192.4</c:v>
                </c:pt>
                <c:pt idx="1677" formatCode="0.00">
                  <c:v>192.5</c:v>
                </c:pt>
                <c:pt idx="1678" formatCode="0.00">
                  <c:v>192.6</c:v>
                </c:pt>
                <c:pt idx="1679" formatCode="0.00">
                  <c:v>192.7</c:v>
                </c:pt>
                <c:pt idx="1680" formatCode="0.00">
                  <c:v>192.8</c:v>
                </c:pt>
                <c:pt idx="1681" formatCode="0.00">
                  <c:v>192.9</c:v>
                </c:pt>
                <c:pt idx="1682" formatCode="0.00">
                  <c:v>193</c:v>
                </c:pt>
                <c:pt idx="1683" formatCode="0.00">
                  <c:v>193.1</c:v>
                </c:pt>
                <c:pt idx="1684" formatCode="0.00">
                  <c:v>193.2</c:v>
                </c:pt>
                <c:pt idx="1685" formatCode="0.00">
                  <c:v>193.3</c:v>
                </c:pt>
                <c:pt idx="1686" formatCode="0.00">
                  <c:v>193.4</c:v>
                </c:pt>
                <c:pt idx="1687" formatCode="0.00">
                  <c:v>193.5</c:v>
                </c:pt>
                <c:pt idx="1688" formatCode="0.00">
                  <c:v>193.6</c:v>
                </c:pt>
                <c:pt idx="1689" formatCode="0.00">
                  <c:v>193.7</c:v>
                </c:pt>
                <c:pt idx="1690" formatCode="0.00">
                  <c:v>193.8</c:v>
                </c:pt>
                <c:pt idx="1691" formatCode="0.00">
                  <c:v>193.9</c:v>
                </c:pt>
                <c:pt idx="1692" formatCode="0.00">
                  <c:v>194</c:v>
                </c:pt>
                <c:pt idx="1693" formatCode="0.00">
                  <c:v>194.1</c:v>
                </c:pt>
                <c:pt idx="1694" formatCode="0.00">
                  <c:v>194.2</c:v>
                </c:pt>
                <c:pt idx="1695" formatCode="0.00">
                  <c:v>194.3</c:v>
                </c:pt>
                <c:pt idx="1696" formatCode="0.00">
                  <c:v>194.4</c:v>
                </c:pt>
                <c:pt idx="1697" formatCode="0.00">
                  <c:v>194.5</c:v>
                </c:pt>
                <c:pt idx="1698" formatCode="0.00">
                  <c:v>194.6</c:v>
                </c:pt>
                <c:pt idx="1699" formatCode="0.00">
                  <c:v>194.7</c:v>
                </c:pt>
                <c:pt idx="1700" formatCode="0.00">
                  <c:v>194.8</c:v>
                </c:pt>
                <c:pt idx="1701" formatCode="0.00">
                  <c:v>194.9</c:v>
                </c:pt>
                <c:pt idx="1702" formatCode="0.00">
                  <c:v>195</c:v>
                </c:pt>
                <c:pt idx="1703" formatCode="0.00">
                  <c:v>195.1</c:v>
                </c:pt>
                <c:pt idx="1704" formatCode="0.00">
                  <c:v>195.2</c:v>
                </c:pt>
                <c:pt idx="1705" formatCode="0.00">
                  <c:v>195.3</c:v>
                </c:pt>
                <c:pt idx="1706" formatCode="0.00">
                  <c:v>195.4</c:v>
                </c:pt>
                <c:pt idx="1707" formatCode="0.00">
                  <c:v>195.5</c:v>
                </c:pt>
                <c:pt idx="1708" formatCode="0.00">
                  <c:v>195.6</c:v>
                </c:pt>
                <c:pt idx="1709" formatCode="0.00">
                  <c:v>195.7</c:v>
                </c:pt>
                <c:pt idx="1710" formatCode="0.00">
                  <c:v>195.8</c:v>
                </c:pt>
                <c:pt idx="1711" formatCode="0.00">
                  <c:v>195.9</c:v>
                </c:pt>
                <c:pt idx="1712" formatCode="0.00">
                  <c:v>196</c:v>
                </c:pt>
                <c:pt idx="1713" formatCode="0.00">
                  <c:v>196.1</c:v>
                </c:pt>
                <c:pt idx="1714" formatCode="0.00">
                  <c:v>196.2</c:v>
                </c:pt>
                <c:pt idx="1715" formatCode="0.00">
                  <c:v>196.3</c:v>
                </c:pt>
                <c:pt idx="1716" formatCode="0.00">
                  <c:v>196.4</c:v>
                </c:pt>
                <c:pt idx="1717" formatCode="0.00">
                  <c:v>196.5</c:v>
                </c:pt>
                <c:pt idx="1718" formatCode="0.00">
                  <c:v>196.6</c:v>
                </c:pt>
                <c:pt idx="1719" formatCode="0.00">
                  <c:v>196.7</c:v>
                </c:pt>
                <c:pt idx="1720" formatCode="0.00">
                  <c:v>196.8</c:v>
                </c:pt>
                <c:pt idx="1721" formatCode="0.00">
                  <c:v>196.9</c:v>
                </c:pt>
                <c:pt idx="1722" formatCode="0.00">
                  <c:v>197</c:v>
                </c:pt>
                <c:pt idx="1723" formatCode="0.00">
                  <c:v>197.1</c:v>
                </c:pt>
                <c:pt idx="1724" formatCode="0.00">
                  <c:v>197.2</c:v>
                </c:pt>
                <c:pt idx="1725" formatCode="0.00">
                  <c:v>197.3</c:v>
                </c:pt>
                <c:pt idx="1726" formatCode="0.00">
                  <c:v>197.4</c:v>
                </c:pt>
                <c:pt idx="1727" formatCode="0.00">
                  <c:v>197.5</c:v>
                </c:pt>
                <c:pt idx="1728" formatCode="0.00">
                  <c:v>197.6</c:v>
                </c:pt>
                <c:pt idx="1729" formatCode="0.00">
                  <c:v>197.7</c:v>
                </c:pt>
                <c:pt idx="1730" formatCode="0.00">
                  <c:v>197.8</c:v>
                </c:pt>
                <c:pt idx="1731" formatCode="0.00">
                  <c:v>197.9</c:v>
                </c:pt>
                <c:pt idx="1732" formatCode="0.00">
                  <c:v>198</c:v>
                </c:pt>
                <c:pt idx="1733" formatCode="0.00">
                  <c:v>198.1</c:v>
                </c:pt>
                <c:pt idx="1734" formatCode="0.00">
                  <c:v>198.2</c:v>
                </c:pt>
                <c:pt idx="1735" formatCode="0.00">
                  <c:v>198.3</c:v>
                </c:pt>
                <c:pt idx="1736" formatCode="0.00">
                  <c:v>198.4</c:v>
                </c:pt>
                <c:pt idx="1737" formatCode="0.00">
                  <c:v>198.5</c:v>
                </c:pt>
                <c:pt idx="1738" formatCode="0.00">
                  <c:v>198.6</c:v>
                </c:pt>
                <c:pt idx="1739" formatCode="0.00">
                  <c:v>198.7</c:v>
                </c:pt>
                <c:pt idx="1740" formatCode="0.00">
                  <c:v>198.8</c:v>
                </c:pt>
                <c:pt idx="1741" formatCode="0.00">
                  <c:v>198.9</c:v>
                </c:pt>
                <c:pt idx="1742" formatCode="0.00">
                  <c:v>199</c:v>
                </c:pt>
                <c:pt idx="1743" formatCode="0.00">
                  <c:v>199.1</c:v>
                </c:pt>
                <c:pt idx="1744" formatCode="0.00">
                  <c:v>199.2</c:v>
                </c:pt>
                <c:pt idx="1745" formatCode="0.00">
                  <c:v>199.3</c:v>
                </c:pt>
                <c:pt idx="1746" formatCode="0.00">
                  <c:v>199.4</c:v>
                </c:pt>
                <c:pt idx="1747" formatCode="0.00">
                  <c:v>199.5</c:v>
                </c:pt>
                <c:pt idx="1748" formatCode="0.00">
                  <c:v>199.6</c:v>
                </c:pt>
                <c:pt idx="1749" formatCode="0.00">
                  <c:v>199.7</c:v>
                </c:pt>
                <c:pt idx="1750" formatCode="0.00">
                  <c:v>199.8</c:v>
                </c:pt>
                <c:pt idx="1751" formatCode="0.00">
                  <c:v>199.9</c:v>
                </c:pt>
                <c:pt idx="1752" formatCode="0.00">
                  <c:v>200</c:v>
                </c:pt>
                <c:pt idx="1753" formatCode="0.00">
                  <c:v>200.1</c:v>
                </c:pt>
                <c:pt idx="1754" formatCode="0.00">
                  <c:v>200.2</c:v>
                </c:pt>
                <c:pt idx="1755" formatCode="0.00">
                  <c:v>200.3</c:v>
                </c:pt>
                <c:pt idx="1756" formatCode="0.00">
                  <c:v>200.4</c:v>
                </c:pt>
                <c:pt idx="1757" formatCode="0.00">
                  <c:v>200.5</c:v>
                </c:pt>
                <c:pt idx="1758" formatCode="0.00">
                  <c:v>200.6</c:v>
                </c:pt>
                <c:pt idx="1759" formatCode="0.00">
                  <c:v>200.7</c:v>
                </c:pt>
                <c:pt idx="1760" formatCode="0.00">
                  <c:v>200.8</c:v>
                </c:pt>
                <c:pt idx="1761" formatCode="0.00">
                  <c:v>200.9</c:v>
                </c:pt>
                <c:pt idx="1762" formatCode="0.00">
                  <c:v>201</c:v>
                </c:pt>
                <c:pt idx="1763" formatCode="0.00">
                  <c:v>201.1</c:v>
                </c:pt>
                <c:pt idx="1764" formatCode="0.00">
                  <c:v>201.2</c:v>
                </c:pt>
                <c:pt idx="1765" formatCode="0.00">
                  <c:v>201.3</c:v>
                </c:pt>
                <c:pt idx="1766" formatCode="0.00">
                  <c:v>201.4</c:v>
                </c:pt>
                <c:pt idx="1767" formatCode="0.00">
                  <c:v>201.5</c:v>
                </c:pt>
                <c:pt idx="1768" formatCode="0.00">
                  <c:v>201.6</c:v>
                </c:pt>
                <c:pt idx="1769" formatCode="0.00">
                  <c:v>201.7</c:v>
                </c:pt>
                <c:pt idx="1770" formatCode="0.00">
                  <c:v>201.8</c:v>
                </c:pt>
                <c:pt idx="1771" formatCode="0.00">
                  <c:v>201.9</c:v>
                </c:pt>
                <c:pt idx="1772" formatCode="0.00">
                  <c:v>202</c:v>
                </c:pt>
                <c:pt idx="1773" formatCode="0.00">
                  <c:v>202.1</c:v>
                </c:pt>
                <c:pt idx="1774" formatCode="0.00">
                  <c:v>202.2</c:v>
                </c:pt>
                <c:pt idx="1775" formatCode="0.00">
                  <c:v>202.3</c:v>
                </c:pt>
                <c:pt idx="1776" formatCode="0.00">
                  <c:v>202.4</c:v>
                </c:pt>
                <c:pt idx="1777" formatCode="0.00">
                  <c:v>202.5</c:v>
                </c:pt>
                <c:pt idx="1778" formatCode="0.00">
                  <c:v>202.6</c:v>
                </c:pt>
                <c:pt idx="1779" formatCode="0.00">
                  <c:v>202.7</c:v>
                </c:pt>
                <c:pt idx="1780" formatCode="0.00">
                  <c:v>202.8</c:v>
                </c:pt>
                <c:pt idx="1781" formatCode="0.00">
                  <c:v>202.9</c:v>
                </c:pt>
                <c:pt idx="1782" formatCode="0.00">
                  <c:v>203</c:v>
                </c:pt>
                <c:pt idx="1783" formatCode="0.00">
                  <c:v>203.1</c:v>
                </c:pt>
                <c:pt idx="1784" formatCode="0.00">
                  <c:v>203.2</c:v>
                </c:pt>
                <c:pt idx="1785" formatCode="0.00">
                  <c:v>203.3</c:v>
                </c:pt>
                <c:pt idx="1786" formatCode="0.00">
                  <c:v>203.4</c:v>
                </c:pt>
                <c:pt idx="1787" formatCode="0.00">
                  <c:v>203.5</c:v>
                </c:pt>
                <c:pt idx="1788" formatCode="0.00">
                  <c:v>203.6</c:v>
                </c:pt>
                <c:pt idx="1789" formatCode="0.00">
                  <c:v>203.7</c:v>
                </c:pt>
                <c:pt idx="1790" formatCode="0.00">
                  <c:v>203.8</c:v>
                </c:pt>
                <c:pt idx="1791" formatCode="0.00">
                  <c:v>203.9</c:v>
                </c:pt>
                <c:pt idx="1792" formatCode="0.00">
                  <c:v>204</c:v>
                </c:pt>
                <c:pt idx="1793" formatCode="0.00">
                  <c:v>204.1</c:v>
                </c:pt>
                <c:pt idx="1794" formatCode="0.00">
                  <c:v>204.2</c:v>
                </c:pt>
                <c:pt idx="1795" formatCode="0.00">
                  <c:v>204.3</c:v>
                </c:pt>
                <c:pt idx="1796" formatCode="0.00">
                  <c:v>204.4</c:v>
                </c:pt>
                <c:pt idx="1797" formatCode="0.00">
                  <c:v>204.5</c:v>
                </c:pt>
                <c:pt idx="1798" formatCode="0.00">
                  <c:v>204.6</c:v>
                </c:pt>
                <c:pt idx="1799" formatCode="0.00">
                  <c:v>204.7</c:v>
                </c:pt>
                <c:pt idx="1800" formatCode="0.00">
                  <c:v>204.8</c:v>
                </c:pt>
                <c:pt idx="1801" formatCode="0.00">
                  <c:v>204.9</c:v>
                </c:pt>
                <c:pt idx="1802" formatCode="0.00">
                  <c:v>205</c:v>
                </c:pt>
                <c:pt idx="1803" formatCode="0.00">
                  <c:v>205.1</c:v>
                </c:pt>
                <c:pt idx="1804" formatCode="0.00">
                  <c:v>205.2</c:v>
                </c:pt>
                <c:pt idx="1805" formatCode="0.00">
                  <c:v>205.3</c:v>
                </c:pt>
                <c:pt idx="1806" formatCode="0.00">
                  <c:v>205.4</c:v>
                </c:pt>
                <c:pt idx="1807" formatCode="0.00">
                  <c:v>205.5</c:v>
                </c:pt>
                <c:pt idx="1808" formatCode="0.00">
                  <c:v>205.6</c:v>
                </c:pt>
                <c:pt idx="1809" formatCode="0.00">
                  <c:v>205.7</c:v>
                </c:pt>
                <c:pt idx="1810" formatCode="0.00">
                  <c:v>205.8</c:v>
                </c:pt>
                <c:pt idx="1811" formatCode="0.00">
                  <c:v>205.9</c:v>
                </c:pt>
                <c:pt idx="1812" formatCode="0.00">
                  <c:v>206</c:v>
                </c:pt>
                <c:pt idx="1813" formatCode="0.00">
                  <c:v>206.1</c:v>
                </c:pt>
                <c:pt idx="1814" formatCode="0.00">
                  <c:v>206.2</c:v>
                </c:pt>
                <c:pt idx="1815" formatCode="0.00">
                  <c:v>206.3</c:v>
                </c:pt>
                <c:pt idx="1816" formatCode="0.00">
                  <c:v>206.4</c:v>
                </c:pt>
                <c:pt idx="1817" formatCode="0.00">
                  <c:v>206.5</c:v>
                </c:pt>
                <c:pt idx="1818" formatCode="0.00">
                  <c:v>206.6</c:v>
                </c:pt>
                <c:pt idx="1819" formatCode="0.00">
                  <c:v>206.7</c:v>
                </c:pt>
                <c:pt idx="1820" formatCode="0.00">
                  <c:v>206.8</c:v>
                </c:pt>
                <c:pt idx="1821" formatCode="0.00">
                  <c:v>206.9</c:v>
                </c:pt>
                <c:pt idx="1822" formatCode="0.00">
                  <c:v>207</c:v>
                </c:pt>
                <c:pt idx="1823" formatCode="0.00">
                  <c:v>207.1</c:v>
                </c:pt>
                <c:pt idx="1824" formatCode="0.00">
                  <c:v>207.2</c:v>
                </c:pt>
                <c:pt idx="1825" formatCode="0.00">
                  <c:v>207.3</c:v>
                </c:pt>
                <c:pt idx="1826" formatCode="0.00">
                  <c:v>207.4</c:v>
                </c:pt>
                <c:pt idx="1827" formatCode="0.00">
                  <c:v>207.5</c:v>
                </c:pt>
                <c:pt idx="1828" formatCode="0.00">
                  <c:v>207.6</c:v>
                </c:pt>
                <c:pt idx="1829" formatCode="0.00">
                  <c:v>207.7</c:v>
                </c:pt>
                <c:pt idx="1830" formatCode="0.00">
                  <c:v>207.8</c:v>
                </c:pt>
                <c:pt idx="1831" formatCode="0.00">
                  <c:v>207.9</c:v>
                </c:pt>
                <c:pt idx="1832" formatCode="0.00">
                  <c:v>208</c:v>
                </c:pt>
                <c:pt idx="1833" formatCode="0.00">
                  <c:v>208.1</c:v>
                </c:pt>
                <c:pt idx="1834" formatCode="0.00">
                  <c:v>208.2</c:v>
                </c:pt>
                <c:pt idx="1835" formatCode="0.00">
                  <c:v>208.3</c:v>
                </c:pt>
                <c:pt idx="1836" formatCode="0.00">
                  <c:v>208.4</c:v>
                </c:pt>
                <c:pt idx="1837" formatCode="0.00">
                  <c:v>208.5</c:v>
                </c:pt>
                <c:pt idx="1838" formatCode="0.00">
                  <c:v>208.6</c:v>
                </c:pt>
                <c:pt idx="1839" formatCode="0.00">
                  <c:v>208.7</c:v>
                </c:pt>
                <c:pt idx="1840" formatCode="0.00">
                  <c:v>208.8</c:v>
                </c:pt>
                <c:pt idx="1841" formatCode="0.00">
                  <c:v>208.9</c:v>
                </c:pt>
                <c:pt idx="1842" formatCode="0.00">
                  <c:v>209</c:v>
                </c:pt>
                <c:pt idx="1843" formatCode="0.00">
                  <c:v>209.1</c:v>
                </c:pt>
                <c:pt idx="1844" formatCode="0.00">
                  <c:v>209.2</c:v>
                </c:pt>
                <c:pt idx="1845" formatCode="0.00">
                  <c:v>209.3</c:v>
                </c:pt>
                <c:pt idx="1846" formatCode="0.00">
                  <c:v>209.4</c:v>
                </c:pt>
                <c:pt idx="1847" formatCode="0.00">
                  <c:v>209.5</c:v>
                </c:pt>
                <c:pt idx="1848" formatCode="0.00">
                  <c:v>209.6</c:v>
                </c:pt>
                <c:pt idx="1849" formatCode="0.00">
                  <c:v>209.7</c:v>
                </c:pt>
                <c:pt idx="1850" formatCode="0.00">
                  <c:v>209.8</c:v>
                </c:pt>
                <c:pt idx="1851" formatCode="0.00">
                  <c:v>209.9</c:v>
                </c:pt>
                <c:pt idx="1852" formatCode="0.00">
                  <c:v>210</c:v>
                </c:pt>
                <c:pt idx="1853" formatCode="0.00">
                  <c:v>210.1</c:v>
                </c:pt>
                <c:pt idx="1854" formatCode="0.00">
                  <c:v>210.2</c:v>
                </c:pt>
                <c:pt idx="1855" formatCode="0.00">
                  <c:v>210.3</c:v>
                </c:pt>
                <c:pt idx="1856" formatCode="0.00">
                  <c:v>210.4</c:v>
                </c:pt>
                <c:pt idx="1857" formatCode="0.00">
                  <c:v>210.5</c:v>
                </c:pt>
                <c:pt idx="1858" formatCode="0.00">
                  <c:v>210.6</c:v>
                </c:pt>
                <c:pt idx="1859" formatCode="0.00">
                  <c:v>210.7</c:v>
                </c:pt>
                <c:pt idx="1860" formatCode="0.00">
                  <c:v>210.8</c:v>
                </c:pt>
                <c:pt idx="1861" formatCode="0.00">
                  <c:v>210.9</c:v>
                </c:pt>
                <c:pt idx="1862" formatCode="0.00">
                  <c:v>211</c:v>
                </c:pt>
                <c:pt idx="1863" formatCode="0.00">
                  <c:v>211.1</c:v>
                </c:pt>
                <c:pt idx="1864" formatCode="0.00">
                  <c:v>211.2</c:v>
                </c:pt>
                <c:pt idx="1865" formatCode="0.00">
                  <c:v>211.3</c:v>
                </c:pt>
                <c:pt idx="1866" formatCode="0.00">
                  <c:v>211.4</c:v>
                </c:pt>
                <c:pt idx="1867" formatCode="0.00">
                  <c:v>211.5</c:v>
                </c:pt>
                <c:pt idx="1868" formatCode="0.00">
                  <c:v>211.6</c:v>
                </c:pt>
                <c:pt idx="1869" formatCode="0.00">
                  <c:v>211.7</c:v>
                </c:pt>
                <c:pt idx="1870" formatCode="0.00">
                  <c:v>211.8</c:v>
                </c:pt>
                <c:pt idx="1871" formatCode="0.00">
                  <c:v>211.9</c:v>
                </c:pt>
                <c:pt idx="1872" formatCode="0.00">
                  <c:v>212</c:v>
                </c:pt>
                <c:pt idx="1873" formatCode="0.00">
                  <c:v>212.1</c:v>
                </c:pt>
                <c:pt idx="1874" formatCode="0.00">
                  <c:v>212.2</c:v>
                </c:pt>
                <c:pt idx="1875" formatCode="0.00">
                  <c:v>212.3</c:v>
                </c:pt>
                <c:pt idx="1876" formatCode="0.00">
                  <c:v>212.4</c:v>
                </c:pt>
                <c:pt idx="1877" formatCode="0.00">
                  <c:v>212.5</c:v>
                </c:pt>
                <c:pt idx="1878" formatCode="0.00">
                  <c:v>212.6</c:v>
                </c:pt>
                <c:pt idx="1879" formatCode="0.00">
                  <c:v>212.7</c:v>
                </c:pt>
                <c:pt idx="1880" formatCode="0.00">
                  <c:v>212.8</c:v>
                </c:pt>
                <c:pt idx="1881" formatCode="0.00">
                  <c:v>212.9</c:v>
                </c:pt>
                <c:pt idx="1882" formatCode="0.00">
                  <c:v>213</c:v>
                </c:pt>
                <c:pt idx="1883" formatCode="0.00">
                  <c:v>213.1</c:v>
                </c:pt>
                <c:pt idx="1884" formatCode="0.00">
                  <c:v>213.2</c:v>
                </c:pt>
                <c:pt idx="1885" formatCode="0.00">
                  <c:v>213.3</c:v>
                </c:pt>
                <c:pt idx="1886" formatCode="0.00">
                  <c:v>213.4</c:v>
                </c:pt>
                <c:pt idx="1887" formatCode="0.00">
                  <c:v>213.5</c:v>
                </c:pt>
                <c:pt idx="1888" formatCode="0.00">
                  <c:v>213.6</c:v>
                </c:pt>
                <c:pt idx="1889" formatCode="0.00">
                  <c:v>213.7</c:v>
                </c:pt>
                <c:pt idx="1890" formatCode="0.00">
                  <c:v>213.8</c:v>
                </c:pt>
                <c:pt idx="1891" formatCode="0.00">
                  <c:v>213.9</c:v>
                </c:pt>
                <c:pt idx="1892" formatCode="0.00">
                  <c:v>214</c:v>
                </c:pt>
                <c:pt idx="1893" formatCode="0.00">
                  <c:v>214.1</c:v>
                </c:pt>
                <c:pt idx="1894" formatCode="0.00">
                  <c:v>214.2</c:v>
                </c:pt>
                <c:pt idx="1895" formatCode="0.00">
                  <c:v>214.3</c:v>
                </c:pt>
                <c:pt idx="1896" formatCode="0.00">
                  <c:v>214.4</c:v>
                </c:pt>
                <c:pt idx="1897" formatCode="0.00">
                  <c:v>214.5</c:v>
                </c:pt>
                <c:pt idx="1898" formatCode="0.00">
                  <c:v>214.6</c:v>
                </c:pt>
                <c:pt idx="1899" formatCode="0.00">
                  <c:v>214.7</c:v>
                </c:pt>
                <c:pt idx="1900" formatCode="0.00">
                  <c:v>214.8</c:v>
                </c:pt>
                <c:pt idx="1901" formatCode="0.00">
                  <c:v>214.9</c:v>
                </c:pt>
                <c:pt idx="1902" formatCode="0.00">
                  <c:v>215</c:v>
                </c:pt>
                <c:pt idx="1903" formatCode="0.00">
                  <c:v>215.1</c:v>
                </c:pt>
                <c:pt idx="1904" formatCode="0.00">
                  <c:v>215.2</c:v>
                </c:pt>
                <c:pt idx="1905" formatCode="0.00">
                  <c:v>215.3</c:v>
                </c:pt>
                <c:pt idx="1906" formatCode="0.00">
                  <c:v>215.4</c:v>
                </c:pt>
                <c:pt idx="1907" formatCode="0.00">
                  <c:v>215.5</c:v>
                </c:pt>
                <c:pt idx="1908" formatCode="0.00">
                  <c:v>215.6</c:v>
                </c:pt>
                <c:pt idx="1909" formatCode="0.00">
                  <c:v>215.7</c:v>
                </c:pt>
                <c:pt idx="1910" formatCode="0.00">
                  <c:v>215.8</c:v>
                </c:pt>
                <c:pt idx="1911" formatCode="0.00">
                  <c:v>215.9</c:v>
                </c:pt>
                <c:pt idx="1912" formatCode="0.00">
                  <c:v>216</c:v>
                </c:pt>
                <c:pt idx="1913" formatCode="0.00">
                  <c:v>216.1</c:v>
                </c:pt>
                <c:pt idx="1914" formatCode="0.00">
                  <c:v>216.2</c:v>
                </c:pt>
                <c:pt idx="1915" formatCode="0.00">
                  <c:v>216.3</c:v>
                </c:pt>
                <c:pt idx="1916" formatCode="0.00">
                  <c:v>216.4</c:v>
                </c:pt>
                <c:pt idx="1917" formatCode="0.00">
                  <c:v>216.5</c:v>
                </c:pt>
                <c:pt idx="1918" formatCode="0.00">
                  <c:v>216.6</c:v>
                </c:pt>
                <c:pt idx="1919" formatCode="0.00">
                  <c:v>216.7</c:v>
                </c:pt>
                <c:pt idx="1920" formatCode="0.00">
                  <c:v>216.8</c:v>
                </c:pt>
                <c:pt idx="1921" formatCode="0.00">
                  <c:v>216.9</c:v>
                </c:pt>
                <c:pt idx="1922" formatCode="0.00">
                  <c:v>217</c:v>
                </c:pt>
                <c:pt idx="1923" formatCode="0.00">
                  <c:v>217.1</c:v>
                </c:pt>
                <c:pt idx="1924" formatCode="0.00">
                  <c:v>217.2</c:v>
                </c:pt>
                <c:pt idx="1925" formatCode="0.00">
                  <c:v>217.3</c:v>
                </c:pt>
                <c:pt idx="1926" formatCode="0.00">
                  <c:v>217.4</c:v>
                </c:pt>
                <c:pt idx="1927" formatCode="0.00">
                  <c:v>217.5</c:v>
                </c:pt>
                <c:pt idx="1928" formatCode="0.00">
                  <c:v>217.6</c:v>
                </c:pt>
                <c:pt idx="1929" formatCode="0.00">
                  <c:v>217.7</c:v>
                </c:pt>
                <c:pt idx="1930" formatCode="0.00">
                  <c:v>217.8</c:v>
                </c:pt>
                <c:pt idx="1931" formatCode="0.00">
                  <c:v>217.9</c:v>
                </c:pt>
                <c:pt idx="1932" formatCode="0.00">
                  <c:v>218</c:v>
                </c:pt>
                <c:pt idx="1933" formatCode="0.00">
                  <c:v>218.1</c:v>
                </c:pt>
                <c:pt idx="1934" formatCode="0.00">
                  <c:v>218.2</c:v>
                </c:pt>
                <c:pt idx="1935" formatCode="0.00">
                  <c:v>218.3</c:v>
                </c:pt>
                <c:pt idx="1936" formatCode="0.00">
                  <c:v>218.4</c:v>
                </c:pt>
                <c:pt idx="1937" formatCode="0.00">
                  <c:v>218.5</c:v>
                </c:pt>
                <c:pt idx="1938" formatCode="0.00">
                  <c:v>218.6</c:v>
                </c:pt>
                <c:pt idx="1939" formatCode="0.00">
                  <c:v>218.7</c:v>
                </c:pt>
                <c:pt idx="1940" formatCode="0.00">
                  <c:v>218.8</c:v>
                </c:pt>
                <c:pt idx="1941" formatCode="0.00">
                  <c:v>218.9</c:v>
                </c:pt>
                <c:pt idx="1942" formatCode="0.00">
                  <c:v>219</c:v>
                </c:pt>
                <c:pt idx="1943" formatCode="0.00">
                  <c:v>219.1</c:v>
                </c:pt>
                <c:pt idx="1944" formatCode="0.00">
                  <c:v>219.2</c:v>
                </c:pt>
                <c:pt idx="1945" formatCode="0.00">
                  <c:v>219.3</c:v>
                </c:pt>
                <c:pt idx="1946" formatCode="0.00">
                  <c:v>219.4</c:v>
                </c:pt>
                <c:pt idx="1947" formatCode="0.00">
                  <c:v>219.5</c:v>
                </c:pt>
                <c:pt idx="1948" formatCode="0.00">
                  <c:v>219.6</c:v>
                </c:pt>
                <c:pt idx="1949" formatCode="0.00">
                  <c:v>219.7</c:v>
                </c:pt>
                <c:pt idx="1950" formatCode="0.00">
                  <c:v>219.8</c:v>
                </c:pt>
                <c:pt idx="1951" formatCode="0.00">
                  <c:v>219.9</c:v>
                </c:pt>
                <c:pt idx="1952" formatCode="0.00">
                  <c:v>220</c:v>
                </c:pt>
              </c:numCache>
            </c:numRef>
          </c:xVal>
          <c:yVal>
            <c:numRef>
              <c:f>Лист1!$C$1:$C$2252</c:f>
              <c:numCache>
                <c:formatCode>General</c:formatCode>
                <c:ptCount val="2252"/>
                <c:pt idx="0">
                  <c:v>1.9000000000000137E-3</c:v>
                </c:pt>
                <c:pt idx="1">
                  <c:v>2.0000000000000052E-3</c:v>
                </c:pt>
                <c:pt idx="2">
                  <c:v>2.1000000000000016E-3</c:v>
                </c:pt>
                <c:pt idx="3">
                  <c:v>2.200000000000011E-3</c:v>
                </c:pt>
                <c:pt idx="4">
                  <c:v>2.3000000000000052E-3</c:v>
                </c:pt>
                <c:pt idx="5">
                  <c:v>2.4000000000000007E-3</c:v>
                </c:pt>
                <c:pt idx="6">
                  <c:v>2.50000000000001E-3</c:v>
                </c:pt>
                <c:pt idx="7">
                  <c:v>2.6000000000000016E-3</c:v>
                </c:pt>
                <c:pt idx="8">
                  <c:v>2.7000000000000201E-3</c:v>
                </c:pt>
                <c:pt idx="9">
                  <c:v>2.8000000000000052E-3</c:v>
                </c:pt>
                <c:pt idx="10">
                  <c:v>2.9000000000000007E-3</c:v>
                </c:pt>
                <c:pt idx="11">
                  <c:v>3.0000000000000109E-3</c:v>
                </c:pt>
                <c:pt idx="12">
                  <c:v>3.1000000000000198E-3</c:v>
                </c:pt>
                <c:pt idx="13">
                  <c:v>3.2000000000000227E-3</c:v>
                </c:pt>
                <c:pt idx="14">
                  <c:v>3.3000000000000061E-3</c:v>
                </c:pt>
                <c:pt idx="15">
                  <c:v>3.50000000000002E-3</c:v>
                </c:pt>
                <c:pt idx="16">
                  <c:v>3.600000000000022E-3</c:v>
                </c:pt>
                <c:pt idx="17">
                  <c:v>3.7000000000000266E-3</c:v>
                </c:pt>
                <c:pt idx="18">
                  <c:v>3.8000000000000061E-3</c:v>
                </c:pt>
                <c:pt idx="19">
                  <c:v>4.0000000000000114E-3</c:v>
                </c:pt>
                <c:pt idx="20">
                  <c:v>4.1000000000000003E-3</c:v>
                </c:pt>
                <c:pt idx="21">
                  <c:v>4.2000000000000032E-3</c:v>
                </c:pt>
                <c:pt idx="22">
                  <c:v>4.4000000000000141E-3</c:v>
                </c:pt>
                <c:pt idx="23">
                  <c:v>4.5000000000000031E-3</c:v>
                </c:pt>
                <c:pt idx="24">
                  <c:v>4.6000000000000034E-3</c:v>
                </c:pt>
                <c:pt idx="25">
                  <c:v>4.8000000000000022E-3</c:v>
                </c:pt>
                <c:pt idx="26">
                  <c:v>4.9000000000000345E-3</c:v>
                </c:pt>
                <c:pt idx="27">
                  <c:v>5.1000000000000021E-3</c:v>
                </c:pt>
                <c:pt idx="28">
                  <c:v>5.2000000000000032E-3</c:v>
                </c:pt>
                <c:pt idx="29">
                  <c:v>5.4000000000000142E-3</c:v>
                </c:pt>
                <c:pt idx="30">
                  <c:v>5.6000000000000034E-3</c:v>
                </c:pt>
                <c:pt idx="31">
                  <c:v>5.7000000000000141E-3</c:v>
                </c:pt>
                <c:pt idx="32">
                  <c:v>5.9000000000000372E-3</c:v>
                </c:pt>
                <c:pt idx="33">
                  <c:v>6.1000000000000021E-3</c:v>
                </c:pt>
                <c:pt idx="34">
                  <c:v>6.3000000000000131E-3</c:v>
                </c:pt>
                <c:pt idx="35">
                  <c:v>6.4000000000000428E-3</c:v>
                </c:pt>
                <c:pt idx="36">
                  <c:v>6.6000000000000069E-3</c:v>
                </c:pt>
                <c:pt idx="37">
                  <c:v>6.80000000000003E-3</c:v>
                </c:pt>
                <c:pt idx="38">
                  <c:v>7.0000000000000132E-3</c:v>
                </c:pt>
                <c:pt idx="39">
                  <c:v>7.2000000000000371E-3</c:v>
                </c:pt>
                <c:pt idx="40">
                  <c:v>7.4000000000000489E-3</c:v>
                </c:pt>
                <c:pt idx="41">
                  <c:v>7.6000000000000121E-3</c:v>
                </c:pt>
                <c:pt idx="42">
                  <c:v>7.8000000000000317E-3</c:v>
                </c:pt>
                <c:pt idx="43">
                  <c:v>8.0000000000000227E-3</c:v>
                </c:pt>
                <c:pt idx="44">
                  <c:v>8.3000000000000261E-3</c:v>
                </c:pt>
                <c:pt idx="45">
                  <c:v>8.5000000000000041E-3</c:v>
                </c:pt>
                <c:pt idx="46">
                  <c:v>8.7000000000000046E-3</c:v>
                </c:pt>
                <c:pt idx="47">
                  <c:v>8.9000000000000242E-3</c:v>
                </c:pt>
                <c:pt idx="48">
                  <c:v>9.2000000000000068E-3</c:v>
                </c:pt>
                <c:pt idx="49">
                  <c:v>9.4000000000000281E-3</c:v>
                </c:pt>
                <c:pt idx="50">
                  <c:v>9.7000000000000038E-3</c:v>
                </c:pt>
                <c:pt idx="51">
                  <c:v>9.9000000000000268E-3</c:v>
                </c:pt>
                <c:pt idx="52">
                  <c:v>1.0200000000000006E-2</c:v>
                </c:pt>
                <c:pt idx="53">
                  <c:v>1.0500000000000025E-2</c:v>
                </c:pt>
                <c:pt idx="54">
                  <c:v>1.0699999999999998E-2</c:v>
                </c:pt>
                <c:pt idx="55">
                  <c:v>1.0999999999999999E-2</c:v>
                </c:pt>
                <c:pt idx="56">
                  <c:v>1.1299999999999999E-2</c:v>
                </c:pt>
                <c:pt idx="57">
                  <c:v>1.1599999999999997E-2</c:v>
                </c:pt>
                <c:pt idx="58">
                  <c:v>1.1900000000000101E-2</c:v>
                </c:pt>
                <c:pt idx="59">
                  <c:v>1.2200000000000004E-2</c:v>
                </c:pt>
                <c:pt idx="60">
                  <c:v>1.2500000000000008E-2</c:v>
                </c:pt>
                <c:pt idx="61">
                  <c:v>1.2800000000000025E-2</c:v>
                </c:pt>
                <c:pt idx="62">
                  <c:v>1.3200000000000075E-2</c:v>
                </c:pt>
                <c:pt idx="63">
                  <c:v>1.3500000000000081E-2</c:v>
                </c:pt>
                <c:pt idx="64">
                  <c:v>1.3800000000000097E-2</c:v>
                </c:pt>
                <c:pt idx="65">
                  <c:v>1.4200000000000004E-2</c:v>
                </c:pt>
                <c:pt idx="66">
                  <c:v>1.4600000000000009E-2</c:v>
                </c:pt>
                <c:pt idx="67">
                  <c:v>1.4900000000000012E-2</c:v>
                </c:pt>
                <c:pt idx="68">
                  <c:v>1.5299999999999999E-2</c:v>
                </c:pt>
                <c:pt idx="69">
                  <c:v>1.5699999999999999E-2</c:v>
                </c:pt>
                <c:pt idx="70">
                  <c:v>1.6100000000000052E-2</c:v>
                </c:pt>
                <c:pt idx="71">
                  <c:v>1.6500000000000105E-2</c:v>
                </c:pt>
                <c:pt idx="72">
                  <c:v>1.6900000000000009E-2</c:v>
                </c:pt>
                <c:pt idx="73">
                  <c:v>1.7299999999999999E-2</c:v>
                </c:pt>
                <c:pt idx="74">
                  <c:v>1.7800000000000017E-2</c:v>
                </c:pt>
                <c:pt idx="75">
                  <c:v>1.8200000000000074E-2</c:v>
                </c:pt>
                <c:pt idx="76">
                  <c:v>1.8700000000000105E-2</c:v>
                </c:pt>
                <c:pt idx="77">
                  <c:v>1.9199999999999998E-2</c:v>
                </c:pt>
                <c:pt idx="78">
                  <c:v>1.9699999999999999E-2</c:v>
                </c:pt>
                <c:pt idx="79">
                  <c:v>2.0199999999999999E-2</c:v>
                </c:pt>
                <c:pt idx="80">
                  <c:v>2.070000000000001E-2</c:v>
                </c:pt>
                <c:pt idx="81">
                  <c:v>2.1200000000000056E-2</c:v>
                </c:pt>
                <c:pt idx="82">
                  <c:v>2.1800000000000062E-2</c:v>
                </c:pt>
                <c:pt idx="83">
                  <c:v>2.2300000000000018E-2</c:v>
                </c:pt>
                <c:pt idx="84">
                  <c:v>2.2900000000000021E-2</c:v>
                </c:pt>
                <c:pt idx="85">
                  <c:v>2.35E-2</c:v>
                </c:pt>
                <c:pt idx="86">
                  <c:v>2.4100000000000007E-2</c:v>
                </c:pt>
                <c:pt idx="87">
                  <c:v>2.4700000000000007E-2</c:v>
                </c:pt>
                <c:pt idx="88">
                  <c:v>2.5400000000000006E-2</c:v>
                </c:pt>
                <c:pt idx="89">
                  <c:v>2.6100000000000009E-2</c:v>
                </c:pt>
                <c:pt idx="90">
                  <c:v>2.6700000000000008E-2</c:v>
                </c:pt>
                <c:pt idx="91">
                  <c:v>2.7500000000000024E-2</c:v>
                </c:pt>
                <c:pt idx="92">
                  <c:v>2.8199999999999989E-2</c:v>
                </c:pt>
                <c:pt idx="93">
                  <c:v>2.8900000000000002E-2</c:v>
                </c:pt>
                <c:pt idx="94">
                  <c:v>2.9700000000000008E-2</c:v>
                </c:pt>
                <c:pt idx="95">
                  <c:v>3.0500000000000013E-2</c:v>
                </c:pt>
                <c:pt idx="96">
                  <c:v>3.1400000000000018E-2</c:v>
                </c:pt>
                <c:pt idx="97">
                  <c:v>3.220000000000002E-2</c:v>
                </c:pt>
                <c:pt idx="98">
                  <c:v>3.3100000000000004E-2</c:v>
                </c:pt>
                <c:pt idx="99">
                  <c:v>3.4000000000000002E-2</c:v>
                </c:pt>
                <c:pt idx="100">
                  <c:v>3.5000000000000031E-2</c:v>
                </c:pt>
                <c:pt idx="101">
                  <c:v>3.6000000000000018E-2</c:v>
                </c:pt>
                <c:pt idx="102">
                  <c:v>3.7000000000000019E-2</c:v>
                </c:pt>
                <c:pt idx="103">
                  <c:v>3.8000000000000013E-2</c:v>
                </c:pt>
                <c:pt idx="104">
                  <c:v>3.9100000000000017E-2</c:v>
                </c:pt>
                <c:pt idx="105">
                  <c:v>4.0300000000000037E-2</c:v>
                </c:pt>
                <c:pt idx="106">
                  <c:v>4.1500000000000002E-2</c:v>
                </c:pt>
                <c:pt idx="107">
                  <c:v>4.2700000000000141E-2</c:v>
                </c:pt>
                <c:pt idx="108">
                  <c:v>4.3900000000000015E-2</c:v>
                </c:pt>
                <c:pt idx="109">
                  <c:v>4.5300000000000035E-2</c:v>
                </c:pt>
                <c:pt idx="110">
                  <c:v>4.6600000000000003E-2</c:v>
                </c:pt>
                <c:pt idx="111">
                  <c:v>4.8100000000000004E-2</c:v>
                </c:pt>
                <c:pt idx="112">
                  <c:v>4.9500000000000044E-2</c:v>
                </c:pt>
                <c:pt idx="113">
                  <c:v>5.1100000000000013E-2</c:v>
                </c:pt>
                <c:pt idx="114">
                  <c:v>5.2700000000000316E-2</c:v>
                </c:pt>
                <c:pt idx="115">
                  <c:v>5.4400000000000212E-2</c:v>
                </c:pt>
                <c:pt idx="116">
                  <c:v>5.6100000000000004E-2</c:v>
                </c:pt>
                <c:pt idx="117">
                  <c:v>5.7900000000000042E-2</c:v>
                </c:pt>
                <c:pt idx="118">
                  <c:v>5.9800000000000152E-2</c:v>
                </c:pt>
                <c:pt idx="119">
                  <c:v>6.1800000000000029E-2</c:v>
                </c:pt>
                <c:pt idx="120">
                  <c:v>6.3800000000000023E-2</c:v>
                </c:pt>
                <c:pt idx="121">
                  <c:v>6.6000000000000003E-2</c:v>
                </c:pt>
                <c:pt idx="122">
                  <c:v>6.8200000000000011E-2</c:v>
                </c:pt>
                <c:pt idx="123">
                  <c:v>7.0600000000000024E-2</c:v>
                </c:pt>
                <c:pt idx="124">
                  <c:v>7.3100000000000026E-2</c:v>
                </c:pt>
                <c:pt idx="125">
                  <c:v>7.5600000000000014E-2</c:v>
                </c:pt>
                <c:pt idx="126">
                  <c:v>7.8300000000000036E-2</c:v>
                </c:pt>
                <c:pt idx="127">
                  <c:v>8.1100000000000005E-2</c:v>
                </c:pt>
                <c:pt idx="128">
                  <c:v>8.4100000000000077E-2</c:v>
                </c:pt>
                <c:pt idx="129">
                  <c:v>8.72E-2</c:v>
                </c:pt>
                <c:pt idx="130">
                  <c:v>9.0500000000000136E-2</c:v>
                </c:pt>
                <c:pt idx="131">
                  <c:v>9.3900000000000136E-2</c:v>
                </c:pt>
                <c:pt idx="132">
                  <c:v>9.74E-2</c:v>
                </c:pt>
                <c:pt idx="133">
                  <c:v>0.10120000000000012</c:v>
                </c:pt>
                <c:pt idx="134">
                  <c:v>0.10510000000000012</c:v>
                </c:pt>
                <c:pt idx="135">
                  <c:v>0.10929999999999999</c:v>
                </c:pt>
                <c:pt idx="136">
                  <c:v>0.11360000000000005</c:v>
                </c:pt>
                <c:pt idx="137">
                  <c:v>0.11820000000000018</c:v>
                </c:pt>
                <c:pt idx="138">
                  <c:v>0.12300000000000012</c:v>
                </c:pt>
                <c:pt idx="139">
                  <c:v>0.128</c:v>
                </c:pt>
                <c:pt idx="140">
                  <c:v>0.1333</c:v>
                </c:pt>
                <c:pt idx="141">
                  <c:v>0.13890000000000041</c:v>
                </c:pt>
                <c:pt idx="142">
                  <c:v>0.14470000000000041</c:v>
                </c:pt>
                <c:pt idx="143">
                  <c:v>0.15090000000000098</c:v>
                </c:pt>
                <c:pt idx="144">
                  <c:v>0.15730000000000041</c:v>
                </c:pt>
                <c:pt idx="145">
                  <c:v>0.16410000000000005</c:v>
                </c:pt>
                <c:pt idx="146">
                  <c:v>0.1711</c:v>
                </c:pt>
                <c:pt idx="147">
                  <c:v>0.17850000000000021</c:v>
                </c:pt>
                <c:pt idx="148">
                  <c:v>0.18630000000000024</c:v>
                </c:pt>
                <c:pt idx="149">
                  <c:v>0.19440000000000007</c:v>
                </c:pt>
                <c:pt idx="150">
                  <c:v>0.20280000000000001</c:v>
                </c:pt>
                <c:pt idx="151">
                  <c:v>0.21160000000000001</c:v>
                </c:pt>
                <c:pt idx="152">
                  <c:v>0.22080000000000005</c:v>
                </c:pt>
                <c:pt idx="153">
                  <c:v>0.2303</c:v>
                </c:pt>
                <c:pt idx="154">
                  <c:v>0.24000000000000021</c:v>
                </c:pt>
                <c:pt idx="155">
                  <c:v>0.25010000000000004</c:v>
                </c:pt>
                <c:pt idx="156">
                  <c:v>0.26050000000000001</c:v>
                </c:pt>
                <c:pt idx="157">
                  <c:v>0.27110000000000001</c:v>
                </c:pt>
                <c:pt idx="158">
                  <c:v>0.28180000000000038</c:v>
                </c:pt>
                <c:pt idx="159">
                  <c:v>0.29270000000000002</c:v>
                </c:pt>
                <c:pt idx="160">
                  <c:v>0.30360000000000031</c:v>
                </c:pt>
                <c:pt idx="161">
                  <c:v>0.31450000000000161</c:v>
                </c:pt>
                <c:pt idx="162">
                  <c:v>0.32520000000000032</c:v>
                </c:pt>
                <c:pt idx="163">
                  <c:v>0.33570000000000161</c:v>
                </c:pt>
                <c:pt idx="164">
                  <c:v>0.34570000000000012</c:v>
                </c:pt>
                <c:pt idx="165">
                  <c:v>0.35520000000000002</c:v>
                </c:pt>
                <c:pt idx="166">
                  <c:v>0.36400000000000032</c:v>
                </c:pt>
                <c:pt idx="167">
                  <c:v>0.37180000000000207</c:v>
                </c:pt>
                <c:pt idx="168">
                  <c:v>0.37860000000000038</c:v>
                </c:pt>
                <c:pt idx="169">
                  <c:v>0.38420000000000032</c:v>
                </c:pt>
                <c:pt idx="170">
                  <c:v>0.38840000000000208</c:v>
                </c:pt>
                <c:pt idx="171">
                  <c:v>0.39120000000000038</c:v>
                </c:pt>
                <c:pt idx="172">
                  <c:v>0.39250000000000207</c:v>
                </c:pt>
                <c:pt idx="173">
                  <c:v>0.39170000000000038</c:v>
                </c:pt>
                <c:pt idx="174">
                  <c:v>0.38940000000000208</c:v>
                </c:pt>
                <c:pt idx="175">
                  <c:v>0.38580000000000242</c:v>
                </c:pt>
                <c:pt idx="176">
                  <c:v>0.38090000000000207</c:v>
                </c:pt>
                <c:pt idx="177">
                  <c:v>0.37490000000000184</c:v>
                </c:pt>
                <c:pt idx="178">
                  <c:v>0.36790000000000184</c:v>
                </c:pt>
                <c:pt idx="179">
                  <c:v>0.36030000000000184</c:v>
                </c:pt>
                <c:pt idx="180">
                  <c:v>0.35200000000000031</c:v>
                </c:pt>
                <c:pt idx="181">
                  <c:v>0.3433000000000006</c:v>
                </c:pt>
                <c:pt idx="182">
                  <c:v>0.33420000000000138</c:v>
                </c:pt>
                <c:pt idx="183">
                  <c:v>0.32500000000000184</c:v>
                </c:pt>
                <c:pt idx="184">
                  <c:v>0.31570000000000031</c:v>
                </c:pt>
                <c:pt idx="185">
                  <c:v>0.30630000000000207</c:v>
                </c:pt>
                <c:pt idx="186">
                  <c:v>0.29710000000000031</c:v>
                </c:pt>
                <c:pt idx="187">
                  <c:v>0.28790000000000032</c:v>
                </c:pt>
                <c:pt idx="188">
                  <c:v>0.27890000000000031</c:v>
                </c:pt>
                <c:pt idx="189">
                  <c:v>0.2702</c:v>
                </c:pt>
                <c:pt idx="190">
                  <c:v>0.2616</c:v>
                </c:pt>
                <c:pt idx="191">
                  <c:v>0.25340000000000001</c:v>
                </c:pt>
                <c:pt idx="192">
                  <c:v>0.24540000000000098</c:v>
                </c:pt>
                <c:pt idx="193">
                  <c:v>0.23760000000000001</c:v>
                </c:pt>
                <c:pt idx="194">
                  <c:v>0.23019999999999999</c:v>
                </c:pt>
                <c:pt idx="195">
                  <c:v>0.22310000000000005</c:v>
                </c:pt>
                <c:pt idx="196">
                  <c:v>0.21620000000000086</c:v>
                </c:pt>
                <c:pt idx="197">
                  <c:v>0.20970000000000041</c:v>
                </c:pt>
                <c:pt idx="198">
                  <c:v>0.20340000000000041</c:v>
                </c:pt>
                <c:pt idx="199">
                  <c:v>0.1974000000000001</c:v>
                </c:pt>
                <c:pt idx="200">
                  <c:v>0.19170000000000006</c:v>
                </c:pt>
                <c:pt idx="201">
                  <c:v>0.18620000000000095</c:v>
                </c:pt>
                <c:pt idx="202">
                  <c:v>0.18100000000000024</c:v>
                </c:pt>
                <c:pt idx="203">
                  <c:v>0.17600000000000021</c:v>
                </c:pt>
                <c:pt idx="204">
                  <c:v>0.17130000000000001</c:v>
                </c:pt>
                <c:pt idx="205">
                  <c:v>0.16680000000000006</c:v>
                </c:pt>
                <c:pt idx="206">
                  <c:v>0.16250000000000006</c:v>
                </c:pt>
                <c:pt idx="207">
                  <c:v>0.15840000000000112</c:v>
                </c:pt>
                <c:pt idx="208">
                  <c:v>0.15450000000000041</c:v>
                </c:pt>
                <c:pt idx="209">
                  <c:v>0.15070000000000044</c:v>
                </c:pt>
                <c:pt idx="210">
                  <c:v>0.14720000000000041</c:v>
                </c:pt>
                <c:pt idx="211">
                  <c:v>0.14380000000000001</c:v>
                </c:pt>
                <c:pt idx="212">
                  <c:v>0.1406</c:v>
                </c:pt>
                <c:pt idx="213">
                  <c:v>0.13750000000000001</c:v>
                </c:pt>
                <c:pt idx="214">
                  <c:v>0.1346</c:v>
                </c:pt>
                <c:pt idx="215">
                  <c:v>0.1318</c:v>
                </c:pt>
                <c:pt idx="216">
                  <c:v>0.12920000000000001</c:v>
                </c:pt>
                <c:pt idx="217">
                  <c:v>0.12670000000000001</c:v>
                </c:pt>
                <c:pt idx="218">
                  <c:v>0.12429999999999999</c:v>
                </c:pt>
                <c:pt idx="219">
                  <c:v>0.12200000000000009</c:v>
                </c:pt>
                <c:pt idx="220">
                  <c:v>0.11980000000000003</c:v>
                </c:pt>
                <c:pt idx="221">
                  <c:v>0.11770000000000018</c:v>
                </c:pt>
                <c:pt idx="222">
                  <c:v>0.11570000000000014</c:v>
                </c:pt>
                <c:pt idx="223">
                  <c:v>0.11380000000000003</c:v>
                </c:pt>
                <c:pt idx="224">
                  <c:v>0.11200000000000003</c:v>
                </c:pt>
                <c:pt idx="225">
                  <c:v>0.11030000000000002</c:v>
                </c:pt>
                <c:pt idx="226">
                  <c:v>0.10860000000000022</c:v>
                </c:pt>
                <c:pt idx="227">
                  <c:v>0.10710000000000022</c:v>
                </c:pt>
                <c:pt idx="228">
                  <c:v>0.10560000000000012</c:v>
                </c:pt>
                <c:pt idx="229">
                  <c:v>0.10420000000000022</c:v>
                </c:pt>
                <c:pt idx="230">
                  <c:v>0.1028</c:v>
                </c:pt>
                <c:pt idx="231">
                  <c:v>0.10150000000000002</c:v>
                </c:pt>
                <c:pt idx="232">
                  <c:v>0.1003</c:v>
                </c:pt>
                <c:pt idx="233">
                  <c:v>9.9100000000000091E-2</c:v>
                </c:pt>
                <c:pt idx="234">
                  <c:v>9.8000000000000281E-2</c:v>
                </c:pt>
                <c:pt idx="235">
                  <c:v>9.6900000000000028E-2</c:v>
                </c:pt>
                <c:pt idx="236">
                  <c:v>9.5900000000000082E-2</c:v>
                </c:pt>
                <c:pt idx="237">
                  <c:v>9.4900000000000068E-2</c:v>
                </c:pt>
                <c:pt idx="238">
                  <c:v>9.400000000000007E-2</c:v>
                </c:pt>
                <c:pt idx="239">
                  <c:v>9.3100000000000266E-2</c:v>
                </c:pt>
                <c:pt idx="240">
                  <c:v>9.2300000000000021E-2</c:v>
                </c:pt>
                <c:pt idx="241">
                  <c:v>9.1500000000000081E-2</c:v>
                </c:pt>
                <c:pt idx="242">
                  <c:v>9.0700000000000086E-2</c:v>
                </c:pt>
                <c:pt idx="243">
                  <c:v>9.0000000000000066E-2</c:v>
                </c:pt>
                <c:pt idx="244">
                  <c:v>8.9300000000000032E-2</c:v>
                </c:pt>
                <c:pt idx="245">
                  <c:v>8.860000000000029E-2</c:v>
                </c:pt>
                <c:pt idx="246">
                  <c:v>8.800000000000012E-2</c:v>
                </c:pt>
                <c:pt idx="247">
                  <c:v>8.7400000000000019E-2</c:v>
                </c:pt>
                <c:pt idx="248">
                  <c:v>8.6800000000000044E-2</c:v>
                </c:pt>
                <c:pt idx="249">
                  <c:v>8.6300000000000002E-2</c:v>
                </c:pt>
                <c:pt idx="250">
                  <c:v>8.5800000000000071E-2</c:v>
                </c:pt>
                <c:pt idx="251">
                  <c:v>8.5300000000000029E-2</c:v>
                </c:pt>
                <c:pt idx="252">
                  <c:v>8.4900000000000114E-2</c:v>
                </c:pt>
                <c:pt idx="253">
                  <c:v>8.4400000000000031E-2</c:v>
                </c:pt>
                <c:pt idx="254">
                  <c:v>8.4000000000000075E-2</c:v>
                </c:pt>
                <c:pt idx="255">
                  <c:v>8.3600000000000674E-2</c:v>
                </c:pt>
                <c:pt idx="256">
                  <c:v>8.3300000000000068E-2</c:v>
                </c:pt>
                <c:pt idx="257">
                  <c:v>8.2900000000000001E-2</c:v>
                </c:pt>
                <c:pt idx="258">
                  <c:v>8.2600000000000035E-2</c:v>
                </c:pt>
                <c:pt idx="259">
                  <c:v>8.2300000000000026E-2</c:v>
                </c:pt>
                <c:pt idx="260">
                  <c:v>8.2000000000000003E-2</c:v>
                </c:pt>
                <c:pt idx="261">
                  <c:v>8.1800000000000025E-2</c:v>
                </c:pt>
                <c:pt idx="262">
                  <c:v>8.1500000000000114E-2</c:v>
                </c:pt>
                <c:pt idx="263">
                  <c:v>8.1300000000000025E-2</c:v>
                </c:pt>
                <c:pt idx="264">
                  <c:v>8.1100000000000005E-2</c:v>
                </c:pt>
                <c:pt idx="265">
                  <c:v>8.0900000000000027E-2</c:v>
                </c:pt>
                <c:pt idx="266">
                  <c:v>8.0700000000000091E-2</c:v>
                </c:pt>
                <c:pt idx="267">
                  <c:v>8.0500000000000266E-2</c:v>
                </c:pt>
                <c:pt idx="268">
                  <c:v>8.0400000000000041E-2</c:v>
                </c:pt>
                <c:pt idx="269">
                  <c:v>8.0300000000000024E-2</c:v>
                </c:pt>
                <c:pt idx="270">
                  <c:v>8.0100000000000032E-2</c:v>
                </c:pt>
                <c:pt idx="271">
                  <c:v>8.0000000000000071E-2</c:v>
                </c:pt>
                <c:pt idx="272">
                  <c:v>7.9900000000000151E-2</c:v>
                </c:pt>
                <c:pt idx="273">
                  <c:v>7.9900000000000151E-2</c:v>
                </c:pt>
                <c:pt idx="274">
                  <c:v>7.9800000000000426E-2</c:v>
                </c:pt>
                <c:pt idx="275">
                  <c:v>7.9700000000000035E-2</c:v>
                </c:pt>
                <c:pt idx="276">
                  <c:v>7.9700000000000035E-2</c:v>
                </c:pt>
                <c:pt idx="277">
                  <c:v>7.9600000000000046E-2</c:v>
                </c:pt>
                <c:pt idx="278">
                  <c:v>7.9600000000000046E-2</c:v>
                </c:pt>
                <c:pt idx="279">
                  <c:v>7.9600000000000046E-2</c:v>
                </c:pt>
                <c:pt idx="280">
                  <c:v>7.9600000000000046E-2</c:v>
                </c:pt>
                <c:pt idx="281">
                  <c:v>7.9600000000000046E-2</c:v>
                </c:pt>
                <c:pt idx="282">
                  <c:v>7.9600000000000046E-2</c:v>
                </c:pt>
                <c:pt idx="283">
                  <c:v>7.9600000000000046E-2</c:v>
                </c:pt>
                <c:pt idx="284">
                  <c:v>7.9700000000000035E-2</c:v>
                </c:pt>
                <c:pt idx="285">
                  <c:v>7.9700000000000035E-2</c:v>
                </c:pt>
                <c:pt idx="286">
                  <c:v>7.9800000000000426E-2</c:v>
                </c:pt>
                <c:pt idx="287">
                  <c:v>7.9800000000000426E-2</c:v>
                </c:pt>
                <c:pt idx="288">
                  <c:v>7.9900000000000151E-2</c:v>
                </c:pt>
                <c:pt idx="289">
                  <c:v>8.0000000000000071E-2</c:v>
                </c:pt>
                <c:pt idx="290">
                  <c:v>8.0100000000000032E-2</c:v>
                </c:pt>
                <c:pt idx="291">
                  <c:v>8.0200000000000049E-2</c:v>
                </c:pt>
                <c:pt idx="292">
                  <c:v>8.0200000000000049E-2</c:v>
                </c:pt>
                <c:pt idx="293">
                  <c:v>8.0400000000000041E-2</c:v>
                </c:pt>
                <c:pt idx="294">
                  <c:v>8.0500000000000266E-2</c:v>
                </c:pt>
                <c:pt idx="295">
                  <c:v>8.0600000000000074E-2</c:v>
                </c:pt>
                <c:pt idx="296">
                  <c:v>8.0700000000000091E-2</c:v>
                </c:pt>
                <c:pt idx="297">
                  <c:v>8.0900000000000027E-2</c:v>
                </c:pt>
                <c:pt idx="298">
                  <c:v>8.100000000000003E-2</c:v>
                </c:pt>
                <c:pt idx="299">
                  <c:v>8.1100000000000005E-2</c:v>
                </c:pt>
                <c:pt idx="300">
                  <c:v>8.1300000000000025E-2</c:v>
                </c:pt>
                <c:pt idx="301">
                  <c:v>8.1500000000000114E-2</c:v>
                </c:pt>
                <c:pt idx="302">
                  <c:v>8.1600000000000047E-2</c:v>
                </c:pt>
                <c:pt idx="303">
                  <c:v>8.1800000000000025E-2</c:v>
                </c:pt>
                <c:pt idx="304">
                  <c:v>8.2000000000000003E-2</c:v>
                </c:pt>
                <c:pt idx="305">
                  <c:v>8.2100000000000006E-2</c:v>
                </c:pt>
                <c:pt idx="306">
                  <c:v>8.2300000000000026E-2</c:v>
                </c:pt>
                <c:pt idx="307">
                  <c:v>8.2500000000000046E-2</c:v>
                </c:pt>
                <c:pt idx="308">
                  <c:v>8.2700000000000023E-2</c:v>
                </c:pt>
                <c:pt idx="309">
                  <c:v>8.2900000000000001E-2</c:v>
                </c:pt>
                <c:pt idx="310">
                  <c:v>8.3100000000000104E-2</c:v>
                </c:pt>
                <c:pt idx="311">
                  <c:v>8.3400000000000044E-2</c:v>
                </c:pt>
                <c:pt idx="312">
                  <c:v>8.3600000000000674E-2</c:v>
                </c:pt>
                <c:pt idx="313">
                  <c:v>8.3800000000000249E-2</c:v>
                </c:pt>
                <c:pt idx="314">
                  <c:v>8.4000000000000075E-2</c:v>
                </c:pt>
                <c:pt idx="315">
                  <c:v>8.4300000000000028E-2</c:v>
                </c:pt>
                <c:pt idx="316">
                  <c:v>8.4500000000000269E-2</c:v>
                </c:pt>
                <c:pt idx="317">
                  <c:v>8.470000000000015E-2</c:v>
                </c:pt>
                <c:pt idx="318">
                  <c:v>8.5000000000000048E-2</c:v>
                </c:pt>
                <c:pt idx="319">
                  <c:v>8.5200000000000026E-2</c:v>
                </c:pt>
                <c:pt idx="320">
                  <c:v>8.550000000000009E-2</c:v>
                </c:pt>
                <c:pt idx="321">
                  <c:v>8.5700000000000068E-2</c:v>
                </c:pt>
                <c:pt idx="322">
                  <c:v>8.6000000000000049E-2</c:v>
                </c:pt>
                <c:pt idx="323">
                  <c:v>8.6300000000000002E-2</c:v>
                </c:pt>
                <c:pt idx="324">
                  <c:v>8.6600000000000066E-2</c:v>
                </c:pt>
                <c:pt idx="325">
                  <c:v>8.6800000000000044E-2</c:v>
                </c:pt>
                <c:pt idx="326">
                  <c:v>8.7100000000000025E-2</c:v>
                </c:pt>
                <c:pt idx="327">
                  <c:v>8.7400000000000019E-2</c:v>
                </c:pt>
                <c:pt idx="328">
                  <c:v>8.7700000000000028E-2</c:v>
                </c:pt>
                <c:pt idx="329">
                  <c:v>8.800000000000012E-2</c:v>
                </c:pt>
                <c:pt idx="330">
                  <c:v>8.8300000000000101E-2</c:v>
                </c:pt>
                <c:pt idx="331">
                  <c:v>8.860000000000029E-2</c:v>
                </c:pt>
                <c:pt idx="332">
                  <c:v>8.8900000000000076E-2</c:v>
                </c:pt>
                <c:pt idx="333">
                  <c:v>8.9200000000000071E-2</c:v>
                </c:pt>
                <c:pt idx="334">
                  <c:v>8.9500000000000288E-2</c:v>
                </c:pt>
                <c:pt idx="335">
                  <c:v>8.9800000000000088E-2</c:v>
                </c:pt>
                <c:pt idx="336">
                  <c:v>9.0100000000000027E-2</c:v>
                </c:pt>
                <c:pt idx="337">
                  <c:v>9.0400000000000022E-2</c:v>
                </c:pt>
                <c:pt idx="338">
                  <c:v>9.0700000000000086E-2</c:v>
                </c:pt>
                <c:pt idx="339">
                  <c:v>9.1100000000000028E-2</c:v>
                </c:pt>
                <c:pt idx="340">
                  <c:v>9.1400000000000023E-2</c:v>
                </c:pt>
                <c:pt idx="341">
                  <c:v>9.1700000000000059E-2</c:v>
                </c:pt>
                <c:pt idx="342">
                  <c:v>9.2100000000000029E-2</c:v>
                </c:pt>
                <c:pt idx="343">
                  <c:v>9.2400000000000024E-2</c:v>
                </c:pt>
                <c:pt idx="344">
                  <c:v>9.2700000000000032E-2</c:v>
                </c:pt>
                <c:pt idx="345">
                  <c:v>9.3100000000000266E-2</c:v>
                </c:pt>
                <c:pt idx="346">
                  <c:v>9.3400000000000066E-2</c:v>
                </c:pt>
                <c:pt idx="347">
                  <c:v>9.3800000000000286E-2</c:v>
                </c:pt>
                <c:pt idx="348">
                  <c:v>9.4100000000000114E-2</c:v>
                </c:pt>
                <c:pt idx="349">
                  <c:v>9.450000000000032E-2</c:v>
                </c:pt>
                <c:pt idx="350">
                  <c:v>9.4900000000000068E-2</c:v>
                </c:pt>
                <c:pt idx="351">
                  <c:v>9.5200000000000035E-2</c:v>
                </c:pt>
                <c:pt idx="352">
                  <c:v>9.5600000000000088E-2</c:v>
                </c:pt>
                <c:pt idx="353">
                  <c:v>9.5900000000000082E-2</c:v>
                </c:pt>
                <c:pt idx="354">
                  <c:v>9.6300000000000024E-2</c:v>
                </c:pt>
                <c:pt idx="355">
                  <c:v>9.6700000000000078E-2</c:v>
                </c:pt>
                <c:pt idx="356">
                  <c:v>9.7100000000000006E-2</c:v>
                </c:pt>
                <c:pt idx="357">
                  <c:v>9.74E-2</c:v>
                </c:pt>
                <c:pt idx="358">
                  <c:v>9.7800000000000026E-2</c:v>
                </c:pt>
                <c:pt idx="359">
                  <c:v>9.8200000000000134E-2</c:v>
                </c:pt>
                <c:pt idx="360">
                  <c:v>9.8600000000000701E-2</c:v>
                </c:pt>
                <c:pt idx="361">
                  <c:v>9.9000000000000088E-2</c:v>
                </c:pt>
                <c:pt idx="362">
                  <c:v>9.9400000000000044E-2</c:v>
                </c:pt>
                <c:pt idx="363">
                  <c:v>9.9800000000000083E-2</c:v>
                </c:pt>
                <c:pt idx="364">
                  <c:v>0.10020000000000009</c:v>
                </c:pt>
                <c:pt idx="365">
                  <c:v>0.10059999999999998</c:v>
                </c:pt>
                <c:pt idx="366">
                  <c:v>0.10100000000000002</c:v>
                </c:pt>
                <c:pt idx="367">
                  <c:v>0.1014</c:v>
                </c:pt>
                <c:pt idx="368">
                  <c:v>0.1018</c:v>
                </c:pt>
                <c:pt idx="369">
                  <c:v>0.10220000000000012</c:v>
                </c:pt>
                <c:pt idx="370">
                  <c:v>0.10260000000000002</c:v>
                </c:pt>
                <c:pt idx="371">
                  <c:v>0.10299999999999998</c:v>
                </c:pt>
                <c:pt idx="372">
                  <c:v>0.10340000000000002</c:v>
                </c:pt>
                <c:pt idx="373">
                  <c:v>0.10390000000000002</c:v>
                </c:pt>
                <c:pt idx="374">
                  <c:v>0.1043</c:v>
                </c:pt>
                <c:pt idx="375">
                  <c:v>0.10470000000000022</c:v>
                </c:pt>
                <c:pt idx="376">
                  <c:v>0.10510000000000012</c:v>
                </c:pt>
                <c:pt idx="377">
                  <c:v>0.10560000000000012</c:v>
                </c:pt>
                <c:pt idx="378">
                  <c:v>0.10600000000000002</c:v>
                </c:pt>
                <c:pt idx="379">
                  <c:v>0.10639999999999998</c:v>
                </c:pt>
                <c:pt idx="380">
                  <c:v>0.10690000000000002</c:v>
                </c:pt>
                <c:pt idx="381">
                  <c:v>0.10730000000000002</c:v>
                </c:pt>
                <c:pt idx="382">
                  <c:v>0.1077000000000005</c:v>
                </c:pt>
                <c:pt idx="383">
                  <c:v>0.1082000000000005</c:v>
                </c:pt>
                <c:pt idx="384">
                  <c:v>0.10860000000000022</c:v>
                </c:pt>
                <c:pt idx="385">
                  <c:v>0.10910000000000022</c:v>
                </c:pt>
                <c:pt idx="386">
                  <c:v>0.10950000000000019</c:v>
                </c:pt>
                <c:pt idx="387">
                  <c:v>0.11000000000000003</c:v>
                </c:pt>
                <c:pt idx="388">
                  <c:v>0.11040000000000003</c:v>
                </c:pt>
                <c:pt idx="389">
                  <c:v>0.11090000000000003</c:v>
                </c:pt>
                <c:pt idx="390">
                  <c:v>0.11130000000000002</c:v>
                </c:pt>
                <c:pt idx="391">
                  <c:v>0.11180000000000002</c:v>
                </c:pt>
                <c:pt idx="392">
                  <c:v>0.11219999999999999</c:v>
                </c:pt>
                <c:pt idx="393">
                  <c:v>0.11269999999999999</c:v>
                </c:pt>
                <c:pt idx="394">
                  <c:v>0.11320000000000008</c:v>
                </c:pt>
                <c:pt idx="395">
                  <c:v>0.11360000000000005</c:v>
                </c:pt>
                <c:pt idx="396">
                  <c:v>0.11409999999999999</c:v>
                </c:pt>
                <c:pt idx="397">
                  <c:v>0.11459999999999999</c:v>
                </c:pt>
                <c:pt idx="398">
                  <c:v>0.11509999999999999</c:v>
                </c:pt>
                <c:pt idx="399">
                  <c:v>0.11550000000000005</c:v>
                </c:pt>
                <c:pt idx="400">
                  <c:v>0.11600000000000005</c:v>
                </c:pt>
                <c:pt idx="401">
                  <c:v>0.11650000000000005</c:v>
                </c:pt>
                <c:pt idx="402">
                  <c:v>0.11700000000000005</c:v>
                </c:pt>
                <c:pt idx="403">
                  <c:v>0.11749999999999999</c:v>
                </c:pt>
                <c:pt idx="404">
                  <c:v>0.11790000000000003</c:v>
                </c:pt>
                <c:pt idx="405">
                  <c:v>0.11840000000000005</c:v>
                </c:pt>
                <c:pt idx="406">
                  <c:v>0.11890000000000005</c:v>
                </c:pt>
                <c:pt idx="407">
                  <c:v>0.11940000000000005</c:v>
                </c:pt>
                <c:pt idx="408">
                  <c:v>0.11990000000000005</c:v>
                </c:pt>
                <c:pt idx="409">
                  <c:v>0.12039999999999998</c:v>
                </c:pt>
                <c:pt idx="410">
                  <c:v>0.12089999999999998</c:v>
                </c:pt>
                <c:pt idx="411">
                  <c:v>0.12139999999999998</c:v>
                </c:pt>
                <c:pt idx="412">
                  <c:v>0.12189999999999998</c:v>
                </c:pt>
                <c:pt idx="413">
                  <c:v>0.12239999999999998</c:v>
                </c:pt>
                <c:pt idx="414">
                  <c:v>0.12290000000000002</c:v>
                </c:pt>
                <c:pt idx="415">
                  <c:v>0.12340000000000002</c:v>
                </c:pt>
                <c:pt idx="416">
                  <c:v>0.12390000000000002</c:v>
                </c:pt>
                <c:pt idx="417">
                  <c:v>0.12440000000000002</c:v>
                </c:pt>
                <c:pt idx="418">
                  <c:v>0.125</c:v>
                </c:pt>
                <c:pt idx="419">
                  <c:v>0.1255</c:v>
                </c:pt>
                <c:pt idx="420">
                  <c:v>0.126</c:v>
                </c:pt>
                <c:pt idx="421">
                  <c:v>0.1265</c:v>
                </c:pt>
                <c:pt idx="422">
                  <c:v>0.127</c:v>
                </c:pt>
                <c:pt idx="423">
                  <c:v>0.12759999999999999</c:v>
                </c:pt>
                <c:pt idx="424">
                  <c:v>0.12809999999999999</c:v>
                </c:pt>
                <c:pt idx="425">
                  <c:v>0.12859999999999999</c:v>
                </c:pt>
                <c:pt idx="426">
                  <c:v>0.12909999999999999</c:v>
                </c:pt>
                <c:pt idx="427">
                  <c:v>0.12970000000000001</c:v>
                </c:pt>
                <c:pt idx="428">
                  <c:v>0.13020000000000001</c:v>
                </c:pt>
                <c:pt idx="429">
                  <c:v>0.13070000000000001</c:v>
                </c:pt>
                <c:pt idx="430">
                  <c:v>0.1313</c:v>
                </c:pt>
                <c:pt idx="431">
                  <c:v>0.1318</c:v>
                </c:pt>
                <c:pt idx="432">
                  <c:v>0.13239999999999999</c:v>
                </c:pt>
                <c:pt idx="433">
                  <c:v>0.13289999999999999</c:v>
                </c:pt>
                <c:pt idx="434">
                  <c:v>0.13339999999999999</c:v>
                </c:pt>
                <c:pt idx="435">
                  <c:v>0.13400000000000001</c:v>
                </c:pt>
                <c:pt idx="436">
                  <c:v>0.13450000000000001</c:v>
                </c:pt>
                <c:pt idx="437">
                  <c:v>0.1351</c:v>
                </c:pt>
                <c:pt idx="438">
                  <c:v>0.1356</c:v>
                </c:pt>
                <c:pt idx="439">
                  <c:v>0.13619999999999999</c:v>
                </c:pt>
                <c:pt idx="440">
                  <c:v>0.13669999999999999</c:v>
                </c:pt>
                <c:pt idx="441">
                  <c:v>0.13730000000000001</c:v>
                </c:pt>
                <c:pt idx="442">
                  <c:v>0.13789999999999999</c:v>
                </c:pt>
                <c:pt idx="443">
                  <c:v>0.13840000000000041</c:v>
                </c:pt>
                <c:pt idx="444">
                  <c:v>0.13900000000000001</c:v>
                </c:pt>
                <c:pt idx="445">
                  <c:v>0.13950000000000001</c:v>
                </c:pt>
                <c:pt idx="446">
                  <c:v>0.1401</c:v>
                </c:pt>
                <c:pt idx="447">
                  <c:v>0.14069999999999999</c:v>
                </c:pt>
                <c:pt idx="448">
                  <c:v>0.14119999999999999</c:v>
                </c:pt>
                <c:pt idx="449">
                  <c:v>0.14180000000000001</c:v>
                </c:pt>
                <c:pt idx="450">
                  <c:v>0.14240000000000044</c:v>
                </c:pt>
                <c:pt idx="452">
                  <c:v>0.29150000000000031</c:v>
                </c:pt>
                <c:pt idx="453">
                  <c:v>0.29240000000000038</c:v>
                </c:pt>
                <c:pt idx="454">
                  <c:v>0.29330000000000184</c:v>
                </c:pt>
                <c:pt idx="455">
                  <c:v>0.29420000000000002</c:v>
                </c:pt>
                <c:pt idx="456">
                  <c:v>0.29520000000000002</c:v>
                </c:pt>
                <c:pt idx="457">
                  <c:v>0.29610000000000031</c:v>
                </c:pt>
                <c:pt idx="458">
                  <c:v>0.29700000000000032</c:v>
                </c:pt>
                <c:pt idx="459">
                  <c:v>0.29790000000000161</c:v>
                </c:pt>
                <c:pt idx="460">
                  <c:v>0.29890000000000161</c:v>
                </c:pt>
                <c:pt idx="461">
                  <c:v>0.29980000000000184</c:v>
                </c:pt>
                <c:pt idx="462">
                  <c:v>0.30070000000000002</c:v>
                </c:pt>
                <c:pt idx="463">
                  <c:v>0.30170000000000002</c:v>
                </c:pt>
                <c:pt idx="464">
                  <c:v>0.30260000000000031</c:v>
                </c:pt>
                <c:pt idx="465">
                  <c:v>0.30350000000000038</c:v>
                </c:pt>
                <c:pt idx="466">
                  <c:v>0.30450000000000038</c:v>
                </c:pt>
                <c:pt idx="467">
                  <c:v>0.30540000000000184</c:v>
                </c:pt>
                <c:pt idx="468">
                  <c:v>0.30640000000000184</c:v>
                </c:pt>
                <c:pt idx="469">
                  <c:v>0.30730000000000207</c:v>
                </c:pt>
                <c:pt idx="470">
                  <c:v>0.30830000000000207</c:v>
                </c:pt>
                <c:pt idx="471">
                  <c:v>0.30920000000000031</c:v>
                </c:pt>
                <c:pt idx="472">
                  <c:v>0.31020000000000031</c:v>
                </c:pt>
                <c:pt idx="473">
                  <c:v>0.31110000000000032</c:v>
                </c:pt>
                <c:pt idx="474">
                  <c:v>0.31210000000000032</c:v>
                </c:pt>
                <c:pt idx="475">
                  <c:v>0.31300000000000161</c:v>
                </c:pt>
                <c:pt idx="476">
                  <c:v>0.31400000000000161</c:v>
                </c:pt>
                <c:pt idx="477">
                  <c:v>0.31490000000000185</c:v>
                </c:pt>
                <c:pt idx="478">
                  <c:v>0.3159000000000019</c:v>
                </c:pt>
                <c:pt idx="479">
                  <c:v>0.31690000000000201</c:v>
                </c:pt>
                <c:pt idx="480">
                  <c:v>0.31780000000000247</c:v>
                </c:pt>
                <c:pt idx="481">
                  <c:v>0.31880000000000241</c:v>
                </c:pt>
                <c:pt idx="482">
                  <c:v>0.31980000000000242</c:v>
                </c:pt>
                <c:pt idx="483">
                  <c:v>0.32070000000000032</c:v>
                </c:pt>
                <c:pt idx="484">
                  <c:v>0.32170000000000032</c:v>
                </c:pt>
                <c:pt idx="485">
                  <c:v>0.32270000000000032</c:v>
                </c:pt>
                <c:pt idx="486">
                  <c:v>0.32370000000000032</c:v>
                </c:pt>
                <c:pt idx="487">
                  <c:v>0.32460000000000161</c:v>
                </c:pt>
                <c:pt idx="488">
                  <c:v>0.32560000000000161</c:v>
                </c:pt>
                <c:pt idx="489">
                  <c:v>0.32660000000000161</c:v>
                </c:pt>
                <c:pt idx="490">
                  <c:v>0.32760000000000161</c:v>
                </c:pt>
                <c:pt idx="491">
                  <c:v>0.32860000000000167</c:v>
                </c:pt>
                <c:pt idx="492">
                  <c:v>0.32960000000000178</c:v>
                </c:pt>
                <c:pt idx="493">
                  <c:v>0.33050000000000207</c:v>
                </c:pt>
                <c:pt idx="494">
                  <c:v>0.33150000000000207</c:v>
                </c:pt>
                <c:pt idx="495">
                  <c:v>0.33250000000000207</c:v>
                </c:pt>
                <c:pt idx="496">
                  <c:v>0.33350000000000207</c:v>
                </c:pt>
                <c:pt idx="497">
                  <c:v>0.33450000000000207</c:v>
                </c:pt>
                <c:pt idx="498">
                  <c:v>0.33550000000000207</c:v>
                </c:pt>
                <c:pt idx="499">
                  <c:v>0.33650000000000208</c:v>
                </c:pt>
                <c:pt idx="500">
                  <c:v>0.33750000000000208</c:v>
                </c:pt>
                <c:pt idx="501">
                  <c:v>0.33850000000000208</c:v>
                </c:pt>
                <c:pt idx="502">
                  <c:v>0.33950000000000208</c:v>
                </c:pt>
                <c:pt idx="503">
                  <c:v>0.34050000000000014</c:v>
                </c:pt>
                <c:pt idx="504">
                  <c:v>0.3415000000000003</c:v>
                </c:pt>
                <c:pt idx="505">
                  <c:v>0.34260000000000013</c:v>
                </c:pt>
                <c:pt idx="506">
                  <c:v>0.34360000000000013</c:v>
                </c:pt>
                <c:pt idx="507">
                  <c:v>0.34460000000000013</c:v>
                </c:pt>
                <c:pt idx="508">
                  <c:v>0.34560000000000013</c:v>
                </c:pt>
                <c:pt idx="509">
                  <c:v>0.34660000000000013</c:v>
                </c:pt>
                <c:pt idx="510">
                  <c:v>0.34760000000000013</c:v>
                </c:pt>
                <c:pt idx="511">
                  <c:v>0.34870000000000012</c:v>
                </c:pt>
                <c:pt idx="512">
                  <c:v>0.34970000000000012</c:v>
                </c:pt>
                <c:pt idx="513">
                  <c:v>0.35070000000000001</c:v>
                </c:pt>
                <c:pt idx="514">
                  <c:v>0.35170000000000001</c:v>
                </c:pt>
                <c:pt idx="515">
                  <c:v>0.35280000000000161</c:v>
                </c:pt>
                <c:pt idx="516">
                  <c:v>0.35380000000000172</c:v>
                </c:pt>
                <c:pt idx="517">
                  <c:v>0.35480000000000184</c:v>
                </c:pt>
                <c:pt idx="518">
                  <c:v>0.35580000000000184</c:v>
                </c:pt>
                <c:pt idx="519">
                  <c:v>0.35690000000000038</c:v>
                </c:pt>
                <c:pt idx="520">
                  <c:v>0.35790000000000038</c:v>
                </c:pt>
                <c:pt idx="521">
                  <c:v>0.35900000000000032</c:v>
                </c:pt>
                <c:pt idx="522">
                  <c:v>0.36000000000000032</c:v>
                </c:pt>
                <c:pt idx="523">
                  <c:v>0.36100000000000032</c:v>
                </c:pt>
                <c:pt idx="524">
                  <c:v>0.36210000000000031</c:v>
                </c:pt>
                <c:pt idx="525">
                  <c:v>0.36310000000000031</c:v>
                </c:pt>
                <c:pt idx="526">
                  <c:v>0.36420000000000002</c:v>
                </c:pt>
                <c:pt idx="527">
                  <c:v>0.36520000000000002</c:v>
                </c:pt>
                <c:pt idx="528">
                  <c:v>0.36630000000000196</c:v>
                </c:pt>
                <c:pt idx="529">
                  <c:v>0.36730000000000207</c:v>
                </c:pt>
                <c:pt idx="530">
                  <c:v>0.36840000000000184</c:v>
                </c:pt>
                <c:pt idx="531">
                  <c:v>0.36940000000000184</c:v>
                </c:pt>
                <c:pt idx="532">
                  <c:v>0.37050000000000038</c:v>
                </c:pt>
                <c:pt idx="533">
                  <c:v>0.37160000000000032</c:v>
                </c:pt>
                <c:pt idx="534">
                  <c:v>0.37260000000000032</c:v>
                </c:pt>
                <c:pt idx="535">
                  <c:v>0.37370000000000031</c:v>
                </c:pt>
                <c:pt idx="536">
                  <c:v>0.37480000000000208</c:v>
                </c:pt>
                <c:pt idx="537">
                  <c:v>0.37580000000000208</c:v>
                </c:pt>
                <c:pt idx="538">
                  <c:v>0.37690000000000184</c:v>
                </c:pt>
                <c:pt idx="539">
                  <c:v>0.37800000000000161</c:v>
                </c:pt>
                <c:pt idx="540">
                  <c:v>0.37900000000000172</c:v>
                </c:pt>
                <c:pt idx="541">
                  <c:v>0.38010000000000038</c:v>
                </c:pt>
                <c:pt idx="542">
                  <c:v>0.38120000000000032</c:v>
                </c:pt>
                <c:pt idx="543">
                  <c:v>0.38230000000000242</c:v>
                </c:pt>
                <c:pt idx="544">
                  <c:v>0.38340000000000207</c:v>
                </c:pt>
                <c:pt idx="545">
                  <c:v>0.38440000000000207</c:v>
                </c:pt>
                <c:pt idx="546">
                  <c:v>0.38550000000000184</c:v>
                </c:pt>
                <c:pt idx="547">
                  <c:v>0.38660000000000161</c:v>
                </c:pt>
                <c:pt idx="548">
                  <c:v>0.38770000000000032</c:v>
                </c:pt>
                <c:pt idx="549">
                  <c:v>0.38880000000000242</c:v>
                </c:pt>
                <c:pt idx="550">
                  <c:v>0.38990000000000208</c:v>
                </c:pt>
                <c:pt idx="551">
                  <c:v>0.3910000000000019</c:v>
                </c:pt>
                <c:pt idx="552">
                  <c:v>0.39210000000000178</c:v>
                </c:pt>
                <c:pt idx="553">
                  <c:v>0.39320000000000038</c:v>
                </c:pt>
                <c:pt idx="554">
                  <c:v>0.39430000000000287</c:v>
                </c:pt>
                <c:pt idx="555">
                  <c:v>0.39540000000000242</c:v>
                </c:pt>
                <c:pt idx="556">
                  <c:v>0.39650000000000207</c:v>
                </c:pt>
                <c:pt idx="557">
                  <c:v>0.39760000000000184</c:v>
                </c:pt>
                <c:pt idx="558">
                  <c:v>0.39870000000000161</c:v>
                </c:pt>
                <c:pt idx="559">
                  <c:v>0.39980000000000288</c:v>
                </c:pt>
                <c:pt idx="560">
                  <c:v>0.40090000000000031</c:v>
                </c:pt>
                <c:pt idx="561">
                  <c:v>0.40200000000000002</c:v>
                </c:pt>
                <c:pt idx="562">
                  <c:v>0.40310000000000001</c:v>
                </c:pt>
                <c:pt idx="563">
                  <c:v>0.40430000000000038</c:v>
                </c:pt>
                <c:pt idx="564">
                  <c:v>0.40540000000000032</c:v>
                </c:pt>
                <c:pt idx="565">
                  <c:v>0.40650000000000008</c:v>
                </c:pt>
                <c:pt idx="566">
                  <c:v>0.40760000000000002</c:v>
                </c:pt>
                <c:pt idx="567">
                  <c:v>0.40870000000000001</c:v>
                </c:pt>
                <c:pt idx="568">
                  <c:v>0.40990000000000032</c:v>
                </c:pt>
                <c:pt idx="569">
                  <c:v>0.41100000000000031</c:v>
                </c:pt>
                <c:pt idx="570">
                  <c:v>0.41210000000000002</c:v>
                </c:pt>
                <c:pt idx="571">
                  <c:v>0.41330000000000161</c:v>
                </c:pt>
                <c:pt idx="572">
                  <c:v>0.41440000000000032</c:v>
                </c:pt>
                <c:pt idx="573">
                  <c:v>0.41550000000000031</c:v>
                </c:pt>
                <c:pt idx="574">
                  <c:v>0.41670000000000001</c:v>
                </c:pt>
                <c:pt idx="575">
                  <c:v>0.41780000000000184</c:v>
                </c:pt>
                <c:pt idx="576">
                  <c:v>0.41900000000000032</c:v>
                </c:pt>
                <c:pt idx="577">
                  <c:v>0.42010000000000008</c:v>
                </c:pt>
                <c:pt idx="578">
                  <c:v>0.42120000000000002</c:v>
                </c:pt>
                <c:pt idx="579">
                  <c:v>0.42240000000000161</c:v>
                </c:pt>
                <c:pt idx="580">
                  <c:v>0.42350000000000032</c:v>
                </c:pt>
                <c:pt idx="581">
                  <c:v>0.42470000000000002</c:v>
                </c:pt>
                <c:pt idx="582">
                  <c:v>0.42580000000000184</c:v>
                </c:pt>
                <c:pt idx="583">
                  <c:v>0.42700000000000032</c:v>
                </c:pt>
                <c:pt idx="584">
                  <c:v>0.42820000000000008</c:v>
                </c:pt>
                <c:pt idx="585">
                  <c:v>0.42930000000000201</c:v>
                </c:pt>
                <c:pt idx="586">
                  <c:v>0.43050000000000038</c:v>
                </c:pt>
                <c:pt idx="587">
                  <c:v>0.43160000000000032</c:v>
                </c:pt>
                <c:pt idx="588">
                  <c:v>0.43280000000000207</c:v>
                </c:pt>
                <c:pt idx="589">
                  <c:v>0.43400000000000138</c:v>
                </c:pt>
                <c:pt idx="590">
                  <c:v>0.43510000000000032</c:v>
                </c:pt>
                <c:pt idx="591">
                  <c:v>0.43630000000000208</c:v>
                </c:pt>
                <c:pt idx="592">
                  <c:v>0.43750000000000161</c:v>
                </c:pt>
                <c:pt idx="593">
                  <c:v>0.43860000000000032</c:v>
                </c:pt>
                <c:pt idx="594">
                  <c:v>0.43980000000000208</c:v>
                </c:pt>
                <c:pt idx="595">
                  <c:v>0.44100000000000011</c:v>
                </c:pt>
                <c:pt idx="596">
                  <c:v>0.44220000000000009</c:v>
                </c:pt>
                <c:pt idx="597">
                  <c:v>0.44340000000000013</c:v>
                </c:pt>
                <c:pt idx="598">
                  <c:v>0.44450000000000012</c:v>
                </c:pt>
                <c:pt idx="599">
                  <c:v>0.44570000000000015</c:v>
                </c:pt>
                <c:pt idx="600">
                  <c:v>0.44690000000000013</c:v>
                </c:pt>
                <c:pt idx="601">
                  <c:v>0.44810000000000011</c:v>
                </c:pt>
                <c:pt idx="602">
                  <c:v>0.4493000000000002</c:v>
                </c:pt>
                <c:pt idx="603">
                  <c:v>0.45050000000000001</c:v>
                </c:pt>
                <c:pt idx="604">
                  <c:v>0.45170000000000005</c:v>
                </c:pt>
                <c:pt idx="605">
                  <c:v>0.45290000000000002</c:v>
                </c:pt>
                <c:pt idx="606">
                  <c:v>0.4541</c:v>
                </c:pt>
                <c:pt idx="607">
                  <c:v>0.45529999999999998</c:v>
                </c:pt>
                <c:pt idx="608">
                  <c:v>0.45650000000000002</c:v>
                </c:pt>
                <c:pt idx="609">
                  <c:v>0.4577</c:v>
                </c:pt>
                <c:pt idx="610">
                  <c:v>0.45890000000000031</c:v>
                </c:pt>
                <c:pt idx="611">
                  <c:v>0.46010000000000001</c:v>
                </c:pt>
                <c:pt idx="612">
                  <c:v>0.46130000000000032</c:v>
                </c:pt>
                <c:pt idx="613">
                  <c:v>0.46250000000000002</c:v>
                </c:pt>
                <c:pt idx="614">
                  <c:v>0.4637</c:v>
                </c:pt>
                <c:pt idx="615">
                  <c:v>0.46500000000000002</c:v>
                </c:pt>
                <c:pt idx="616">
                  <c:v>0.4662</c:v>
                </c:pt>
                <c:pt idx="617">
                  <c:v>0.46740000000000032</c:v>
                </c:pt>
                <c:pt idx="618">
                  <c:v>0.46860000000000002</c:v>
                </c:pt>
                <c:pt idx="619">
                  <c:v>0.46980000000000038</c:v>
                </c:pt>
                <c:pt idx="620">
                  <c:v>0.47110000000000002</c:v>
                </c:pt>
                <c:pt idx="621">
                  <c:v>0.47230000000000161</c:v>
                </c:pt>
                <c:pt idx="622">
                  <c:v>0.47350000000000031</c:v>
                </c:pt>
                <c:pt idx="623">
                  <c:v>0.47480000000000161</c:v>
                </c:pt>
                <c:pt idx="624">
                  <c:v>0.47600000000000031</c:v>
                </c:pt>
                <c:pt idx="625">
                  <c:v>0.47720000000000001</c:v>
                </c:pt>
                <c:pt idx="626">
                  <c:v>0.47850000000000031</c:v>
                </c:pt>
                <c:pt idx="627">
                  <c:v>0.47970000000000002</c:v>
                </c:pt>
                <c:pt idx="628">
                  <c:v>0.48100000000000032</c:v>
                </c:pt>
                <c:pt idx="629">
                  <c:v>0.48220000000000002</c:v>
                </c:pt>
                <c:pt idx="630">
                  <c:v>0.48340000000000038</c:v>
                </c:pt>
                <c:pt idx="631">
                  <c:v>0.48470000000000002</c:v>
                </c:pt>
                <c:pt idx="632">
                  <c:v>0.48590000000000161</c:v>
                </c:pt>
                <c:pt idx="633">
                  <c:v>0.48720000000000002</c:v>
                </c:pt>
                <c:pt idx="634">
                  <c:v>0.48840000000000161</c:v>
                </c:pt>
                <c:pt idx="635">
                  <c:v>0.48970000000000002</c:v>
                </c:pt>
                <c:pt idx="636">
                  <c:v>0.49100000000000038</c:v>
                </c:pt>
                <c:pt idx="637">
                  <c:v>0.49220000000000008</c:v>
                </c:pt>
                <c:pt idx="638">
                  <c:v>0.49350000000000038</c:v>
                </c:pt>
                <c:pt idx="639">
                  <c:v>0.49470000000000008</c:v>
                </c:pt>
                <c:pt idx="640">
                  <c:v>0.49600000000000088</c:v>
                </c:pt>
                <c:pt idx="641">
                  <c:v>0.49730000000000207</c:v>
                </c:pt>
                <c:pt idx="642">
                  <c:v>0.49860000000000032</c:v>
                </c:pt>
                <c:pt idx="643">
                  <c:v>0.49980000000000208</c:v>
                </c:pt>
                <c:pt idx="644">
                  <c:v>0.50109999999999999</c:v>
                </c:pt>
                <c:pt idx="645">
                  <c:v>0.50239999999999996</c:v>
                </c:pt>
                <c:pt idx="646">
                  <c:v>0.50370000000000004</c:v>
                </c:pt>
                <c:pt idx="647">
                  <c:v>0.50490000000000002</c:v>
                </c:pt>
                <c:pt idx="648">
                  <c:v>0.50619999999999998</c:v>
                </c:pt>
                <c:pt idx="649">
                  <c:v>0.50749999999999951</c:v>
                </c:pt>
                <c:pt idx="650">
                  <c:v>0.50880000000000003</c:v>
                </c:pt>
                <c:pt idx="651">
                  <c:v>0.5101</c:v>
                </c:pt>
                <c:pt idx="652">
                  <c:v>0.51139999999999997</c:v>
                </c:pt>
                <c:pt idx="653">
                  <c:v>0.51270000000000004</c:v>
                </c:pt>
                <c:pt idx="654">
                  <c:v>0.51400000000000001</c:v>
                </c:pt>
                <c:pt idx="655">
                  <c:v>0.51519999999999999</c:v>
                </c:pt>
                <c:pt idx="656">
                  <c:v>0.51649999999999996</c:v>
                </c:pt>
                <c:pt idx="657">
                  <c:v>0.51780000000000004</c:v>
                </c:pt>
                <c:pt idx="658">
                  <c:v>0.51919999999999999</c:v>
                </c:pt>
                <c:pt idx="659">
                  <c:v>0.52049999999999996</c:v>
                </c:pt>
                <c:pt idx="660">
                  <c:v>0.52180000000000004</c:v>
                </c:pt>
                <c:pt idx="661">
                  <c:v>0.52310000000000001</c:v>
                </c:pt>
                <c:pt idx="662">
                  <c:v>0.52439999999999998</c:v>
                </c:pt>
                <c:pt idx="663">
                  <c:v>0.52569999999999995</c:v>
                </c:pt>
                <c:pt idx="664">
                  <c:v>0.52700000000000002</c:v>
                </c:pt>
                <c:pt idx="665">
                  <c:v>0.52829999999999999</c:v>
                </c:pt>
                <c:pt idx="666">
                  <c:v>0.52959999999999996</c:v>
                </c:pt>
                <c:pt idx="667">
                  <c:v>0.53100000000000003</c:v>
                </c:pt>
                <c:pt idx="668">
                  <c:v>0.5323</c:v>
                </c:pt>
                <c:pt idx="669">
                  <c:v>0.53359999999999996</c:v>
                </c:pt>
                <c:pt idx="670">
                  <c:v>0.53490000000000004</c:v>
                </c:pt>
                <c:pt idx="671">
                  <c:v>0.5363</c:v>
                </c:pt>
                <c:pt idx="672">
                  <c:v>0.53759999999999997</c:v>
                </c:pt>
                <c:pt idx="673">
                  <c:v>0.53890000000000005</c:v>
                </c:pt>
                <c:pt idx="674">
                  <c:v>0.5403</c:v>
                </c:pt>
                <c:pt idx="675">
                  <c:v>0.54159999999999997</c:v>
                </c:pt>
                <c:pt idx="676">
                  <c:v>0.54290000000000005</c:v>
                </c:pt>
                <c:pt idx="677">
                  <c:v>0.54430000000000001</c:v>
                </c:pt>
                <c:pt idx="678">
                  <c:v>0.54559999999999997</c:v>
                </c:pt>
                <c:pt idx="679">
                  <c:v>0.54700000000000004</c:v>
                </c:pt>
                <c:pt idx="680">
                  <c:v>0.54830000000000001</c:v>
                </c:pt>
                <c:pt idx="681">
                  <c:v>0.54970000000000063</c:v>
                </c:pt>
                <c:pt idx="682">
                  <c:v>0.55100000000000005</c:v>
                </c:pt>
                <c:pt idx="683">
                  <c:v>0.5524</c:v>
                </c:pt>
                <c:pt idx="684">
                  <c:v>0.55370000000000064</c:v>
                </c:pt>
                <c:pt idx="685">
                  <c:v>0.55510000000000004</c:v>
                </c:pt>
                <c:pt idx="686">
                  <c:v>0.55649999999999999</c:v>
                </c:pt>
                <c:pt idx="687">
                  <c:v>0.55780000000000063</c:v>
                </c:pt>
                <c:pt idx="688">
                  <c:v>0.55920000000000003</c:v>
                </c:pt>
                <c:pt idx="689">
                  <c:v>0.56059999999999999</c:v>
                </c:pt>
                <c:pt idx="690">
                  <c:v>0.56190000000000062</c:v>
                </c:pt>
                <c:pt idx="691">
                  <c:v>0.56330000000000002</c:v>
                </c:pt>
                <c:pt idx="692">
                  <c:v>0.56470000000000065</c:v>
                </c:pt>
                <c:pt idx="693">
                  <c:v>0.56599999999999995</c:v>
                </c:pt>
                <c:pt idx="694">
                  <c:v>0.56740000000000002</c:v>
                </c:pt>
                <c:pt idx="695">
                  <c:v>0.56880000000000064</c:v>
                </c:pt>
                <c:pt idx="696">
                  <c:v>0.57020000000000004</c:v>
                </c:pt>
                <c:pt idx="697">
                  <c:v>0.57160000000000322</c:v>
                </c:pt>
                <c:pt idx="698">
                  <c:v>0.57299999999999995</c:v>
                </c:pt>
                <c:pt idx="699">
                  <c:v>0.57430000000000003</c:v>
                </c:pt>
                <c:pt idx="700">
                  <c:v>0.57570000000000165</c:v>
                </c:pt>
                <c:pt idx="701">
                  <c:v>0.57709999999999995</c:v>
                </c:pt>
                <c:pt idx="702">
                  <c:v>0.57850000000000001</c:v>
                </c:pt>
                <c:pt idx="703">
                  <c:v>0.57990000000000064</c:v>
                </c:pt>
                <c:pt idx="704">
                  <c:v>0.58129999999999971</c:v>
                </c:pt>
                <c:pt idx="705">
                  <c:v>0.58270000000000022</c:v>
                </c:pt>
                <c:pt idx="706">
                  <c:v>0.58409999999999962</c:v>
                </c:pt>
                <c:pt idx="707">
                  <c:v>0.58549999999999969</c:v>
                </c:pt>
                <c:pt idx="708">
                  <c:v>0.5869000000000002</c:v>
                </c:pt>
                <c:pt idx="709">
                  <c:v>0.5882999999999996</c:v>
                </c:pt>
                <c:pt idx="710">
                  <c:v>0.58970000000000022</c:v>
                </c:pt>
                <c:pt idx="711">
                  <c:v>0.59119999999999961</c:v>
                </c:pt>
                <c:pt idx="712">
                  <c:v>0.59260000000000024</c:v>
                </c:pt>
                <c:pt idx="713">
                  <c:v>0.59400000000000019</c:v>
                </c:pt>
                <c:pt idx="714">
                  <c:v>0.5953999999999996</c:v>
                </c:pt>
                <c:pt idx="715">
                  <c:v>0.59680000000000022</c:v>
                </c:pt>
                <c:pt idx="716">
                  <c:v>0.59829999999999961</c:v>
                </c:pt>
                <c:pt idx="717">
                  <c:v>0.59970000000000023</c:v>
                </c:pt>
                <c:pt idx="718">
                  <c:v>0.60110000000000063</c:v>
                </c:pt>
                <c:pt idx="719">
                  <c:v>0.60260000000000413</c:v>
                </c:pt>
                <c:pt idx="720">
                  <c:v>0.60400000000000065</c:v>
                </c:pt>
                <c:pt idx="721">
                  <c:v>0.60540000000000005</c:v>
                </c:pt>
                <c:pt idx="722">
                  <c:v>0.60690000000000321</c:v>
                </c:pt>
                <c:pt idx="723">
                  <c:v>0.60829999999999995</c:v>
                </c:pt>
                <c:pt idx="724">
                  <c:v>0.60970000000000368</c:v>
                </c:pt>
                <c:pt idx="725">
                  <c:v>0.61120000000000063</c:v>
                </c:pt>
                <c:pt idx="726">
                  <c:v>0.61260000000000414</c:v>
                </c:pt>
                <c:pt idx="727">
                  <c:v>0.61410000000000065</c:v>
                </c:pt>
                <c:pt idx="728">
                  <c:v>0.61550000000000005</c:v>
                </c:pt>
                <c:pt idx="729">
                  <c:v>0.61700000000000321</c:v>
                </c:pt>
                <c:pt idx="730">
                  <c:v>0.61839999999999995</c:v>
                </c:pt>
                <c:pt idx="731">
                  <c:v>0.61990000000000356</c:v>
                </c:pt>
                <c:pt idx="732">
                  <c:v>0.62139999999999995</c:v>
                </c:pt>
                <c:pt idx="733">
                  <c:v>0.62280000000000368</c:v>
                </c:pt>
                <c:pt idx="734">
                  <c:v>0.62430000000000063</c:v>
                </c:pt>
                <c:pt idx="735">
                  <c:v>0.62580000000000391</c:v>
                </c:pt>
                <c:pt idx="736">
                  <c:v>0.62720000000000065</c:v>
                </c:pt>
                <c:pt idx="737">
                  <c:v>0.62870000000000414</c:v>
                </c:pt>
                <c:pt idx="738">
                  <c:v>0.63020000000000065</c:v>
                </c:pt>
                <c:pt idx="739">
                  <c:v>0.63160000000000416</c:v>
                </c:pt>
                <c:pt idx="740">
                  <c:v>0.63310000000000322</c:v>
                </c:pt>
                <c:pt idx="741">
                  <c:v>0.63460000000000416</c:v>
                </c:pt>
                <c:pt idx="742">
                  <c:v>0.63610000000000322</c:v>
                </c:pt>
                <c:pt idx="743">
                  <c:v>0.63759999999999994</c:v>
                </c:pt>
                <c:pt idx="744">
                  <c:v>0.63900000000000357</c:v>
                </c:pt>
                <c:pt idx="745">
                  <c:v>0.64050000000000062</c:v>
                </c:pt>
                <c:pt idx="746">
                  <c:v>0.64200000000000368</c:v>
                </c:pt>
                <c:pt idx="747">
                  <c:v>0.64350000000000063</c:v>
                </c:pt>
                <c:pt idx="748">
                  <c:v>0.64500000000000368</c:v>
                </c:pt>
                <c:pt idx="749">
                  <c:v>0.64650000000000063</c:v>
                </c:pt>
                <c:pt idx="750">
                  <c:v>0.64800000000000368</c:v>
                </c:pt>
                <c:pt idx="751">
                  <c:v>0.64950000000000063</c:v>
                </c:pt>
                <c:pt idx="752">
                  <c:v>0.65100000000000391</c:v>
                </c:pt>
                <c:pt idx="753">
                  <c:v>0.65250000000000064</c:v>
                </c:pt>
                <c:pt idx="754">
                  <c:v>0.65400000000000413</c:v>
                </c:pt>
                <c:pt idx="755">
                  <c:v>0.65560000000000485</c:v>
                </c:pt>
                <c:pt idx="756">
                  <c:v>0.65710000000000368</c:v>
                </c:pt>
                <c:pt idx="757">
                  <c:v>0.65860000000000485</c:v>
                </c:pt>
                <c:pt idx="758">
                  <c:v>0.66010000000000368</c:v>
                </c:pt>
                <c:pt idx="759">
                  <c:v>0.66160000000000485</c:v>
                </c:pt>
                <c:pt idx="760">
                  <c:v>0.66310000000000391</c:v>
                </c:pt>
                <c:pt idx="761">
                  <c:v>0.66470000000000484</c:v>
                </c:pt>
                <c:pt idx="762">
                  <c:v>0.66620000000000368</c:v>
                </c:pt>
                <c:pt idx="763">
                  <c:v>0.66770000000000485</c:v>
                </c:pt>
                <c:pt idx="764">
                  <c:v>0.66930000000000356</c:v>
                </c:pt>
                <c:pt idx="765">
                  <c:v>0.67080000000000484</c:v>
                </c:pt>
                <c:pt idx="766">
                  <c:v>0.67230000000000356</c:v>
                </c:pt>
                <c:pt idx="767">
                  <c:v>0.67390000000000416</c:v>
                </c:pt>
                <c:pt idx="768">
                  <c:v>0.67540000000000333</c:v>
                </c:pt>
                <c:pt idx="769">
                  <c:v>0.67700000000000415</c:v>
                </c:pt>
                <c:pt idx="770">
                  <c:v>0.67850000000000321</c:v>
                </c:pt>
                <c:pt idx="771">
                  <c:v>0.68010000000000026</c:v>
                </c:pt>
                <c:pt idx="772">
                  <c:v>0.68160000000000043</c:v>
                </c:pt>
                <c:pt idx="773">
                  <c:v>0.68320000000000025</c:v>
                </c:pt>
                <c:pt idx="774">
                  <c:v>0.68470000000000086</c:v>
                </c:pt>
                <c:pt idx="775">
                  <c:v>0.68630000000000024</c:v>
                </c:pt>
                <c:pt idx="776">
                  <c:v>0.68780000000000086</c:v>
                </c:pt>
                <c:pt idx="777">
                  <c:v>0.68940000000000023</c:v>
                </c:pt>
                <c:pt idx="778">
                  <c:v>0.69100000000000039</c:v>
                </c:pt>
                <c:pt idx="779">
                  <c:v>0.69250000000000023</c:v>
                </c:pt>
                <c:pt idx="780">
                  <c:v>0.69410000000000049</c:v>
                </c:pt>
                <c:pt idx="781">
                  <c:v>0.6957000000000011</c:v>
                </c:pt>
                <c:pt idx="782">
                  <c:v>0.69720000000000026</c:v>
                </c:pt>
                <c:pt idx="783">
                  <c:v>0.69880000000000086</c:v>
                </c:pt>
                <c:pt idx="784">
                  <c:v>0.70040000000000002</c:v>
                </c:pt>
                <c:pt idx="785">
                  <c:v>0.70200000000000062</c:v>
                </c:pt>
                <c:pt idx="786">
                  <c:v>0.70360000000000356</c:v>
                </c:pt>
                <c:pt idx="787">
                  <c:v>0.70509999999999995</c:v>
                </c:pt>
                <c:pt idx="788">
                  <c:v>0.70670000000000321</c:v>
                </c:pt>
                <c:pt idx="789">
                  <c:v>0.70830000000000004</c:v>
                </c:pt>
                <c:pt idx="790">
                  <c:v>0.70990000000000064</c:v>
                </c:pt>
                <c:pt idx="791">
                  <c:v>0.71150000000000002</c:v>
                </c:pt>
                <c:pt idx="792">
                  <c:v>0.71310000000000062</c:v>
                </c:pt>
                <c:pt idx="793">
                  <c:v>0.71470000000000355</c:v>
                </c:pt>
                <c:pt idx="794">
                  <c:v>0.71630000000000005</c:v>
                </c:pt>
                <c:pt idx="795">
                  <c:v>0.71790000000000065</c:v>
                </c:pt>
                <c:pt idx="796">
                  <c:v>0.71950000000000003</c:v>
                </c:pt>
                <c:pt idx="797">
                  <c:v>0.72110000000000063</c:v>
                </c:pt>
                <c:pt idx="798">
                  <c:v>0.72280000000000322</c:v>
                </c:pt>
                <c:pt idx="799">
                  <c:v>0.72440000000000004</c:v>
                </c:pt>
                <c:pt idx="800">
                  <c:v>0.72600000000000064</c:v>
                </c:pt>
                <c:pt idx="801">
                  <c:v>0.72760000000000413</c:v>
                </c:pt>
                <c:pt idx="802">
                  <c:v>0.72920000000000063</c:v>
                </c:pt>
                <c:pt idx="803">
                  <c:v>0.73090000000000321</c:v>
                </c:pt>
                <c:pt idx="804">
                  <c:v>0.73250000000000004</c:v>
                </c:pt>
                <c:pt idx="805">
                  <c:v>0.73410000000000064</c:v>
                </c:pt>
                <c:pt idx="806">
                  <c:v>0.73580000000000356</c:v>
                </c:pt>
                <c:pt idx="807">
                  <c:v>0.73740000000000061</c:v>
                </c:pt>
                <c:pt idx="808">
                  <c:v>0.73900000000000265</c:v>
                </c:pt>
                <c:pt idx="809">
                  <c:v>0.74070000000000413</c:v>
                </c:pt>
                <c:pt idx="810">
                  <c:v>0.74230000000000063</c:v>
                </c:pt>
                <c:pt idx="811">
                  <c:v>0.74400000000000321</c:v>
                </c:pt>
                <c:pt idx="812">
                  <c:v>0.74560000000000415</c:v>
                </c:pt>
                <c:pt idx="813">
                  <c:v>0.74720000000000064</c:v>
                </c:pt>
                <c:pt idx="814">
                  <c:v>0.74890000000000356</c:v>
                </c:pt>
                <c:pt idx="815">
                  <c:v>0.75060000000000415</c:v>
                </c:pt>
                <c:pt idx="816">
                  <c:v>0.75220000000000065</c:v>
                </c:pt>
                <c:pt idx="817">
                  <c:v>0.75390000000000368</c:v>
                </c:pt>
                <c:pt idx="818">
                  <c:v>0.75549999999999995</c:v>
                </c:pt>
                <c:pt idx="819">
                  <c:v>0.75720000000000065</c:v>
                </c:pt>
                <c:pt idx="820">
                  <c:v>0.75890000000000368</c:v>
                </c:pt>
                <c:pt idx="821">
                  <c:v>0.76049999999999995</c:v>
                </c:pt>
                <c:pt idx="822">
                  <c:v>0.76220000000000065</c:v>
                </c:pt>
                <c:pt idx="823">
                  <c:v>0.76390000000000391</c:v>
                </c:pt>
                <c:pt idx="824">
                  <c:v>0.76559999999999995</c:v>
                </c:pt>
                <c:pt idx="825">
                  <c:v>0.76720000000000321</c:v>
                </c:pt>
                <c:pt idx="826">
                  <c:v>0.76890000000000414</c:v>
                </c:pt>
                <c:pt idx="827">
                  <c:v>0.77059999999999973</c:v>
                </c:pt>
                <c:pt idx="828">
                  <c:v>0.77230000000000054</c:v>
                </c:pt>
                <c:pt idx="829">
                  <c:v>0.77400000000000335</c:v>
                </c:pt>
                <c:pt idx="830">
                  <c:v>0.77570000000000405</c:v>
                </c:pt>
                <c:pt idx="831">
                  <c:v>0.77740000000000054</c:v>
                </c:pt>
                <c:pt idx="832">
                  <c:v>0.77910000000000335</c:v>
                </c:pt>
                <c:pt idx="833">
                  <c:v>0.78080000000000005</c:v>
                </c:pt>
                <c:pt idx="834">
                  <c:v>0.78249999999999997</c:v>
                </c:pt>
                <c:pt idx="835">
                  <c:v>0.78420000000000001</c:v>
                </c:pt>
                <c:pt idx="836">
                  <c:v>0.78590000000000004</c:v>
                </c:pt>
                <c:pt idx="837">
                  <c:v>0.78759999999999997</c:v>
                </c:pt>
                <c:pt idx="838">
                  <c:v>0.7893</c:v>
                </c:pt>
                <c:pt idx="839">
                  <c:v>0.79100000000000004</c:v>
                </c:pt>
                <c:pt idx="840">
                  <c:v>0.79279999999999995</c:v>
                </c:pt>
                <c:pt idx="841">
                  <c:v>0.79449999999999998</c:v>
                </c:pt>
                <c:pt idx="842">
                  <c:v>0.79620000000000002</c:v>
                </c:pt>
                <c:pt idx="843">
                  <c:v>0.79790000000000005</c:v>
                </c:pt>
                <c:pt idx="844">
                  <c:v>0.79970000000000063</c:v>
                </c:pt>
                <c:pt idx="845">
                  <c:v>0.8014</c:v>
                </c:pt>
                <c:pt idx="846">
                  <c:v>0.80310000000000004</c:v>
                </c:pt>
                <c:pt idx="847">
                  <c:v>0.80489999999999995</c:v>
                </c:pt>
                <c:pt idx="848">
                  <c:v>0.80659999999999998</c:v>
                </c:pt>
                <c:pt idx="849">
                  <c:v>0.80830000000000002</c:v>
                </c:pt>
                <c:pt idx="850">
                  <c:v>0.81010000000000004</c:v>
                </c:pt>
                <c:pt idx="851">
                  <c:v>0.81180000000000063</c:v>
                </c:pt>
                <c:pt idx="852">
                  <c:v>0.81359999999999999</c:v>
                </c:pt>
                <c:pt idx="853">
                  <c:v>0.81530000000000002</c:v>
                </c:pt>
                <c:pt idx="854">
                  <c:v>0.81710000000000005</c:v>
                </c:pt>
                <c:pt idx="855">
                  <c:v>0.81890000000000063</c:v>
                </c:pt>
                <c:pt idx="856">
                  <c:v>0.82060000000000322</c:v>
                </c:pt>
                <c:pt idx="857">
                  <c:v>0.82240000000000002</c:v>
                </c:pt>
                <c:pt idx="858">
                  <c:v>0.82410000000000005</c:v>
                </c:pt>
                <c:pt idx="859">
                  <c:v>0.82590000000000063</c:v>
                </c:pt>
                <c:pt idx="860">
                  <c:v>0.82770000000000321</c:v>
                </c:pt>
                <c:pt idx="861">
                  <c:v>0.82950000000000002</c:v>
                </c:pt>
                <c:pt idx="862">
                  <c:v>0.83120000000000005</c:v>
                </c:pt>
                <c:pt idx="863">
                  <c:v>0.83300000000000063</c:v>
                </c:pt>
                <c:pt idx="864">
                  <c:v>0.83480000000000065</c:v>
                </c:pt>
                <c:pt idx="865">
                  <c:v>0.83660000000000356</c:v>
                </c:pt>
                <c:pt idx="866">
                  <c:v>0.83840000000000003</c:v>
                </c:pt>
                <c:pt idx="867">
                  <c:v>0.84019999999999995</c:v>
                </c:pt>
                <c:pt idx="868">
                  <c:v>0.84200000000000064</c:v>
                </c:pt>
                <c:pt idx="869">
                  <c:v>0.84380000000000321</c:v>
                </c:pt>
                <c:pt idx="870">
                  <c:v>0.84560000000000368</c:v>
                </c:pt>
                <c:pt idx="871">
                  <c:v>0.84740000000000004</c:v>
                </c:pt>
                <c:pt idx="872">
                  <c:v>0.84919999999999995</c:v>
                </c:pt>
                <c:pt idx="873">
                  <c:v>0.85100000000000064</c:v>
                </c:pt>
                <c:pt idx="874">
                  <c:v>0.85280000000000356</c:v>
                </c:pt>
                <c:pt idx="875">
                  <c:v>0.85460000000000413</c:v>
                </c:pt>
                <c:pt idx="876">
                  <c:v>0.85640000000000005</c:v>
                </c:pt>
                <c:pt idx="877">
                  <c:v>0.85820000000000063</c:v>
                </c:pt>
                <c:pt idx="878">
                  <c:v>0.86010000000000064</c:v>
                </c:pt>
                <c:pt idx="879">
                  <c:v>0.86190000000000322</c:v>
                </c:pt>
                <c:pt idx="880">
                  <c:v>0.86370000000000391</c:v>
                </c:pt>
                <c:pt idx="881">
                  <c:v>0.86550000000000005</c:v>
                </c:pt>
                <c:pt idx="882">
                  <c:v>0.86739999999999995</c:v>
                </c:pt>
                <c:pt idx="883">
                  <c:v>0.86920000000000064</c:v>
                </c:pt>
                <c:pt idx="884">
                  <c:v>0.87110000000000065</c:v>
                </c:pt>
                <c:pt idx="885">
                  <c:v>0.87290000000000356</c:v>
                </c:pt>
                <c:pt idx="886">
                  <c:v>0.87470000000000414</c:v>
                </c:pt>
                <c:pt idx="887">
                  <c:v>0.87660000000000415</c:v>
                </c:pt>
                <c:pt idx="888">
                  <c:v>0.87840000000000062</c:v>
                </c:pt>
                <c:pt idx="889">
                  <c:v>0.88030000000000019</c:v>
                </c:pt>
                <c:pt idx="890">
                  <c:v>0.88210000000000022</c:v>
                </c:pt>
                <c:pt idx="891">
                  <c:v>0.88400000000000023</c:v>
                </c:pt>
                <c:pt idx="892">
                  <c:v>0.88590000000000024</c:v>
                </c:pt>
                <c:pt idx="893">
                  <c:v>0.88770000000000049</c:v>
                </c:pt>
                <c:pt idx="894">
                  <c:v>0.88959999999999961</c:v>
                </c:pt>
                <c:pt idx="895">
                  <c:v>0.89150000000000018</c:v>
                </c:pt>
                <c:pt idx="896">
                  <c:v>0.8933000000000002</c:v>
                </c:pt>
                <c:pt idx="897">
                  <c:v>0.89520000000000022</c:v>
                </c:pt>
                <c:pt idx="898">
                  <c:v>0.89710000000000023</c:v>
                </c:pt>
                <c:pt idx="899">
                  <c:v>0.89900000000000024</c:v>
                </c:pt>
                <c:pt idx="900">
                  <c:v>0.90090000000000003</c:v>
                </c:pt>
                <c:pt idx="901">
                  <c:v>0.90280000000000005</c:v>
                </c:pt>
                <c:pt idx="902">
                  <c:v>0.90469999999999995</c:v>
                </c:pt>
                <c:pt idx="903">
                  <c:v>0.90649999999999997</c:v>
                </c:pt>
                <c:pt idx="904">
                  <c:v>0.90839999999999999</c:v>
                </c:pt>
                <c:pt idx="905">
                  <c:v>0.9103</c:v>
                </c:pt>
                <c:pt idx="906">
                  <c:v>0.91220000000000001</c:v>
                </c:pt>
                <c:pt idx="907">
                  <c:v>0.91420000000000001</c:v>
                </c:pt>
                <c:pt idx="908">
                  <c:v>0.91610000000000003</c:v>
                </c:pt>
                <c:pt idx="909">
                  <c:v>0.91800000000000004</c:v>
                </c:pt>
                <c:pt idx="910">
                  <c:v>0.91990000000000005</c:v>
                </c:pt>
                <c:pt idx="911">
                  <c:v>0.92179999999999995</c:v>
                </c:pt>
                <c:pt idx="912">
                  <c:v>0.92370000000000063</c:v>
                </c:pt>
                <c:pt idx="913">
                  <c:v>0.92570000000000063</c:v>
                </c:pt>
                <c:pt idx="914">
                  <c:v>0.92759999999999998</c:v>
                </c:pt>
                <c:pt idx="915">
                  <c:v>0.92949999999999999</c:v>
                </c:pt>
                <c:pt idx="916">
                  <c:v>0.93149999999999999</c:v>
                </c:pt>
                <c:pt idx="917">
                  <c:v>0.93340000000000001</c:v>
                </c:pt>
                <c:pt idx="918">
                  <c:v>0.93530000000000002</c:v>
                </c:pt>
                <c:pt idx="919">
                  <c:v>0.93730000000000002</c:v>
                </c:pt>
                <c:pt idx="920">
                  <c:v>0.93920000000000003</c:v>
                </c:pt>
                <c:pt idx="921">
                  <c:v>0.94120000000000004</c:v>
                </c:pt>
                <c:pt idx="922">
                  <c:v>0.94310000000000005</c:v>
                </c:pt>
                <c:pt idx="923">
                  <c:v>0.94510000000000005</c:v>
                </c:pt>
                <c:pt idx="924">
                  <c:v>0.94699999999999995</c:v>
                </c:pt>
                <c:pt idx="925">
                  <c:v>0.94899999999999995</c:v>
                </c:pt>
                <c:pt idx="926">
                  <c:v>0.95100000000000062</c:v>
                </c:pt>
                <c:pt idx="927">
                  <c:v>0.95290000000000064</c:v>
                </c:pt>
                <c:pt idx="928">
                  <c:v>0.95490000000000064</c:v>
                </c:pt>
                <c:pt idx="929">
                  <c:v>0.95690000000000064</c:v>
                </c:pt>
                <c:pt idx="930">
                  <c:v>0.95890000000000064</c:v>
                </c:pt>
                <c:pt idx="931">
                  <c:v>0.96080000000000065</c:v>
                </c:pt>
                <c:pt idx="932">
                  <c:v>0.96280000000000165</c:v>
                </c:pt>
                <c:pt idx="933">
                  <c:v>0.96480000000000321</c:v>
                </c:pt>
                <c:pt idx="934">
                  <c:v>0.96680000000000321</c:v>
                </c:pt>
                <c:pt idx="935">
                  <c:v>0.96880000000000321</c:v>
                </c:pt>
                <c:pt idx="936">
                  <c:v>0.97080000000000299</c:v>
                </c:pt>
                <c:pt idx="937">
                  <c:v>0.972800000000003</c:v>
                </c:pt>
                <c:pt idx="938">
                  <c:v>0.974800000000003</c:v>
                </c:pt>
                <c:pt idx="939">
                  <c:v>0.97680000000000333</c:v>
                </c:pt>
                <c:pt idx="940">
                  <c:v>0.97880000000000333</c:v>
                </c:pt>
                <c:pt idx="941">
                  <c:v>0.98080000000000001</c:v>
                </c:pt>
                <c:pt idx="942">
                  <c:v>0.9829</c:v>
                </c:pt>
                <c:pt idx="943">
                  <c:v>0.9849</c:v>
                </c:pt>
                <c:pt idx="944">
                  <c:v>0.9869</c:v>
                </c:pt>
                <c:pt idx="945">
                  <c:v>0.9889</c:v>
                </c:pt>
                <c:pt idx="946">
                  <c:v>0.99099999999999999</c:v>
                </c:pt>
                <c:pt idx="947">
                  <c:v>0.99299999999999999</c:v>
                </c:pt>
                <c:pt idx="948">
                  <c:v>0.995</c:v>
                </c:pt>
                <c:pt idx="949">
                  <c:v>0.99709999999999999</c:v>
                </c:pt>
                <c:pt idx="950">
                  <c:v>0.99909999999999999</c:v>
                </c:pt>
                <c:pt idx="951">
                  <c:v>1.0011999999999921</c:v>
                </c:pt>
                <c:pt idx="952">
                  <c:v>1.0031999999999921</c:v>
                </c:pt>
                <c:pt idx="953">
                  <c:v>1.0052999999999921</c:v>
                </c:pt>
                <c:pt idx="954">
                  <c:v>1.0072999999999921</c:v>
                </c:pt>
                <c:pt idx="955">
                  <c:v>1.0093999999999919</c:v>
                </c:pt>
                <c:pt idx="956">
                  <c:v>1.0114999999999919</c:v>
                </c:pt>
                <c:pt idx="957">
                  <c:v>1.0134999999999919</c:v>
                </c:pt>
                <c:pt idx="958">
                  <c:v>1.0155999999999914</c:v>
                </c:pt>
                <c:pt idx="959">
                  <c:v>1.0176999999999909</c:v>
                </c:pt>
                <c:pt idx="960">
                  <c:v>1.0197999999999909</c:v>
                </c:pt>
                <c:pt idx="961">
                  <c:v>1.0217999999999909</c:v>
                </c:pt>
                <c:pt idx="962">
                  <c:v>1.0238999999999909</c:v>
                </c:pt>
                <c:pt idx="963">
                  <c:v>1.026</c:v>
                </c:pt>
                <c:pt idx="964">
                  <c:v>1.0281</c:v>
                </c:pt>
                <c:pt idx="965">
                  <c:v>1.0302</c:v>
                </c:pt>
                <c:pt idx="966">
                  <c:v>1.0323</c:v>
                </c:pt>
                <c:pt idx="967">
                  <c:v>1.0344</c:v>
                </c:pt>
                <c:pt idx="968">
                  <c:v>1.0365</c:v>
                </c:pt>
                <c:pt idx="969">
                  <c:v>1.0386</c:v>
                </c:pt>
                <c:pt idx="970">
                  <c:v>1.0407</c:v>
                </c:pt>
                <c:pt idx="971">
                  <c:v>1.0427999999999935</c:v>
                </c:pt>
                <c:pt idx="972">
                  <c:v>1.0449999999999935</c:v>
                </c:pt>
                <c:pt idx="973">
                  <c:v>1.0470999999999928</c:v>
                </c:pt>
                <c:pt idx="974">
                  <c:v>1.0491999999999928</c:v>
                </c:pt>
                <c:pt idx="975">
                  <c:v>1.0513999999999928</c:v>
                </c:pt>
                <c:pt idx="976">
                  <c:v>1.0534999999999928</c:v>
                </c:pt>
                <c:pt idx="977">
                  <c:v>1.0555999999999921</c:v>
                </c:pt>
                <c:pt idx="978">
                  <c:v>1.0577999999999919</c:v>
                </c:pt>
                <c:pt idx="979">
                  <c:v>1.0598999999999918</c:v>
                </c:pt>
                <c:pt idx="980">
                  <c:v>1.0621</c:v>
                </c:pt>
                <c:pt idx="981">
                  <c:v>1.0642</c:v>
                </c:pt>
                <c:pt idx="982">
                  <c:v>1.0664</c:v>
                </c:pt>
                <c:pt idx="983">
                  <c:v>1.0685</c:v>
                </c:pt>
                <c:pt idx="984">
                  <c:v>1.0707</c:v>
                </c:pt>
                <c:pt idx="985">
                  <c:v>1.0729</c:v>
                </c:pt>
                <c:pt idx="986">
                  <c:v>1.0750999999999935</c:v>
                </c:pt>
                <c:pt idx="987">
                  <c:v>1.0771999999999935</c:v>
                </c:pt>
                <c:pt idx="988">
                  <c:v>1.0793999999999928</c:v>
                </c:pt>
                <c:pt idx="989">
                  <c:v>1.0815999999999928</c:v>
                </c:pt>
                <c:pt idx="990">
                  <c:v>1.0837999999999921</c:v>
                </c:pt>
                <c:pt idx="991">
                  <c:v>1.0860000000000001</c:v>
                </c:pt>
                <c:pt idx="992">
                  <c:v>1.0882000000000001</c:v>
                </c:pt>
                <c:pt idx="993">
                  <c:v>1.0904</c:v>
                </c:pt>
                <c:pt idx="994">
                  <c:v>1.0926</c:v>
                </c:pt>
                <c:pt idx="995">
                  <c:v>1.0948</c:v>
                </c:pt>
                <c:pt idx="996">
                  <c:v>1.097</c:v>
                </c:pt>
                <c:pt idx="997">
                  <c:v>1.0992</c:v>
                </c:pt>
                <c:pt idx="998">
                  <c:v>1.1013999999999935</c:v>
                </c:pt>
                <c:pt idx="999">
                  <c:v>1.1036999999999928</c:v>
                </c:pt>
                <c:pt idx="1000">
                  <c:v>1.105899999999993</c:v>
                </c:pt>
                <c:pt idx="1001">
                  <c:v>1.1081000000000001</c:v>
                </c:pt>
                <c:pt idx="1002">
                  <c:v>1.1104000000000001</c:v>
                </c:pt>
                <c:pt idx="1003">
                  <c:v>1.1126</c:v>
                </c:pt>
                <c:pt idx="1004">
                  <c:v>1.1148</c:v>
                </c:pt>
                <c:pt idx="1005">
                  <c:v>1.1171</c:v>
                </c:pt>
                <c:pt idx="1006">
                  <c:v>1.1193</c:v>
                </c:pt>
                <c:pt idx="1007">
                  <c:v>1.1215999999999935</c:v>
                </c:pt>
                <c:pt idx="1008">
                  <c:v>1.1238999999999928</c:v>
                </c:pt>
                <c:pt idx="1009">
                  <c:v>1.1261000000000001</c:v>
                </c:pt>
                <c:pt idx="1010">
                  <c:v>1.1284000000000001</c:v>
                </c:pt>
                <c:pt idx="1011">
                  <c:v>1.1307</c:v>
                </c:pt>
                <c:pt idx="1012">
                  <c:v>1.1329</c:v>
                </c:pt>
                <c:pt idx="1013">
                  <c:v>1.1352</c:v>
                </c:pt>
                <c:pt idx="1014">
                  <c:v>1.1375</c:v>
                </c:pt>
                <c:pt idx="1015">
                  <c:v>1.139799999999993</c:v>
                </c:pt>
                <c:pt idx="1016">
                  <c:v>1.1420999999999999</c:v>
                </c:pt>
                <c:pt idx="1017">
                  <c:v>1.1444000000000001</c:v>
                </c:pt>
                <c:pt idx="1018">
                  <c:v>1.1467000000000001</c:v>
                </c:pt>
                <c:pt idx="1019">
                  <c:v>1.149</c:v>
                </c:pt>
                <c:pt idx="1020">
                  <c:v>1.1513</c:v>
                </c:pt>
                <c:pt idx="1021">
                  <c:v>1.1536</c:v>
                </c:pt>
                <c:pt idx="1022">
                  <c:v>1.1558999999999935</c:v>
                </c:pt>
                <c:pt idx="1023">
                  <c:v>1.1583000000000001</c:v>
                </c:pt>
                <c:pt idx="1024">
                  <c:v>1.1606000000000001</c:v>
                </c:pt>
                <c:pt idx="1025">
                  <c:v>1.1629</c:v>
                </c:pt>
                <c:pt idx="1026">
                  <c:v>1.1653</c:v>
                </c:pt>
                <c:pt idx="1027">
                  <c:v>1.1676</c:v>
                </c:pt>
                <c:pt idx="1028">
                  <c:v>1.1698999999999935</c:v>
                </c:pt>
                <c:pt idx="1029">
                  <c:v>1.1722999999999999</c:v>
                </c:pt>
                <c:pt idx="1030">
                  <c:v>1.1747000000000001</c:v>
                </c:pt>
                <c:pt idx="1031">
                  <c:v>1.177</c:v>
                </c:pt>
                <c:pt idx="1032">
                  <c:v>1.1794</c:v>
                </c:pt>
                <c:pt idx="1033">
                  <c:v>1.1817</c:v>
                </c:pt>
                <c:pt idx="1034">
                  <c:v>1.1840999999999999</c:v>
                </c:pt>
                <c:pt idx="1035">
                  <c:v>1.1865000000000001</c:v>
                </c:pt>
                <c:pt idx="1036">
                  <c:v>1.1889000000000001</c:v>
                </c:pt>
                <c:pt idx="1037">
                  <c:v>1.1913</c:v>
                </c:pt>
                <c:pt idx="1038">
                  <c:v>1.1937</c:v>
                </c:pt>
                <c:pt idx="1039">
                  <c:v>1.1960999999999999</c:v>
                </c:pt>
                <c:pt idx="1040">
                  <c:v>1.1984999999999999</c:v>
                </c:pt>
                <c:pt idx="1041">
                  <c:v>1.2008999999999921</c:v>
                </c:pt>
                <c:pt idx="1042">
                  <c:v>1.2032999999999909</c:v>
                </c:pt>
                <c:pt idx="1043">
                  <c:v>1.2056999999999889</c:v>
                </c:pt>
                <c:pt idx="1044">
                  <c:v>1.2081</c:v>
                </c:pt>
                <c:pt idx="1045">
                  <c:v>1.2104999999999928</c:v>
                </c:pt>
                <c:pt idx="1046">
                  <c:v>1.2129999999999921</c:v>
                </c:pt>
                <c:pt idx="1047">
                  <c:v>1.2153999999999909</c:v>
                </c:pt>
                <c:pt idx="1048">
                  <c:v>1.2177999999999889</c:v>
                </c:pt>
                <c:pt idx="1049">
                  <c:v>1.2202999999999935</c:v>
                </c:pt>
                <c:pt idx="1050">
                  <c:v>1.2226999999999928</c:v>
                </c:pt>
                <c:pt idx="1051">
                  <c:v>1.2251999999999919</c:v>
                </c:pt>
                <c:pt idx="1052">
                  <c:v>1.2275999999999907</c:v>
                </c:pt>
                <c:pt idx="1053">
                  <c:v>1.2301</c:v>
                </c:pt>
                <c:pt idx="1054">
                  <c:v>1.2325999999999928</c:v>
                </c:pt>
                <c:pt idx="1055">
                  <c:v>1.2349999999999921</c:v>
                </c:pt>
                <c:pt idx="1056">
                  <c:v>1.2374999999999909</c:v>
                </c:pt>
                <c:pt idx="1057">
                  <c:v>1.24</c:v>
                </c:pt>
                <c:pt idx="1058">
                  <c:v>1.2424999999999935</c:v>
                </c:pt>
                <c:pt idx="1059">
                  <c:v>1.244999999999993</c:v>
                </c:pt>
                <c:pt idx="1060">
                  <c:v>1.2474999999999909</c:v>
                </c:pt>
                <c:pt idx="1061">
                  <c:v>1.25</c:v>
                </c:pt>
                <c:pt idx="1062">
                  <c:v>1.2524999999999935</c:v>
                </c:pt>
                <c:pt idx="1063">
                  <c:v>1.2549999999999928</c:v>
                </c:pt>
                <c:pt idx="1064">
                  <c:v>1.2574999999999918</c:v>
                </c:pt>
                <c:pt idx="1065">
                  <c:v>1.2601</c:v>
                </c:pt>
                <c:pt idx="1066">
                  <c:v>1.2625999999999935</c:v>
                </c:pt>
                <c:pt idx="1067">
                  <c:v>1.2650999999999928</c:v>
                </c:pt>
                <c:pt idx="1068">
                  <c:v>1.2676999999999909</c:v>
                </c:pt>
                <c:pt idx="1069">
                  <c:v>1.2702</c:v>
                </c:pt>
                <c:pt idx="1070">
                  <c:v>1.2727999999999935</c:v>
                </c:pt>
                <c:pt idx="1071">
                  <c:v>1.2752999999999923</c:v>
                </c:pt>
                <c:pt idx="1072">
                  <c:v>1.2778999999999909</c:v>
                </c:pt>
                <c:pt idx="1073">
                  <c:v>1.2805</c:v>
                </c:pt>
                <c:pt idx="1074">
                  <c:v>1.2829999999999928</c:v>
                </c:pt>
                <c:pt idx="1075">
                  <c:v>1.2855999999999919</c:v>
                </c:pt>
                <c:pt idx="1076">
                  <c:v>1.2882</c:v>
                </c:pt>
                <c:pt idx="1077">
                  <c:v>1.2907999999999935</c:v>
                </c:pt>
                <c:pt idx="1078">
                  <c:v>1.293399999999993</c:v>
                </c:pt>
                <c:pt idx="1079">
                  <c:v>1.296</c:v>
                </c:pt>
                <c:pt idx="1080">
                  <c:v>1.2986</c:v>
                </c:pt>
                <c:pt idx="1081">
                  <c:v>1.3011999999999928</c:v>
                </c:pt>
                <c:pt idx="1082">
                  <c:v>1.3037999999999919</c:v>
                </c:pt>
                <c:pt idx="1083">
                  <c:v>1.3065</c:v>
                </c:pt>
                <c:pt idx="1084">
                  <c:v>1.3090999999999935</c:v>
                </c:pt>
                <c:pt idx="1085">
                  <c:v>1.3116999999999921</c:v>
                </c:pt>
                <c:pt idx="1086">
                  <c:v>1.3144</c:v>
                </c:pt>
                <c:pt idx="1087">
                  <c:v>1.3169999999999935</c:v>
                </c:pt>
                <c:pt idx="1088">
                  <c:v>1.3196999999999921</c:v>
                </c:pt>
                <c:pt idx="1089">
                  <c:v>1.3223</c:v>
                </c:pt>
                <c:pt idx="1090">
                  <c:v>1.325</c:v>
                </c:pt>
                <c:pt idx="1091">
                  <c:v>1.3276999999999926</c:v>
                </c:pt>
                <c:pt idx="1092">
                  <c:v>1.3303</c:v>
                </c:pt>
                <c:pt idx="1093">
                  <c:v>1.333</c:v>
                </c:pt>
                <c:pt idx="1094">
                  <c:v>1.335699999999993</c:v>
                </c:pt>
                <c:pt idx="1095">
                  <c:v>1.3384</c:v>
                </c:pt>
                <c:pt idx="1096">
                  <c:v>1.3411</c:v>
                </c:pt>
                <c:pt idx="1097">
                  <c:v>1.343799999999993</c:v>
                </c:pt>
                <c:pt idx="1098">
                  <c:v>1.3465</c:v>
                </c:pt>
                <c:pt idx="1099">
                  <c:v>1.3492999999999935</c:v>
                </c:pt>
                <c:pt idx="1100">
                  <c:v>1.3520000000000001</c:v>
                </c:pt>
                <c:pt idx="1101">
                  <c:v>1.3547</c:v>
                </c:pt>
                <c:pt idx="1102">
                  <c:v>1.3574999999999935</c:v>
                </c:pt>
                <c:pt idx="1103">
                  <c:v>1.3602000000000001</c:v>
                </c:pt>
                <c:pt idx="1104">
                  <c:v>1.363</c:v>
                </c:pt>
                <c:pt idx="1105">
                  <c:v>1.3656999999999928</c:v>
                </c:pt>
                <c:pt idx="1106">
                  <c:v>1.3685</c:v>
                </c:pt>
                <c:pt idx="1107">
                  <c:v>1.3713</c:v>
                </c:pt>
                <c:pt idx="1108">
                  <c:v>1.3740000000000001</c:v>
                </c:pt>
                <c:pt idx="1109">
                  <c:v>1.3768</c:v>
                </c:pt>
                <c:pt idx="1110">
                  <c:v>1.3795999999999935</c:v>
                </c:pt>
                <c:pt idx="1111">
                  <c:v>1.3824000000000001</c:v>
                </c:pt>
                <c:pt idx="1112">
                  <c:v>1.3852</c:v>
                </c:pt>
                <c:pt idx="1113">
                  <c:v>1.3879999999999928</c:v>
                </c:pt>
                <c:pt idx="1114">
                  <c:v>1.3909</c:v>
                </c:pt>
                <c:pt idx="1115">
                  <c:v>1.3936999999999935</c:v>
                </c:pt>
                <c:pt idx="1116">
                  <c:v>1.3965000000000001</c:v>
                </c:pt>
                <c:pt idx="1117">
                  <c:v>1.3994</c:v>
                </c:pt>
                <c:pt idx="1118">
                  <c:v>1.4021999999999928</c:v>
                </c:pt>
                <c:pt idx="1119">
                  <c:v>1.4050999999999902</c:v>
                </c:pt>
                <c:pt idx="1120">
                  <c:v>1.4078999999999871</c:v>
                </c:pt>
                <c:pt idx="1121">
                  <c:v>1.410799999999991</c:v>
                </c:pt>
                <c:pt idx="1122">
                  <c:v>1.4136999999999873</c:v>
                </c:pt>
                <c:pt idx="1123">
                  <c:v>1.4165999999999921</c:v>
                </c:pt>
                <c:pt idx="1124">
                  <c:v>1.4194999999999887</c:v>
                </c:pt>
                <c:pt idx="1125">
                  <c:v>1.422399999999993</c:v>
                </c:pt>
                <c:pt idx="1126">
                  <c:v>1.4252999999999896</c:v>
                </c:pt>
                <c:pt idx="1127">
                  <c:v>1.4281999999999928</c:v>
                </c:pt>
                <c:pt idx="1128">
                  <c:v>1.4310999999999909</c:v>
                </c:pt>
                <c:pt idx="1129">
                  <c:v>1.4339999999999871</c:v>
                </c:pt>
                <c:pt idx="1130">
                  <c:v>1.436999999999991</c:v>
                </c:pt>
                <c:pt idx="1131">
                  <c:v>1.4398999999999873</c:v>
                </c:pt>
                <c:pt idx="1132">
                  <c:v>1.4428999999999919</c:v>
                </c:pt>
                <c:pt idx="1133">
                  <c:v>1.4457999999999886</c:v>
                </c:pt>
                <c:pt idx="1134">
                  <c:v>1.4487999999999921</c:v>
                </c:pt>
                <c:pt idx="1135">
                  <c:v>1.4517999999999887</c:v>
                </c:pt>
                <c:pt idx="1136">
                  <c:v>1.4546999999999928</c:v>
                </c:pt>
                <c:pt idx="1137">
                  <c:v>1.4576999999999889</c:v>
                </c:pt>
                <c:pt idx="1138">
                  <c:v>1.460699999999993</c:v>
                </c:pt>
                <c:pt idx="1139">
                  <c:v>1.4636999999999889</c:v>
                </c:pt>
                <c:pt idx="1140">
                  <c:v>1.4667999999999928</c:v>
                </c:pt>
                <c:pt idx="1141">
                  <c:v>1.4697999999999889</c:v>
                </c:pt>
                <c:pt idx="1142">
                  <c:v>1.472799999999993</c:v>
                </c:pt>
                <c:pt idx="1143">
                  <c:v>1.4757999999999889</c:v>
                </c:pt>
                <c:pt idx="1144">
                  <c:v>1.4788999999999928</c:v>
                </c:pt>
                <c:pt idx="1145">
                  <c:v>1.482</c:v>
                </c:pt>
                <c:pt idx="1146">
                  <c:v>1.4849999999999921</c:v>
                </c:pt>
                <c:pt idx="1147">
                  <c:v>1.4881</c:v>
                </c:pt>
                <c:pt idx="1148">
                  <c:v>1.4911999999999921</c:v>
                </c:pt>
                <c:pt idx="1149">
                  <c:v>1.4943</c:v>
                </c:pt>
                <c:pt idx="1150">
                  <c:v>1.4973999999999918</c:v>
                </c:pt>
                <c:pt idx="1151">
                  <c:v>1.5004999999999935</c:v>
                </c:pt>
                <c:pt idx="1152">
                  <c:v>1.5035999999999909</c:v>
                </c:pt>
                <c:pt idx="1153">
                  <c:v>1.5066999999999935</c:v>
                </c:pt>
                <c:pt idx="1154">
                  <c:v>1.5097999999999907</c:v>
                </c:pt>
                <c:pt idx="1155">
                  <c:v>1.5129999999999928</c:v>
                </c:pt>
                <c:pt idx="1156">
                  <c:v>1.5161</c:v>
                </c:pt>
                <c:pt idx="1157">
                  <c:v>1.5192999999999921</c:v>
                </c:pt>
                <c:pt idx="1158">
                  <c:v>1.5225</c:v>
                </c:pt>
                <c:pt idx="1159">
                  <c:v>1.5256999999999912</c:v>
                </c:pt>
                <c:pt idx="1160">
                  <c:v>1.5288999999999933</c:v>
                </c:pt>
                <c:pt idx="1161">
                  <c:v>1.532</c:v>
                </c:pt>
                <c:pt idx="1162">
                  <c:v>1.535299999999993</c:v>
                </c:pt>
                <c:pt idx="1163">
                  <c:v>1.5385</c:v>
                </c:pt>
                <c:pt idx="1164">
                  <c:v>1.5416999999999919</c:v>
                </c:pt>
                <c:pt idx="1165">
                  <c:v>1.5448999999999935</c:v>
                </c:pt>
                <c:pt idx="1166">
                  <c:v>1.5482</c:v>
                </c:pt>
                <c:pt idx="1167">
                  <c:v>1.5513999999999928</c:v>
                </c:pt>
                <c:pt idx="1168">
                  <c:v>1.5547</c:v>
                </c:pt>
                <c:pt idx="1169">
                  <c:v>1.5580000000000001</c:v>
                </c:pt>
                <c:pt idx="1170">
                  <c:v>1.5612999999999928</c:v>
                </c:pt>
                <c:pt idx="1171">
                  <c:v>1.5646</c:v>
                </c:pt>
                <c:pt idx="1172">
                  <c:v>1.5678999999999919</c:v>
                </c:pt>
                <c:pt idx="1173">
                  <c:v>1.5711999999999935</c:v>
                </c:pt>
                <c:pt idx="1174">
                  <c:v>1.5745</c:v>
                </c:pt>
                <c:pt idx="1175">
                  <c:v>1.5778999999999921</c:v>
                </c:pt>
                <c:pt idx="1176">
                  <c:v>1.5811999999999935</c:v>
                </c:pt>
                <c:pt idx="1177">
                  <c:v>1.5846</c:v>
                </c:pt>
                <c:pt idx="1178">
                  <c:v>1.5880000000000001</c:v>
                </c:pt>
                <c:pt idx="1179">
                  <c:v>1.5912999999999935</c:v>
                </c:pt>
                <c:pt idx="1180">
                  <c:v>1.5947</c:v>
                </c:pt>
                <c:pt idx="1181">
                  <c:v>1.5981000000000001</c:v>
                </c:pt>
                <c:pt idx="1182">
                  <c:v>1.601499999999993</c:v>
                </c:pt>
                <c:pt idx="1183">
                  <c:v>1.605</c:v>
                </c:pt>
                <c:pt idx="1184">
                  <c:v>1.6084000000000001</c:v>
                </c:pt>
                <c:pt idx="1185">
                  <c:v>1.611899999999993</c:v>
                </c:pt>
                <c:pt idx="1186">
                  <c:v>1.6153</c:v>
                </c:pt>
                <c:pt idx="1187">
                  <c:v>1.6188</c:v>
                </c:pt>
                <c:pt idx="1188">
                  <c:v>1.6223000000000001</c:v>
                </c:pt>
                <c:pt idx="1189">
                  <c:v>1.6257999999999928</c:v>
                </c:pt>
                <c:pt idx="1190">
                  <c:v>1.6293</c:v>
                </c:pt>
                <c:pt idx="1191">
                  <c:v>1.6328</c:v>
                </c:pt>
                <c:pt idx="1192">
                  <c:v>1.6363000000000001</c:v>
                </c:pt>
                <c:pt idx="1193">
                  <c:v>1.6398999999999928</c:v>
                </c:pt>
                <c:pt idx="1194">
                  <c:v>1.6434</c:v>
                </c:pt>
                <c:pt idx="1195">
                  <c:v>1.647</c:v>
                </c:pt>
                <c:pt idx="1196">
                  <c:v>1.6506000000000001</c:v>
                </c:pt>
                <c:pt idx="1197">
                  <c:v>1.6541999999999999</c:v>
                </c:pt>
                <c:pt idx="1198">
                  <c:v>1.6577999999999935</c:v>
                </c:pt>
                <c:pt idx="1199">
                  <c:v>1.6614</c:v>
                </c:pt>
                <c:pt idx="1200">
                  <c:v>1.665</c:v>
                </c:pt>
                <c:pt idx="1201">
                  <c:v>1.6687000000000001</c:v>
                </c:pt>
                <c:pt idx="1202">
                  <c:v>1.6722999999999999</c:v>
                </c:pt>
                <c:pt idx="1203">
                  <c:v>1.6759999999999935</c:v>
                </c:pt>
                <c:pt idx="1204">
                  <c:v>1.6797</c:v>
                </c:pt>
                <c:pt idx="1205">
                  <c:v>1.6834</c:v>
                </c:pt>
                <c:pt idx="1206">
                  <c:v>1.6871</c:v>
                </c:pt>
                <c:pt idx="1207">
                  <c:v>1.6908000000000001</c:v>
                </c:pt>
                <c:pt idx="1208">
                  <c:v>1.6944999999999999</c:v>
                </c:pt>
                <c:pt idx="1209">
                  <c:v>1.6982999999999999</c:v>
                </c:pt>
                <c:pt idx="1210">
                  <c:v>1.702099999999994</c:v>
                </c:pt>
                <c:pt idx="1211">
                  <c:v>1.7057999999999893</c:v>
                </c:pt>
                <c:pt idx="1212">
                  <c:v>1.7095999999999896</c:v>
                </c:pt>
                <c:pt idx="1213">
                  <c:v>1.7133999999999914</c:v>
                </c:pt>
                <c:pt idx="1214">
                  <c:v>1.7172999999999914</c:v>
                </c:pt>
                <c:pt idx="1215">
                  <c:v>1.7210999999999925</c:v>
                </c:pt>
                <c:pt idx="1216">
                  <c:v>1.7249999999999928</c:v>
                </c:pt>
                <c:pt idx="1217">
                  <c:v>1.7287999999999932</c:v>
                </c:pt>
                <c:pt idx="1218">
                  <c:v>1.7326999999999932</c:v>
                </c:pt>
                <c:pt idx="1219">
                  <c:v>1.7365999999999933</c:v>
                </c:pt>
                <c:pt idx="1220">
                  <c:v>1.7404999999999939</c:v>
                </c:pt>
                <c:pt idx="1221">
                  <c:v>1.7444999999999939</c:v>
                </c:pt>
                <c:pt idx="1222">
                  <c:v>1.7484000000000004</c:v>
                </c:pt>
                <c:pt idx="1223">
                  <c:v>1.7524000000000004</c:v>
                </c:pt>
                <c:pt idx="1224">
                  <c:v>1.7563000000000004</c:v>
                </c:pt>
                <c:pt idx="1225">
                  <c:v>1.7603000000000004</c:v>
                </c:pt>
                <c:pt idx="1226">
                  <c:v>1.7643000000000004</c:v>
                </c:pt>
                <c:pt idx="1227">
                  <c:v>1.7684000000000004</c:v>
                </c:pt>
                <c:pt idx="1228">
                  <c:v>1.7724000000000004</c:v>
                </c:pt>
                <c:pt idx="1229">
                  <c:v>1.7765000000000004</c:v>
                </c:pt>
                <c:pt idx="1230">
                  <c:v>1.7806000000000004</c:v>
                </c:pt>
                <c:pt idx="1231">
                  <c:v>1.7847000000000004</c:v>
                </c:pt>
                <c:pt idx="1232">
                  <c:v>1.788799999999994</c:v>
                </c:pt>
                <c:pt idx="1233">
                  <c:v>1.7928999999999939</c:v>
                </c:pt>
                <c:pt idx="1234">
                  <c:v>1.7969999999999939</c:v>
                </c:pt>
                <c:pt idx="1235">
                  <c:v>1.8011999999999928</c:v>
                </c:pt>
                <c:pt idx="1236">
                  <c:v>1.8053999999999928</c:v>
                </c:pt>
                <c:pt idx="1237">
                  <c:v>1.8095999999999921</c:v>
                </c:pt>
                <c:pt idx="1238">
                  <c:v>1.8137999999999921</c:v>
                </c:pt>
                <c:pt idx="1239">
                  <c:v>1.8180000000000001</c:v>
                </c:pt>
                <c:pt idx="1240">
                  <c:v>1.8223</c:v>
                </c:pt>
                <c:pt idx="1241">
                  <c:v>1.8266</c:v>
                </c:pt>
                <c:pt idx="1242">
                  <c:v>1.8309</c:v>
                </c:pt>
                <c:pt idx="1243">
                  <c:v>1.8351999999999935</c:v>
                </c:pt>
                <c:pt idx="1244">
                  <c:v>1.8394999999999928</c:v>
                </c:pt>
                <c:pt idx="1245">
                  <c:v>1.8438999999999921</c:v>
                </c:pt>
                <c:pt idx="1246">
                  <c:v>1.8483000000000001</c:v>
                </c:pt>
                <c:pt idx="1247">
                  <c:v>1.8526</c:v>
                </c:pt>
                <c:pt idx="1248">
                  <c:v>1.8571</c:v>
                </c:pt>
                <c:pt idx="1249">
                  <c:v>1.8614999999999935</c:v>
                </c:pt>
                <c:pt idx="1250">
                  <c:v>1.8660000000000001</c:v>
                </c:pt>
                <c:pt idx="1251">
                  <c:v>1.8704000000000001</c:v>
                </c:pt>
                <c:pt idx="1252">
                  <c:v>1.8749</c:v>
                </c:pt>
                <c:pt idx="1253">
                  <c:v>1.8794</c:v>
                </c:pt>
                <c:pt idx="1254">
                  <c:v>1.8839999999999928</c:v>
                </c:pt>
                <c:pt idx="1255">
                  <c:v>1.8886000000000001</c:v>
                </c:pt>
                <c:pt idx="1256">
                  <c:v>1.8931</c:v>
                </c:pt>
                <c:pt idx="1257">
                  <c:v>1.8976999999999935</c:v>
                </c:pt>
                <c:pt idx="1258">
                  <c:v>1.9023999999999996</c:v>
                </c:pt>
                <c:pt idx="1259">
                  <c:v>1.9069999999999996</c:v>
                </c:pt>
                <c:pt idx="1260">
                  <c:v>1.9116999999999991</c:v>
                </c:pt>
                <c:pt idx="1261">
                  <c:v>1.9163999999999997</c:v>
                </c:pt>
                <c:pt idx="1262">
                  <c:v>1.9210999999999996</c:v>
                </c:pt>
                <c:pt idx="1263">
                  <c:v>1.9258999999999931</c:v>
                </c:pt>
                <c:pt idx="1264">
                  <c:v>1.9306999999999996</c:v>
                </c:pt>
                <c:pt idx="1265">
                  <c:v>1.9354999999999996</c:v>
                </c:pt>
                <c:pt idx="1266">
                  <c:v>1.9402999999999995</c:v>
                </c:pt>
                <c:pt idx="1267">
                  <c:v>1.9450999999999996</c:v>
                </c:pt>
                <c:pt idx="1268">
                  <c:v>1.950000000000006</c:v>
                </c:pt>
                <c:pt idx="1269">
                  <c:v>1.9548999999999996</c:v>
                </c:pt>
                <c:pt idx="1270">
                  <c:v>1.9597999999999995</c:v>
                </c:pt>
                <c:pt idx="1271">
                  <c:v>1.9647999999999997</c:v>
                </c:pt>
                <c:pt idx="1272">
                  <c:v>1.9697999999999996</c:v>
                </c:pt>
                <c:pt idx="1273">
                  <c:v>1.9747999999999997</c:v>
                </c:pt>
                <c:pt idx="1274">
                  <c:v>1.9797999999999996</c:v>
                </c:pt>
                <c:pt idx="1275">
                  <c:v>1.9848999999999997</c:v>
                </c:pt>
                <c:pt idx="1276">
                  <c:v>1.9898999999999996</c:v>
                </c:pt>
                <c:pt idx="1277">
                  <c:v>1.9950999999999997</c:v>
                </c:pt>
                <c:pt idx="1278">
                  <c:v>2.0002</c:v>
                </c:pt>
                <c:pt idx="1279">
                  <c:v>2.0053999999999998</c:v>
                </c:pt>
                <c:pt idx="1280">
                  <c:v>2.0105999999999997</c:v>
                </c:pt>
                <c:pt idx="1281">
                  <c:v>2.0157999999999987</c:v>
                </c:pt>
                <c:pt idx="1282">
                  <c:v>2.0211000000000001</c:v>
                </c:pt>
                <c:pt idx="1283">
                  <c:v>2.0263999999999998</c:v>
                </c:pt>
                <c:pt idx="1284">
                  <c:v>2.0316999999999967</c:v>
                </c:pt>
                <c:pt idx="1285">
                  <c:v>2.0369999999999977</c:v>
                </c:pt>
                <c:pt idx="1286">
                  <c:v>2.0423999999999998</c:v>
                </c:pt>
                <c:pt idx="1287">
                  <c:v>2.0478999999999998</c:v>
                </c:pt>
                <c:pt idx="1288">
                  <c:v>2.0533000000000001</c:v>
                </c:pt>
                <c:pt idx="1289">
                  <c:v>2.0587999999999997</c:v>
                </c:pt>
                <c:pt idx="1290">
                  <c:v>2.0642999999999998</c:v>
                </c:pt>
                <c:pt idx="1291">
                  <c:v>2.0699000000000001</c:v>
                </c:pt>
                <c:pt idx="1292">
                  <c:v>2.0753999999999997</c:v>
                </c:pt>
                <c:pt idx="1293">
                  <c:v>2.0811000000000002</c:v>
                </c:pt>
                <c:pt idx="1294">
                  <c:v>2.0867</c:v>
                </c:pt>
                <c:pt idx="1295">
                  <c:v>2.0923999999999987</c:v>
                </c:pt>
                <c:pt idx="1296">
                  <c:v>2.0981000000000001</c:v>
                </c:pt>
                <c:pt idx="1297">
                  <c:v>2.1038999999999999</c:v>
                </c:pt>
                <c:pt idx="1298">
                  <c:v>2.1097000000000001</c:v>
                </c:pt>
                <c:pt idx="1299">
                  <c:v>2.1154999999999977</c:v>
                </c:pt>
                <c:pt idx="1300">
                  <c:v>2.1214</c:v>
                </c:pt>
                <c:pt idx="1301">
                  <c:v>2.1273000000000137</c:v>
                </c:pt>
                <c:pt idx="1302">
                  <c:v>2.1332</c:v>
                </c:pt>
                <c:pt idx="1303">
                  <c:v>2.1391999999999998</c:v>
                </c:pt>
                <c:pt idx="1304">
                  <c:v>2.1453000000000002</c:v>
                </c:pt>
                <c:pt idx="1305">
                  <c:v>2.1513</c:v>
                </c:pt>
                <c:pt idx="1306">
                  <c:v>2.1574</c:v>
                </c:pt>
                <c:pt idx="1307">
                  <c:v>2.1636000000000002</c:v>
                </c:pt>
                <c:pt idx="1308">
                  <c:v>2.1698</c:v>
                </c:pt>
                <c:pt idx="1309">
                  <c:v>2.1759999999999997</c:v>
                </c:pt>
                <c:pt idx="1310">
                  <c:v>2.1823000000000001</c:v>
                </c:pt>
                <c:pt idx="1311">
                  <c:v>2.1886000000000001</c:v>
                </c:pt>
                <c:pt idx="1312">
                  <c:v>2.1949999999999998</c:v>
                </c:pt>
                <c:pt idx="1313">
                  <c:v>2.2014</c:v>
                </c:pt>
                <c:pt idx="1314">
                  <c:v>2.2078000000000002</c:v>
                </c:pt>
                <c:pt idx="1315">
                  <c:v>2.2143000000000002</c:v>
                </c:pt>
                <c:pt idx="1316">
                  <c:v>2.2208999999999999</c:v>
                </c:pt>
                <c:pt idx="1317">
                  <c:v>2.227500000000016</c:v>
                </c:pt>
                <c:pt idx="1318">
                  <c:v>2.2341000000000002</c:v>
                </c:pt>
                <c:pt idx="1319">
                  <c:v>2.2408000000000001</c:v>
                </c:pt>
                <c:pt idx="1320">
                  <c:v>2.247500000000016</c:v>
                </c:pt>
                <c:pt idx="1321">
                  <c:v>2.2543000000000002</c:v>
                </c:pt>
                <c:pt idx="1322">
                  <c:v>2.2612000000000001</c:v>
                </c:pt>
                <c:pt idx="1323">
                  <c:v>2.268100000000016</c:v>
                </c:pt>
                <c:pt idx="1324">
                  <c:v>2.2749999999999999</c:v>
                </c:pt>
                <c:pt idx="1325">
                  <c:v>2.282</c:v>
                </c:pt>
                <c:pt idx="1326">
                  <c:v>2.2890000000000001</c:v>
                </c:pt>
                <c:pt idx="1327">
                  <c:v>2.2961999999999998</c:v>
                </c:pt>
                <c:pt idx="1328">
                  <c:v>2.3033000000000001</c:v>
                </c:pt>
                <c:pt idx="1329">
                  <c:v>2.3104999999999967</c:v>
                </c:pt>
                <c:pt idx="1330">
                  <c:v>2.3177999999999988</c:v>
                </c:pt>
                <c:pt idx="1331">
                  <c:v>2.3250999999999977</c:v>
                </c:pt>
                <c:pt idx="1332">
                  <c:v>2.3324999999999809</c:v>
                </c:pt>
                <c:pt idx="1333">
                  <c:v>2.34</c:v>
                </c:pt>
                <c:pt idx="1334">
                  <c:v>2.3475000000000001</c:v>
                </c:pt>
                <c:pt idx="1335">
                  <c:v>2.3550999999999864</c:v>
                </c:pt>
                <c:pt idx="1336">
                  <c:v>2.3626999999999967</c:v>
                </c:pt>
                <c:pt idx="1337">
                  <c:v>2.3703999999999987</c:v>
                </c:pt>
                <c:pt idx="1338">
                  <c:v>2.3780999999999977</c:v>
                </c:pt>
                <c:pt idx="1339">
                  <c:v>2.3859999999999997</c:v>
                </c:pt>
                <c:pt idx="1340">
                  <c:v>2.3938999999999977</c:v>
                </c:pt>
                <c:pt idx="1341">
                  <c:v>2.4017999999999997</c:v>
                </c:pt>
                <c:pt idx="1342">
                  <c:v>2.4098999999999977</c:v>
                </c:pt>
                <c:pt idx="1343">
                  <c:v>2.4179999999999997</c:v>
                </c:pt>
                <c:pt idx="1344">
                  <c:v>2.4260999999999977</c:v>
                </c:pt>
                <c:pt idx="1345">
                  <c:v>2.4343999999999997</c:v>
                </c:pt>
                <c:pt idx="1346">
                  <c:v>2.4426999999999977</c:v>
                </c:pt>
                <c:pt idx="1347">
                  <c:v>2.4510999999999967</c:v>
                </c:pt>
                <c:pt idx="1348">
                  <c:v>2.4594999999999967</c:v>
                </c:pt>
                <c:pt idx="1349">
                  <c:v>2.4681000000000002</c:v>
                </c:pt>
                <c:pt idx="1350">
                  <c:v>2.4766999999999824</c:v>
                </c:pt>
                <c:pt idx="1351">
                  <c:v>2.4853999999999998</c:v>
                </c:pt>
                <c:pt idx="1352">
                  <c:v>2.4941999999999998</c:v>
                </c:pt>
                <c:pt idx="1353">
                  <c:v>2.5030000000000001</c:v>
                </c:pt>
                <c:pt idx="1354">
                  <c:v>2.5118999999999967</c:v>
                </c:pt>
                <c:pt idx="1355">
                  <c:v>2.5209999999999999</c:v>
                </c:pt>
                <c:pt idx="1356">
                  <c:v>2.5301</c:v>
                </c:pt>
                <c:pt idx="1357">
                  <c:v>2.5392999999999977</c:v>
                </c:pt>
                <c:pt idx="1358">
                  <c:v>2.5486</c:v>
                </c:pt>
                <c:pt idx="1359">
                  <c:v>2.5579000000000001</c:v>
                </c:pt>
                <c:pt idx="1360">
                  <c:v>2.5674000000000001</c:v>
                </c:pt>
                <c:pt idx="1361">
                  <c:v>2.577</c:v>
                </c:pt>
                <c:pt idx="1362">
                  <c:v>2.5865999999999998</c:v>
                </c:pt>
                <c:pt idx="1363">
                  <c:v>2.5963999999999987</c:v>
                </c:pt>
                <c:pt idx="1364">
                  <c:v>2.6061999999999999</c:v>
                </c:pt>
                <c:pt idx="1365">
                  <c:v>2.6160999999999968</c:v>
                </c:pt>
                <c:pt idx="1366">
                  <c:v>2.6261999999999999</c:v>
                </c:pt>
                <c:pt idx="1367">
                  <c:v>2.6362999999999968</c:v>
                </c:pt>
                <c:pt idx="1368">
                  <c:v>2.6465999999999998</c:v>
                </c:pt>
                <c:pt idx="1369">
                  <c:v>2.657</c:v>
                </c:pt>
                <c:pt idx="1370">
                  <c:v>2.6674000000000002</c:v>
                </c:pt>
                <c:pt idx="1371">
                  <c:v>2.6779999999999999</c:v>
                </c:pt>
                <c:pt idx="1372">
                  <c:v>2.6886999999999999</c:v>
                </c:pt>
                <c:pt idx="1373">
                  <c:v>2.6995</c:v>
                </c:pt>
                <c:pt idx="1374">
                  <c:v>2.7103999999999999</c:v>
                </c:pt>
                <c:pt idx="1375">
                  <c:v>2.7214999999999998</c:v>
                </c:pt>
                <c:pt idx="1376">
                  <c:v>2.7326999999999977</c:v>
                </c:pt>
                <c:pt idx="1377">
                  <c:v>2.743900000000016</c:v>
                </c:pt>
                <c:pt idx="1378">
                  <c:v>2.7553999999999998</c:v>
                </c:pt>
                <c:pt idx="1379">
                  <c:v>2.7669000000000001</c:v>
                </c:pt>
                <c:pt idx="1380">
                  <c:v>2.7786</c:v>
                </c:pt>
                <c:pt idx="1381">
                  <c:v>2.7904</c:v>
                </c:pt>
                <c:pt idx="1382">
                  <c:v>2.8022999999999967</c:v>
                </c:pt>
                <c:pt idx="1383">
                  <c:v>2.8143999999999987</c:v>
                </c:pt>
                <c:pt idx="1384">
                  <c:v>2.8265999999999987</c:v>
                </c:pt>
                <c:pt idx="1385">
                  <c:v>2.8389999999999977</c:v>
                </c:pt>
                <c:pt idx="1386">
                  <c:v>2.8514999999999859</c:v>
                </c:pt>
                <c:pt idx="1387">
                  <c:v>2.8641000000000001</c:v>
                </c:pt>
                <c:pt idx="1388">
                  <c:v>2.8768999999999805</c:v>
                </c:pt>
                <c:pt idx="1389">
                  <c:v>2.8898999999999977</c:v>
                </c:pt>
                <c:pt idx="1390">
                  <c:v>2.903</c:v>
                </c:pt>
                <c:pt idx="1391">
                  <c:v>2.9162999999999824</c:v>
                </c:pt>
                <c:pt idx="1392">
                  <c:v>2.9297</c:v>
                </c:pt>
                <c:pt idx="1393">
                  <c:v>2.9432999999999998</c:v>
                </c:pt>
                <c:pt idx="1394">
                  <c:v>2.9571000000000001</c:v>
                </c:pt>
                <c:pt idx="1395">
                  <c:v>2.9709999999999988</c:v>
                </c:pt>
                <c:pt idx="1396">
                  <c:v>2.9851999999999999</c:v>
                </c:pt>
                <c:pt idx="1397">
                  <c:v>2.9994999999999967</c:v>
                </c:pt>
                <c:pt idx="1398">
                  <c:v>3.0139999999999998</c:v>
                </c:pt>
                <c:pt idx="1399">
                  <c:v>3.0286</c:v>
                </c:pt>
                <c:pt idx="1400">
                  <c:v>3.0434999999999999</c:v>
                </c:pt>
                <c:pt idx="1401">
                  <c:v>3.0585999999999998</c:v>
                </c:pt>
                <c:pt idx="1402">
                  <c:v>3.0737999999999999</c:v>
                </c:pt>
                <c:pt idx="1403">
                  <c:v>3.0893000000000002</c:v>
                </c:pt>
                <c:pt idx="1404">
                  <c:v>3.105</c:v>
                </c:pt>
                <c:pt idx="1405">
                  <c:v>3.1208999999999998</c:v>
                </c:pt>
                <c:pt idx="1406">
                  <c:v>3.137</c:v>
                </c:pt>
                <c:pt idx="1407">
                  <c:v>3.1533000000000002</c:v>
                </c:pt>
                <c:pt idx="1408">
                  <c:v>3.1699000000000002</c:v>
                </c:pt>
                <c:pt idx="1409">
                  <c:v>3.1867000000000001</c:v>
                </c:pt>
                <c:pt idx="1410">
                  <c:v>3.2037000000000155</c:v>
                </c:pt>
                <c:pt idx="1411">
                  <c:v>3.2208999999999999</c:v>
                </c:pt>
                <c:pt idx="1412">
                  <c:v>3.2385000000000002</c:v>
                </c:pt>
                <c:pt idx="1413">
                  <c:v>3.2561999999999998</c:v>
                </c:pt>
                <c:pt idx="1414">
                  <c:v>3.2742</c:v>
                </c:pt>
                <c:pt idx="1415">
                  <c:v>3.2925</c:v>
                </c:pt>
                <c:pt idx="1416">
                  <c:v>3.3110999999999859</c:v>
                </c:pt>
                <c:pt idx="1417">
                  <c:v>3.3298999999999968</c:v>
                </c:pt>
                <c:pt idx="1418">
                  <c:v>3.3489999999999998</c:v>
                </c:pt>
                <c:pt idx="1419">
                  <c:v>3.3683999999999998</c:v>
                </c:pt>
                <c:pt idx="1420">
                  <c:v>3.3881000000000001</c:v>
                </c:pt>
                <c:pt idx="1421">
                  <c:v>3.4081000000000001</c:v>
                </c:pt>
                <c:pt idx="1422">
                  <c:v>3.4283999999999999</c:v>
                </c:pt>
                <c:pt idx="1423">
                  <c:v>3.4491000000000001</c:v>
                </c:pt>
                <c:pt idx="1424">
                  <c:v>3.4699999999999998</c:v>
                </c:pt>
                <c:pt idx="1425">
                  <c:v>3.4912999999999967</c:v>
                </c:pt>
                <c:pt idx="1426">
                  <c:v>3.5128999999999841</c:v>
                </c:pt>
                <c:pt idx="1427">
                  <c:v>3.5348999999999977</c:v>
                </c:pt>
                <c:pt idx="1428">
                  <c:v>3.5571999999999999</c:v>
                </c:pt>
                <c:pt idx="1429">
                  <c:v>3.5798999999999968</c:v>
                </c:pt>
                <c:pt idx="1430">
                  <c:v>3.6029</c:v>
                </c:pt>
                <c:pt idx="1431">
                  <c:v>3.6263999999999998</c:v>
                </c:pt>
                <c:pt idx="1432">
                  <c:v>3.6501999999999999</c:v>
                </c:pt>
                <c:pt idx="1433">
                  <c:v>3.6743999999999999</c:v>
                </c:pt>
                <c:pt idx="1434">
                  <c:v>3.6991000000000001</c:v>
                </c:pt>
                <c:pt idx="1435">
                  <c:v>3.7241000000000137</c:v>
                </c:pt>
                <c:pt idx="1436">
                  <c:v>3.7496</c:v>
                </c:pt>
                <c:pt idx="1437">
                  <c:v>3.7755000000000001</c:v>
                </c:pt>
                <c:pt idx="1438">
                  <c:v>3.8018999999999967</c:v>
                </c:pt>
                <c:pt idx="1439">
                  <c:v>3.8287999999999998</c:v>
                </c:pt>
                <c:pt idx="1440">
                  <c:v>3.8560999999999823</c:v>
                </c:pt>
                <c:pt idx="1441">
                  <c:v>3.8839000000000001</c:v>
                </c:pt>
                <c:pt idx="1442">
                  <c:v>3.9121999999999977</c:v>
                </c:pt>
                <c:pt idx="1443">
                  <c:v>3.9411</c:v>
                </c:pt>
                <c:pt idx="1444">
                  <c:v>3.9704999999999977</c:v>
                </c:pt>
                <c:pt idx="1445">
                  <c:v>4.0004</c:v>
                </c:pt>
                <c:pt idx="1446">
                  <c:v>4.0308000000000002</c:v>
                </c:pt>
                <c:pt idx="1447">
                  <c:v>4.0618999999999996</c:v>
                </c:pt>
                <c:pt idx="1448">
                  <c:v>4.0934999999999997</c:v>
                </c:pt>
                <c:pt idx="1449">
                  <c:v>4.1256999999999975</c:v>
                </c:pt>
                <c:pt idx="1450">
                  <c:v>4.1585999999999945</c:v>
                </c:pt>
                <c:pt idx="1451">
                  <c:v>4.1920999999999955</c:v>
                </c:pt>
                <c:pt idx="1452">
                  <c:v>4.2253999999999996</c:v>
                </c:pt>
                <c:pt idx="1453">
                  <c:v>4.2602000000000002</c:v>
                </c:pt>
                <c:pt idx="1454">
                  <c:v>4.2957000000000001</c:v>
                </c:pt>
                <c:pt idx="1455">
                  <c:v>4.3319000000000001</c:v>
                </c:pt>
                <c:pt idx="1456">
                  <c:v>4.3687999999999985</c:v>
                </c:pt>
                <c:pt idx="1457">
                  <c:v>4.4065000000000003</c:v>
                </c:pt>
                <c:pt idx="1458">
                  <c:v>4.4450000000000003</c:v>
                </c:pt>
                <c:pt idx="1459">
                  <c:v>4.4843000000000002</c:v>
                </c:pt>
                <c:pt idx="1460">
                  <c:v>4.5243999999999955</c:v>
                </c:pt>
                <c:pt idx="1461">
                  <c:v>4.5652999999999997</c:v>
                </c:pt>
                <c:pt idx="1462">
                  <c:v>4.6070999999999955</c:v>
                </c:pt>
                <c:pt idx="1463">
                  <c:v>4.6497999999999999</c:v>
                </c:pt>
                <c:pt idx="1464">
                  <c:v>4.6934999999999985</c:v>
                </c:pt>
                <c:pt idx="1465">
                  <c:v>4.7380000000000004</c:v>
                </c:pt>
                <c:pt idx="1466">
                  <c:v>4.7835999999999999</c:v>
                </c:pt>
                <c:pt idx="1467">
                  <c:v>4.8301999999999996</c:v>
                </c:pt>
                <c:pt idx="1468">
                  <c:v>4.8777999999999997</c:v>
                </c:pt>
                <c:pt idx="1469">
                  <c:v>4.9264999999999999</c:v>
                </c:pt>
                <c:pt idx="1470">
                  <c:v>4.9763000000000313</c:v>
                </c:pt>
                <c:pt idx="1471">
                  <c:v>5.0271999999999855</c:v>
                </c:pt>
                <c:pt idx="1472">
                  <c:v>5.0793000000000124</c:v>
                </c:pt>
                <c:pt idx="1473">
                  <c:v>5.1326999999999998</c:v>
                </c:pt>
                <c:pt idx="1474">
                  <c:v>5.1872999999999996</c:v>
                </c:pt>
                <c:pt idx="1475">
                  <c:v>5.2431999999999999</c:v>
                </c:pt>
                <c:pt idx="1476">
                  <c:v>5.3003999999999998</c:v>
                </c:pt>
                <c:pt idx="1477">
                  <c:v>5.359</c:v>
                </c:pt>
                <c:pt idx="1478">
                  <c:v>5.4191000000000003</c:v>
                </c:pt>
                <c:pt idx="1479">
                  <c:v>5.4805999999999999</c:v>
                </c:pt>
                <c:pt idx="1480">
                  <c:v>5.5435999999999996</c:v>
                </c:pt>
                <c:pt idx="1481">
                  <c:v>5.6082999999999998</c:v>
                </c:pt>
                <c:pt idx="1482">
                  <c:v>5.6745999999999945</c:v>
                </c:pt>
                <c:pt idx="1483">
                  <c:v>5.7424999999999997</c:v>
                </c:pt>
                <c:pt idx="1484">
                  <c:v>5.8121999999999945</c:v>
                </c:pt>
                <c:pt idx="1485">
                  <c:v>5.8837999999999999</c:v>
                </c:pt>
                <c:pt idx="1486">
                  <c:v>5.9572000000000003</c:v>
                </c:pt>
                <c:pt idx="1487">
                  <c:v>6.0324999999999998</c:v>
                </c:pt>
                <c:pt idx="1488">
                  <c:v>6.1098999999999997</c:v>
                </c:pt>
                <c:pt idx="1489">
                  <c:v>6.1893000000000002</c:v>
                </c:pt>
                <c:pt idx="1490">
                  <c:v>6.2709000000000001</c:v>
                </c:pt>
                <c:pt idx="1491">
                  <c:v>6.3547999999999965</c:v>
                </c:pt>
                <c:pt idx="1492">
                  <c:v>6.4409000000000001</c:v>
                </c:pt>
                <c:pt idx="1493">
                  <c:v>6.5294999999999996</c:v>
                </c:pt>
                <c:pt idx="1494">
                  <c:v>6.6205999999999845</c:v>
                </c:pt>
                <c:pt idx="1495">
                  <c:v>6.7142999999999997</c:v>
                </c:pt>
                <c:pt idx="1496">
                  <c:v>6.8106</c:v>
                </c:pt>
                <c:pt idx="1497">
                  <c:v>6.9098000000000024</c:v>
                </c:pt>
                <c:pt idx="1498">
                  <c:v>7.0118999999999998</c:v>
                </c:pt>
                <c:pt idx="1499">
                  <c:v>7.1169999999999956</c:v>
                </c:pt>
                <c:pt idx="1500">
                  <c:v>7.2252000000000001</c:v>
                </c:pt>
                <c:pt idx="1501">
                  <c:v>7.3367000000000004</c:v>
                </c:pt>
                <c:pt idx="1502">
                  <c:v>7.4516000000000124</c:v>
                </c:pt>
                <c:pt idx="1503">
                  <c:v>7.5701000000000001</c:v>
                </c:pt>
                <c:pt idx="1504">
                  <c:v>7.6921999999999855</c:v>
                </c:pt>
                <c:pt idx="1505">
                  <c:v>7.8180999999999985</c:v>
                </c:pt>
                <c:pt idx="1506">
                  <c:v>7.9480000000000004</c:v>
                </c:pt>
                <c:pt idx="1507">
                  <c:v>8.0821000000000005</c:v>
                </c:pt>
                <c:pt idx="1508">
                  <c:v>8.2205000000000013</c:v>
                </c:pt>
                <c:pt idx="1509">
                  <c:v>8.3635000000000268</c:v>
                </c:pt>
                <c:pt idx="1510">
                  <c:v>8.511099999999999</c:v>
                </c:pt>
                <c:pt idx="1511">
                  <c:v>8.6637000000000004</c:v>
                </c:pt>
                <c:pt idx="1512">
                  <c:v>8.821299999999999</c:v>
                </c:pt>
                <c:pt idx="1513">
                  <c:v>8.9844000000000008</c:v>
                </c:pt>
                <c:pt idx="1514">
                  <c:v>9.1530000000000005</c:v>
                </c:pt>
                <c:pt idx="1515">
                  <c:v>9.3274000000000008</c:v>
                </c:pt>
                <c:pt idx="1516">
                  <c:v>9.5080000000000009</c:v>
                </c:pt>
                <c:pt idx="1517">
                  <c:v>9.6948999999999987</c:v>
                </c:pt>
                <c:pt idx="1518">
                  <c:v>9.8885000000000005</c:v>
                </c:pt>
                <c:pt idx="1519">
                  <c:v>10.089</c:v>
                </c:pt>
                <c:pt idx="1520">
                  <c:v>10.296800000000001</c:v>
                </c:pt>
                <c:pt idx="1521">
                  <c:v>10.5123</c:v>
                </c:pt>
                <c:pt idx="1522">
                  <c:v>10.735800000000001</c:v>
                </c:pt>
                <c:pt idx="1523">
                  <c:v>10.967600000000004</c:v>
                </c:pt>
                <c:pt idx="1524">
                  <c:v>11.208199999999998</c:v>
                </c:pt>
                <c:pt idx="1525">
                  <c:v>11.458</c:v>
                </c:pt>
                <c:pt idx="1526">
                  <c:v>11.7174</c:v>
                </c:pt>
                <c:pt idx="1527">
                  <c:v>11.987</c:v>
                </c:pt>
                <c:pt idx="1528">
                  <c:v>12.267200000000001</c:v>
                </c:pt>
                <c:pt idx="1529">
                  <c:v>12.5585</c:v>
                </c:pt>
                <c:pt idx="1530">
                  <c:v>12.861500000000024</c:v>
                </c:pt>
                <c:pt idx="1531">
                  <c:v>13.1768</c:v>
                </c:pt>
                <c:pt idx="1532">
                  <c:v>13.504900000000001</c:v>
                </c:pt>
                <c:pt idx="1533">
                  <c:v>13.8466</c:v>
                </c:pt>
                <c:pt idx="1534">
                  <c:v>14.2026</c:v>
                </c:pt>
                <c:pt idx="1535">
                  <c:v>14.573500000000006</c:v>
                </c:pt>
                <c:pt idx="1536">
                  <c:v>14.9602</c:v>
                </c:pt>
                <c:pt idx="1537">
                  <c:v>15.363400000000068</c:v>
                </c:pt>
                <c:pt idx="1538">
                  <c:v>15.784000000000001</c:v>
                </c:pt>
                <c:pt idx="1539">
                  <c:v>16.222999999999889</c:v>
                </c:pt>
                <c:pt idx="1540">
                  <c:v>16.6812</c:v>
                </c:pt>
                <c:pt idx="1541">
                  <c:v>17.159700000000001</c:v>
                </c:pt>
                <c:pt idx="1542">
                  <c:v>17.659500000000001</c:v>
                </c:pt>
                <c:pt idx="1543">
                  <c:v>18.181699999999989</c:v>
                </c:pt>
                <c:pt idx="1544">
                  <c:v>18.727599999999889</c:v>
                </c:pt>
                <c:pt idx="1545">
                  <c:v>19.298299999999863</c:v>
                </c:pt>
                <c:pt idx="1546">
                  <c:v>19.895099999999989</c:v>
                </c:pt>
                <c:pt idx="1547">
                  <c:v>20.519300000000001</c:v>
                </c:pt>
                <c:pt idx="1548">
                  <c:v>21.172499999999989</c:v>
                </c:pt>
                <c:pt idx="1549">
                  <c:v>21.856000000000005</c:v>
                </c:pt>
                <c:pt idx="1550">
                  <c:v>22.571400000000001</c:v>
                </c:pt>
                <c:pt idx="1551">
                  <c:v>23.3201</c:v>
                </c:pt>
                <c:pt idx="1552">
                  <c:v>24.103999999999999</c:v>
                </c:pt>
                <c:pt idx="1553">
                  <c:v>24.924600000000002</c:v>
                </c:pt>
                <c:pt idx="1554">
                  <c:v>25.783599999999826</c:v>
                </c:pt>
                <c:pt idx="1555">
                  <c:v>26.6828</c:v>
                </c:pt>
                <c:pt idx="1556">
                  <c:v>27.623899999999999</c:v>
                </c:pt>
                <c:pt idx="1557">
                  <c:v>28.608599999999893</c:v>
                </c:pt>
                <c:pt idx="1558">
                  <c:v>29.6387</c:v>
                </c:pt>
                <c:pt idx="1559">
                  <c:v>30.715900000000001</c:v>
                </c:pt>
                <c:pt idx="1560">
                  <c:v>31.841699999999989</c:v>
                </c:pt>
                <c:pt idx="1561">
                  <c:v>33.017599999999995</c:v>
                </c:pt>
                <c:pt idx="1562">
                  <c:v>34.244900000000001</c:v>
                </c:pt>
                <c:pt idx="1563">
                  <c:v>35.524700000000003</c:v>
                </c:pt>
                <c:pt idx="1564">
                  <c:v>36.857899999999994</c:v>
                </c:pt>
                <c:pt idx="1565">
                  <c:v>38.245000000000012</c:v>
                </c:pt>
                <c:pt idx="1566">
                  <c:v>39.685900000000011</c:v>
                </c:pt>
                <c:pt idx="1567">
                  <c:v>41.180300000000003</c:v>
                </c:pt>
                <c:pt idx="1568">
                  <c:v>42.727000000000011</c:v>
                </c:pt>
                <c:pt idx="1569">
                  <c:v>44.324300000000001</c:v>
                </c:pt>
                <c:pt idx="1570">
                  <c:v>45.969300000000011</c:v>
                </c:pt>
                <c:pt idx="1571">
                  <c:v>47.658200000000001</c:v>
                </c:pt>
                <c:pt idx="1572">
                  <c:v>49.385999999999996</c:v>
                </c:pt>
                <c:pt idx="1573">
                  <c:v>51.146500000000003</c:v>
                </c:pt>
                <c:pt idx="1574">
                  <c:v>52.9313</c:v>
                </c:pt>
                <c:pt idx="1575">
                  <c:v>54.730700000000013</c:v>
                </c:pt>
                <c:pt idx="1576">
                  <c:v>56.532900000000012</c:v>
                </c:pt>
                <c:pt idx="1577">
                  <c:v>58.323700000000002</c:v>
                </c:pt>
                <c:pt idx="1578">
                  <c:v>60.0867</c:v>
                </c:pt>
                <c:pt idx="1579">
                  <c:v>61.803000000000004</c:v>
                </c:pt>
                <c:pt idx="1580">
                  <c:v>63.450899999999997</c:v>
                </c:pt>
                <c:pt idx="1581">
                  <c:v>65.006500000000003</c:v>
                </c:pt>
                <c:pt idx="1582">
                  <c:v>66.443700000000007</c:v>
                </c:pt>
                <c:pt idx="1583">
                  <c:v>67.734800000000007</c:v>
                </c:pt>
                <c:pt idx="1584">
                  <c:v>68.851900000000001</c:v>
                </c:pt>
                <c:pt idx="1585">
                  <c:v>69.768799999999999</c:v>
                </c:pt>
                <c:pt idx="1586">
                  <c:v>70.465000000000003</c:v>
                </c:pt>
                <c:pt idx="1587">
                  <c:v>70.931900000000027</c:v>
                </c:pt>
                <c:pt idx="1588">
                  <c:v>71.131200000000007</c:v>
                </c:pt>
                <c:pt idx="1589">
                  <c:v>70.932599999999994</c:v>
                </c:pt>
                <c:pt idx="1590">
                  <c:v>70.469700000000003</c:v>
                </c:pt>
                <c:pt idx="1591">
                  <c:v>69.778899999999979</c:v>
                </c:pt>
                <c:pt idx="1592">
                  <c:v>68.86999999999999</c:v>
                </c:pt>
                <c:pt idx="1593">
                  <c:v>67.763800000000003</c:v>
                </c:pt>
                <c:pt idx="1594">
                  <c:v>66.486900000000006</c:v>
                </c:pt>
                <c:pt idx="1595">
                  <c:v>65.067200000000227</c:v>
                </c:pt>
                <c:pt idx="1596">
                  <c:v>63.532000000000011</c:v>
                </c:pt>
                <c:pt idx="1597">
                  <c:v>61.907599999999995</c:v>
                </c:pt>
                <c:pt idx="1598">
                  <c:v>60.217300000000002</c:v>
                </c:pt>
                <c:pt idx="1599">
                  <c:v>58.482400000000005</c:v>
                </c:pt>
                <c:pt idx="1600">
                  <c:v>56.721300000000063</c:v>
                </c:pt>
                <c:pt idx="1601">
                  <c:v>54.950099999999999</c:v>
                </c:pt>
                <c:pt idx="1602">
                  <c:v>53.182700000000011</c:v>
                </c:pt>
                <c:pt idx="1603">
                  <c:v>51.430400000000006</c:v>
                </c:pt>
                <c:pt idx="1604">
                  <c:v>49.702600000000011</c:v>
                </c:pt>
                <c:pt idx="1605">
                  <c:v>48.007300000000001</c:v>
                </c:pt>
                <c:pt idx="1606">
                  <c:v>46.350599999999993</c:v>
                </c:pt>
                <c:pt idx="1607">
                  <c:v>44.737100000000012</c:v>
                </c:pt>
                <c:pt idx="1608">
                  <c:v>43.1706</c:v>
                </c:pt>
                <c:pt idx="1609">
                  <c:v>41.653800000000004</c:v>
                </c:pt>
                <c:pt idx="1610">
                  <c:v>40.188200000000002</c:v>
                </c:pt>
                <c:pt idx="1611">
                  <c:v>38.775000000000013</c:v>
                </c:pt>
                <c:pt idx="1612">
                  <c:v>37.414399999999993</c:v>
                </c:pt>
                <c:pt idx="1613">
                  <c:v>36.106500000000011</c:v>
                </c:pt>
                <c:pt idx="1614">
                  <c:v>34.850799999999992</c:v>
                </c:pt>
                <c:pt idx="1615">
                  <c:v>33.646300000000011</c:v>
                </c:pt>
                <c:pt idx="1616">
                  <c:v>32.492000000000012</c:v>
                </c:pt>
                <c:pt idx="1617">
                  <c:v>31.386500000000002</c:v>
                </c:pt>
                <c:pt idx="1618">
                  <c:v>30.328499999999874</c:v>
                </c:pt>
                <c:pt idx="1619">
                  <c:v>29.316500000000001</c:v>
                </c:pt>
                <c:pt idx="1620">
                  <c:v>28.348699999999859</c:v>
                </c:pt>
                <c:pt idx="1621">
                  <c:v>27.423599999999844</c:v>
                </c:pt>
                <c:pt idx="1622">
                  <c:v>26.539400000000001</c:v>
                </c:pt>
                <c:pt idx="1623">
                  <c:v>25.694299999999988</c:v>
                </c:pt>
                <c:pt idx="1624">
                  <c:v>24.886900000000001</c:v>
                </c:pt>
                <c:pt idx="1625">
                  <c:v>24.115300000000001</c:v>
                </c:pt>
                <c:pt idx="1626">
                  <c:v>23.378</c:v>
                </c:pt>
                <c:pt idx="1627">
                  <c:v>22.673400000000001</c:v>
                </c:pt>
                <c:pt idx="1628">
                  <c:v>22</c:v>
                </c:pt>
                <c:pt idx="1629">
                  <c:v>21.356300000000001</c:v>
                </c:pt>
                <c:pt idx="1630">
                  <c:v>20.7409</c:v>
                </c:pt>
                <c:pt idx="1631">
                  <c:v>20.1524</c:v>
                </c:pt>
                <c:pt idx="1632">
                  <c:v>19.589499999999859</c:v>
                </c:pt>
                <c:pt idx="1633">
                  <c:v>19.050999999999988</c:v>
                </c:pt>
                <c:pt idx="1634">
                  <c:v>18.535599999999889</c:v>
                </c:pt>
                <c:pt idx="1635">
                  <c:v>18.042299999999859</c:v>
                </c:pt>
                <c:pt idx="1636">
                  <c:v>17.57</c:v>
                </c:pt>
                <c:pt idx="1637">
                  <c:v>17.117599999999999</c:v>
                </c:pt>
                <c:pt idx="1638">
                  <c:v>16.684100000000001</c:v>
                </c:pt>
                <c:pt idx="1639">
                  <c:v>16.268699999999797</c:v>
                </c:pt>
                <c:pt idx="1640">
                  <c:v>15.870400000000059</c:v>
                </c:pt>
                <c:pt idx="1641">
                  <c:v>15.4884</c:v>
                </c:pt>
                <c:pt idx="1642">
                  <c:v>15.122</c:v>
                </c:pt>
                <c:pt idx="1643">
                  <c:v>14.7704</c:v>
                </c:pt>
                <c:pt idx="1644">
                  <c:v>14.4328</c:v>
                </c:pt>
                <c:pt idx="1645">
                  <c:v>14.108600000000001</c:v>
                </c:pt>
                <c:pt idx="1646">
                  <c:v>13.797199999999998</c:v>
                </c:pt>
                <c:pt idx="1647">
                  <c:v>13.4979</c:v>
                </c:pt>
                <c:pt idx="1648">
                  <c:v>13.210199999999999</c:v>
                </c:pt>
                <c:pt idx="1649">
                  <c:v>12.9335</c:v>
                </c:pt>
                <c:pt idx="1650">
                  <c:v>12.667300000000001</c:v>
                </c:pt>
                <c:pt idx="1651">
                  <c:v>12.411200000000001</c:v>
                </c:pt>
                <c:pt idx="1652">
                  <c:v>12.1647</c:v>
                </c:pt>
                <c:pt idx="1653">
                  <c:v>11.927300000000001</c:v>
                </c:pt>
                <c:pt idx="1654">
                  <c:v>11.698600000000001</c:v>
                </c:pt>
                <c:pt idx="1655">
                  <c:v>11.478200000000001</c:v>
                </c:pt>
                <c:pt idx="1656">
                  <c:v>11.2658</c:v>
                </c:pt>
                <c:pt idx="1657">
                  <c:v>11.061</c:v>
                </c:pt>
                <c:pt idx="1658">
                  <c:v>10.863400000000068</c:v>
                </c:pt>
                <c:pt idx="1659">
                  <c:v>10.6729</c:v>
                </c:pt>
                <c:pt idx="1660">
                  <c:v>10.488900000000001</c:v>
                </c:pt>
                <c:pt idx="1661">
                  <c:v>10.311300000000001</c:v>
                </c:pt>
                <c:pt idx="1662">
                  <c:v>10.139900000000001</c:v>
                </c:pt>
                <c:pt idx="1663">
                  <c:v>9.9742000000000015</c:v>
                </c:pt>
                <c:pt idx="1664">
                  <c:v>9.8141000000000016</c:v>
                </c:pt>
                <c:pt idx="1665">
                  <c:v>9.6594000000000246</c:v>
                </c:pt>
                <c:pt idx="1666">
                  <c:v>9.5098000000000003</c:v>
                </c:pt>
                <c:pt idx="1667">
                  <c:v>9.3651000000000248</c:v>
                </c:pt>
                <c:pt idx="1668">
                  <c:v>9.225200000000001</c:v>
                </c:pt>
                <c:pt idx="1669">
                  <c:v>9.0898000000000003</c:v>
                </c:pt>
                <c:pt idx="1670">
                  <c:v>8.9587000000000003</c:v>
                </c:pt>
                <c:pt idx="1671">
                  <c:v>8.8318000000000012</c:v>
                </c:pt>
                <c:pt idx="1672">
                  <c:v>8.7089000000000016</c:v>
                </c:pt>
                <c:pt idx="1673">
                  <c:v>8.5899000000000001</c:v>
                </c:pt>
                <c:pt idx="1674">
                  <c:v>8.4745000000000008</c:v>
                </c:pt>
                <c:pt idx="1675">
                  <c:v>8.3628000000000267</c:v>
                </c:pt>
                <c:pt idx="1676">
                  <c:v>8.2544000000000004</c:v>
                </c:pt>
                <c:pt idx="1677">
                  <c:v>8.1494</c:v>
                </c:pt>
                <c:pt idx="1678">
                  <c:v>8.0475000000000012</c:v>
                </c:pt>
                <c:pt idx="1679">
                  <c:v>7.9485999999999999</c:v>
                </c:pt>
                <c:pt idx="1680">
                  <c:v>7.8526999999999996</c:v>
                </c:pt>
                <c:pt idx="1681">
                  <c:v>7.7595999999999998</c:v>
                </c:pt>
                <c:pt idx="1682">
                  <c:v>7.6692999999999998</c:v>
                </c:pt>
                <c:pt idx="1683">
                  <c:v>7.5815000000000001</c:v>
                </c:pt>
                <c:pt idx="1684">
                  <c:v>7.4963000000000024</c:v>
                </c:pt>
                <c:pt idx="1685">
                  <c:v>7.4135999999999997</c:v>
                </c:pt>
                <c:pt idx="1686">
                  <c:v>7.3331999999999997</c:v>
                </c:pt>
                <c:pt idx="1687">
                  <c:v>7.2549999999999955</c:v>
                </c:pt>
                <c:pt idx="1688">
                  <c:v>7.1791</c:v>
                </c:pt>
                <c:pt idx="1689">
                  <c:v>7.1052999999999997</c:v>
                </c:pt>
                <c:pt idx="1690">
                  <c:v>7.0335000000000001</c:v>
                </c:pt>
                <c:pt idx="1691">
                  <c:v>6.9637000000000002</c:v>
                </c:pt>
                <c:pt idx="1692">
                  <c:v>6.8957999999999995</c:v>
                </c:pt>
                <c:pt idx="1693">
                  <c:v>6.8296999999999999</c:v>
                </c:pt>
                <c:pt idx="1694">
                  <c:v>6.7653999999999996</c:v>
                </c:pt>
                <c:pt idx="1695">
                  <c:v>6.7028999999999996</c:v>
                </c:pt>
                <c:pt idx="1696">
                  <c:v>6.6419999999999995</c:v>
                </c:pt>
                <c:pt idx="1697">
                  <c:v>6.5827</c:v>
                </c:pt>
                <c:pt idx="1698">
                  <c:v>6.5249999999999755</c:v>
                </c:pt>
                <c:pt idx="1699">
                  <c:v>6.4687999999999999</c:v>
                </c:pt>
                <c:pt idx="1700">
                  <c:v>6.4139999999999997</c:v>
                </c:pt>
                <c:pt idx="1701">
                  <c:v>6.3606999999999996</c:v>
                </c:pt>
                <c:pt idx="1702">
                  <c:v>6.3087</c:v>
                </c:pt>
                <c:pt idx="1703">
                  <c:v>6.2580999999999998</c:v>
                </c:pt>
                <c:pt idx="1704">
                  <c:v>6.2087000000000003</c:v>
                </c:pt>
                <c:pt idx="1705">
                  <c:v>6.1605999999999845</c:v>
                </c:pt>
                <c:pt idx="1706">
                  <c:v>6.1136999999999997</c:v>
                </c:pt>
                <c:pt idx="1707">
                  <c:v>6.0679999999999845</c:v>
                </c:pt>
                <c:pt idx="1708">
                  <c:v>6.0233999999999996</c:v>
                </c:pt>
                <c:pt idx="1709">
                  <c:v>5.9799000000000024</c:v>
                </c:pt>
                <c:pt idx="1710">
                  <c:v>5.9375</c:v>
                </c:pt>
                <c:pt idx="1711">
                  <c:v>5.8960999999999997</c:v>
                </c:pt>
                <c:pt idx="1712">
                  <c:v>5.8556999999999997</c:v>
                </c:pt>
                <c:pt idx="1713">
                  <c:v>5.8163</c:v>
                </c:pt>
                <c:pt idx="1714">
                  <c:v>5.7778999999999998</c:v>
                </c:pt>
                <c:pt idx="1715">
                  <c:v>5.7403000000000004</c:v>
                </c:pt>
                <c:pt idx="1716">
                  <c:v>5.7037000000000004</c:v>
                </c:pt>
                <c:pt idx="1717">
                  <c:v>5.66799999999997</c:v>
                </c:pt>
                <c:pt idx="1718">
                  <c:v>5.633</c:v>
                </c:pt>
                <c:pt idx="1719">
                  <c:v>5.5990000000000002</c:v>
                </c:pt>
                <c:pt idx="1720">
                  <c:v>5.5656999999999996</c:v>
                </c:pt>
                <c:pt idx="1721">
                  <c:v>5.5331000000000001</c:v>
                </c:pt>
                <c:pt idx="1722">
                  <c:v>5.5014000000000003</c:v>
                </c:pt>
                <c:pt idx="1723">
                  <c:v>5.4704000000000024</c:v>
                </c:pt>
                <c:pt idx="1724">
                  <c:v>5.4401000000000002</c:v>
                </c:pt>
                <c:pt idx="1725">
                  <c:v>5.4104999999999999</c:v>
                </c:pt>
                <c:pt idx="1726">
                  <c:v>5.3815</c:v>
                </c:pt>
                <c:pt idx="1727">
                  <c:v>5.3532000000000002</c:v>
                </c:pt>
                <c:pt idx="1728">
                  <c:v>5.3255999999999855</c:v>
                </c:pt>
                <c:pt idx="1729">
                  <c:v>5.2986000000000004</c:v>
                </c:pt>
                <c:pt idx="1730">
                  <c:v>5.2721999999999998</c:v>
                </c:pt>
                <c:pt idx="1731">
                  <c:v>5.2464000000000004</c:v>
                </c:pt>
                <c:pt idx="1732">
                  <c:v>5.2211999999999996</c:v>
                </c:pt>
                <c:pt idx="1733">
                  <c:v>5.1964999999999995</c:v>
                </c:pt>
                <c:pt idx="1734">
                  <c:v>5.1723999999999997</c:v>
                </c:pt>
                <c:pt idx="1735">
                  <c:v>5.1487999999999996</c:v>
                </c:pt>
                <c:pt idx="1736">
                  <c:v>5.1257999999999955</c:v>
                </c:pt>
                <c:pt idx="1737">
                  <c:v>5.1032000000000002</c:v>
                </c:pt>
                <c:pt idx="1738">
                  <c:v>5.0811999999999999</c:v>
                </c:pt>
                <c:pt idx="1739">
                  <c:v>5.0595999999999997</c:v>
                </c:pt>
                <c:pt idx="1740">
                  <c:v>5.0385</c:v>
                </c:pt>
                <c:pt idx="1741">
                  <c:v>5.0178999999999965</c:v>
                </c:pt>
                <c:pt idx="1742">
                  <c:v>4.9977</c:v>
                </c:pt>
                <c:pt idx="1743">
                  <c:v>4.9779999999999998</c:v>
                </c:pt>
                <c:pt idx="1744">
                  <c:v>4.9587000000000003</c:v>
                </c:pt>
                <c:pt idx="1745">
                  <c:v>4.9398000000000124</c:v>
                </c:pt>
                <c:pt idx="1746">
                  <c:v>4.9213000000000013</c:v>
                </c:pt>
                <c:pt idx="1747">
                  <c:v>4.9032000000000124</c:v>
                </c:pt>
                <c:pt idx="1748">
                  <c:v>4.8854999999999995</c:v>
                </c:pt>
                <c:pt idx="1749">
                  <c:v>4.8681999999999945</c:v>
                </c:pt>
                <c:pt idx="1750">
                  <c:v>4.8512000000000004</c:v>
                </c:pt>
                <c:pt idx="1751">
                  <c:v>4.8346</c:v>
                </c:pt>
                <c:pt idx="1752">
                  <c:v>4.8183999999999996</c:v>
                </c:pt>
                <c:pt idx="1753">
                  <c:v>4.8024999999999975</c:v>
                </c:pt>
                <c:pt idx="1754">
                  <c:v>4.7869999999999999</c:v>
                </c:pt>
                <c:pt idx="1755">
                  <c:v>4.7718000000000034</c:v>
                </c:pt>
                <c:pt idx="1756">
                  <c:v>4.7568999999999999</c:v>
                </c:pt>
                <c:pt idx="1757">
                  <c:v>4.7423000000000002</c:v>
                </c:pt>
                <c:pt idx="1758">
                  <c:v>4.7279999999999855</c:v>
                </c:pt>
                <c:pt idx="1759">
                  <c:v>4.7140999999999975</c:v>
                </c:pt>
                <c:pt idx="1760">
                  <c:v>4.7004000000000001</c:v>
                </c:pt>
                <c:pt idx="1761">
                  <c:v>4.6869999999999985</c:v>
                </c:pt>
                <c:pt idx="1762">
                  <c:v>4.6738999999999997</c:v>
                </c:pt>
                <c:pt idx="1763">
                  <c:v>4.6610999999999985</c:v>
                </c:pt>
                <c:pt idx="1764">
                  <c:v>4.6486000000000001</c:v>
                </c:pt>
                <c:pt idx="1765">
                  <c:v>4.6363000000000003</c:v>
                </c:pt>
                <c:pt idx="1766">
                  <c:v>4.6242999999999945</c:v>
                </c:pt>
                <c:pt idx="1767">
                  <c:v>4.6124999999999945</c:v>
                </c:pt>
                <c:pt idx="1768">
                  <c:v>4.601</c:v>
                </c:pt>
                <c:pt idx="1769">
                  <c:v>4.5897000000000014</c:v>
                </c:pt>
                <c:pt idx="1770">
                  <c:v>4.5787000000000004</c:v>
                </c:pt>
                <c:pt idx="1771">
                  <c:v>4.5678999999999945</c:v>
                </c:pt>
                <c:pt idx="1772">
                  <c:v>4.5573999999999995</c:v>
                </c:pt>
                <c:pt idx="1773">
                  <c:v>4.5469999999999997</c:v>
                </c:pt>
                <c:pt idx="1774">
                  <c:v>4.5369000000000002</c:v>
                </c:pt>
                <c:pt idx="1775">
                  <c:v>4.5269999999999975</c:v>
                </c:pt>
                <c:pt idx="1776">
                  <c:v>4.5172999999999996</c:v>
                </c:pt>
                <c:pt idx="1777">
                  <c:v>4.5077999999999996</c:v>
                </c:pt>
                <c:pt idx="1778">
                  <c:v>4.4984999999999999</c:v>
                </c:pt>
                <c:pt idx="1779">
                  <c:v>4.4895000000000014</c:v>
                </c:pt>
                <c:pt idx="1780">
                  <c:v>4.4805999999999999</c:v>
                </c:pt>
                <c:pt idx="1781">
                  <c:v>4.4719000000000024</c:v>
                </c:pt>
                <c:pt idx="1782">
                  <c:v>4.4634</c:v>
                </c:pt>
                <c:pt idx="1783">
                  <c:v>4.4550999999999998</c:v>
                </c:pt>
                <c:pt idx="1784">
                  <c:v>4.4469000000000003</c:v>
                </c:pt>
                <c:pt idx="1785">
                  <c:v>4.4389000000000003</c:v>
                </c:pt>
                <c:pt idx="1786">
                  <c:v>4.4312000000000396</c:v>
                </c:pt>
                <c:pt idx="1787">
                  <c:v>4.4234999999999998</c:v>
                </c:pt>
                <c:pt idx="1788">
                  <c:v>4.4161000000000001</c:v>
                </c:pt>
                <c:pt idx="1789">
                  <c:v>4.4088000000000003</c:v>
                </c:pt>
                <c:pt idx="1790">
                  <c:v>4.4017000000000124</c:v>
                </c:pt>
                <c:pt idx="1791">
                  <c:v>4.3946999999999985</c:v>
                </c:pt>
                <c:pt idx="1792">
                  <c:v>4.3878999999999975</c:v>
                </c:pt>
                <c:pt idx="1793">
                  <c:v>4.3811999999999998</c:v>
                </c:pt>
                <c:pt idx="1794">
                  <c:v>4.3746999999999998</c:v>
                </c:pt>
                <c:pt idx="1795">
                  <c:v>4.3683999999999985</c:v>
                </c:pt>
                <c:pt idx="1796">
                  <c:v>4.3621999999999845</c:v>
                </c:pt>
                <c:pt idx="1797">
                  <c:v>4.3560999999999996</c:v>
                </c:pt>
                <c:pt idx="1798">
                  <c:v>4.3500999999999985</c:v>
                </c:pt>
                <c:pt idx="1799">
                  <c:v>4.3442999999999996</c:v>
                </c:pt>
                <c:pt idx="1800">
                  <c:v>4.3387000000000002</c:v>
                </c:pt>
                <c:pt idx="1801">
                  <c:v>4.3331</c:v>
                </c:pt>
                <c:pt idx="1802">
                  <c:v>4.3276999999999965</c:v>
                </c:pt>
                <c:pt idx="1803">
                  <c:v>4.3224999999999945</c:v>
                </c:pt>
                <c:pt idx="1804">
                  <c:v>4.3172999999999995</c:v>
                </c:pt>
                <c:pt idx="1805">
                  <c:v>4.3122999999999996</c:v>
                </c:pt>
                <c:pt idx="1806">
                  <c:v>4.3073999999999995</c:v>
                </c:pt>
                <c:pt idx="1807">
                  <c:v>4.3026</c:v>
                </c:pt>
                <c:pt idx="1808">
                  <c:v>4.2978999999999985</c:v>
                </c:pt>
                <c:pt idx="1809">
                  <c:v>4.2934000000000001</c:v>
                </c:pt>
                <c:pt idx="1810">
                  <c:v>4.2888999999999999</c:v>
                </c:pt>
                <c:pt idx="1811">
                  <c:v>4.2846000000000002</c:v>
                </c:pt>
                <c:pt idx="1812">
                  <c:v>4.2804000000000002</c:v>
                </c:pt>
                <c:pt idx="1813">
                  <c:v>4.2763000000000124</c:v>
                </c:pt>
                <c:pt idx="1814">
                  <c:v>4.2723000000000004</c:v>
                </c:pt>
                <c:pt idx="1815">
                  <c:v>4.2683</c:v>
                </c:pt>
                <c:pt idx="1816">
                  <c:v>4.2644999999999955</c:v>
                </c:pt>
                <c:pt idx="1817">
                  <c:v>4.2607999999999997</c:v>
                </c:pt>
                <c:pt idx="1818">
                  <c:v>4.2572000000000001</c:v>
                </c:pt>
                <c:pt idx="1819">
                  <c:v>4.2537000000000003</c:v>
                </c:pt>
                <c:pt idx="1820">
                  <c:v>4.2503000000000002</c:v>
                </c:pt>
                <c:pt idx="1821">
                  <c:v>4.2469999999999999</c:v>
                </c:pt>
                <c:pt idx="1822">
                  <c:v>4.2438000000000002</c:v>
                </c:pt>
                <c:pt idx="1823">
                  <c:v>4.2407000000000004</c:v>
                </c:pt>
                <c:pt idx="1824">
                  <c:v>4.2375999999999996</c:v>
                </c:pt>
                <c:pt idx="1825">
                  <c:v>4.2347000000000001</c:v>
                </c:pt>
                <c:pt idx="1826">
                  <c:v>4.2318000000000024</c:v>
                </c:pt>
                <c:pt idx="1827">
                  <c:v>4.2290000000000001</c:v>
                </c:pt>
                <c:pt idx="1828">
                  <c:v>4.2263000000000002</c:v>
                </c:pt>
                <c:pt idx="1829">
                  <c:v>4.2237</c:v>
                </c:pt>
                <c:pt idx="1830">
                  <c:v>4.2211999999999996</c:v>
                </c:pt>
                <c:pt idx="1831">
                  <c:v>4.2187000000000001</c:v>
                </c:pt>
                <c:pt idx="1832">
                  <c:v>4.2164000000000001</c:v>
                </c:pt>
                <c:pt idx="1833">
                  <c:v>4.2140999999999975</c:v>
                </c:pt>
                <c:pt idx="1834">
                  <c:v>4.2119</c:v>
                </c:pt>
                <c:pt idx="1835">
                  <c:v>4.2097000000000024</c:v>
                </c:pt>
                <c:pt idx="1836">
                  <c:v>4.2077</c:v>
                </c:pt>
                <c:pt idx="1837">
                  <c:v>4.2057000000000002</c:v>
                </c:pt>
                <c:pt idx="1838">
                  <c:v>4.2038000000000002</c:v>
                </c:pt>
                <c:pt idx="1839">
                  <c:v>4.2019000000000002</c:v>
                </c:pt>
                <c:pt idx="1840">
                  <c:v>4.2000999999999999</c:v>
                </c:pt>
                <c:pt idx="1841">
                  <c:v>4.1983999999999995</c:v>
                </c:pt>
                <c:pt idx="1842">
                  <c:v>4.1967999999999996</c:v>
                </c:pt>
                <c:pt idx="1843">
                  <c:v>4.1951999999999945</c:v>
                </c:pt>
                <c:pt idx="1844">
                  <c:v>4.1936999999999998</c:v>
                </c:pt>
                <c:pt idx="1845">
                  <c:v>4.1922999999999995</c:v>
                </c:pt>
                <c:pt idx="1846">
                  <c:v>4.1908999999999965</c:v>
                </c:pt>
                <c:pt idx="1847">
                  <c:v>4.1896000000000004</c:v>
                </c:pt>
                <c:pt idx="1848">
                  <c:v>4.1882999999999999</c:v>
                </c:pt>
                <c:pt idx="1849">
                  <c:v>4.1871999999999945</c:v>
                </c:pt>
                <c:pt idx="1850">
                  <c:v>4.1859999999999955</c:v>
                </c:pt>
                <c:pt idx="1851">
                  <c:v>4.1849999999999845</c:v>
                </c:pt>
                <c:pt idx="1852">
                  <c:v>4.1839999999999975</c:v>
                </c:pt>
                <c:pt idx="1853">
                  <c:v>4.1829999999999945</c:v>
                </c:pt>
                <c:pt idx="1854">
                  <c:v>4.1820999999999975</c:v>
                </c:pt>
                <c:pt idx="1855">
                  <c:v>4.1813000000000002</c:v>
                </c:pt>
                <c:pt idx="1856">
                  <c:v>4.1804999999999986</c:v>
                </c:pt>
                <c:pt idx="1857">
                  <c:v>4.1798000000000002</c:v>
                </c:pt>
                <c:pt idx="1858">
                  <c:v>4.1791</c:v>
                </c:pt>
                <c:pt idx="1859">
                  <c:v>4.1784999999999997</c:v>
                </c:pt>
                <c:pt idx="1860">
                  <c:v>4.1779999999999955</c:v>
                </c:pt>
                <c:pt idx="1861">
                  <c:v>4.1774999999999975</c:v>
                </c:pt>
                <c:pt idx="1862">
                  <c:v>4.1769999999999996</c:v>
                </c:pt>
                <c:pt idx="1863">
                  <c:v>4.1765999999999996</c:v>
                </c:pt>
                <c:pt idx="1864">
                  <c:v>4.1763000000000003</c:v>
                </c:pt>
                <c:pt idx="1865">
                  <c:v>4.1760000000000002</c:v>
                </c:pt>
                <c:pt idx="1866">
                  <c:v>4.1757</c:v>
                </c:pt>
                <c:pt idx="1867">
                  <c:v>4.1754999999999995</c:v>
                </c:pt>
                <c:pt idx="1868">
                  <c:v>4.1753999999999998</c:v>
                </c:pt>
                <c:pt idx="1869">
                  <c:v>4.1752000000000002</c:v>
                </c:pt>
                <c:pt idx="1870">
                  <c:v>4.1752000000000002</c:v>
                </c:pt>
                <c:pt idx="1871">
                  <c:v>4.1752000000000002</c:v>
                </c:pt>
                <c:pt idx="1872">
                  <c:v>4.1752000000000002</c:v>
                </c:pt>
                <c:pt idx="1873">
                  <c:v>4.1753</c:v>
                </c:pt>
                <c:pt idx="1874">
                  <c:v>4.1753999999999998</c:v>
                </c:pt>
                <c:pt idx="1875">
                  <c:v>4.1756000000000002</c:v>
                </c:pt>
                <c:pt idx="1876">
                  <c:v>4.1757999999999997</c:v>
                </c:pt>
                <c:pt idx="1877">
                  <c:v>4.1760000000000002</c:v>
                </c:pt>
                <c:pt idx="1878">
                  <c:v>4.1763000000000003</c:v>
                </c:pt>
                <c:pt idx="1879">
                  <c:v>4.1765999999999996</c:v>
                </c:pt>
                <c:pt idx="1880">
                  <c:v>4.1769999999999996</c:v>
                </c:pt>
                <c:pt idx="1881">
                  <c:v>4.1773999999999996</c:v>
                </c:pt>
                <c:pt idx="1882">
                  <c:v>4.1778999999999975</c:v>
                </c:pt>
                <c:pt idx="1883">
                  <c:v>4.1783999999999999</c:v>
                </c:pt>
                <c:pt idx="1884">
                  <c:v>4.1788999999999996</c:v>
                </c:pt>
                <c:pt idx="1885">
                  <c:v>4.1795</c:v>
                </c:pt>
                <c:pt idx="1886">
                  <c:v>4.1800999999999995</c:v>
                </c:pt>
                <c:pt idx="1887">
                  <c:v>4.1807999999999996</c:v>
                </c:pt>
                <c:pt idx="1888">
                  <c:v>4.1814999999999998</c:v>
                </c:pt>
                <c:pt idx="1889">
                  <c:v>4.1821999999999955</c:v>
                </c:pt>
                <c:pt idx="1890">
                  <c:v>4.1828999999999965</c:v>
                </c:pt>
                <c:pt idx="1891">
                  <c:v>4.1837</c:v>
                </c:pt>
                <c:pt idx="1892">
                  <c:v>4.1845999999999846</c:v>
                </c:pt>
                <c:pt idx="1893">
                  <c:v>4.1853999999999996</c:v>
                </c:pt>
                <c:pt idx="1894">
                  <c:v>4.1863999999999999</c:v>
                </c:pt>
                <c:pt idx="1895">
                  <c:v>4.1872999999999996</c:v>
                </c:pt>
                <c:pt idx="1896">
                  <c:v>4.1882999999999999</c:v>
                </c:pt>
                <c:pt idx="1897">
                  <c:v>4.1893000000000002</c:v>
                </c:pt>
                <c:pt idx="1898">
                  <c:v>4.1902999999999997</c:v>
                </c:pt>
                <c:pt idx="1899">
                  <c:v>4.1913999999999998</c:v>
                </c:pt>
                <c:pt idx="1900">
                  <c:v>4.1924999999999955</c:v>
                </c:pt>
                <c:pt idx="1901">
                  <c:v>4.1936</c:v>
                </c:pt>
                <c:pt idx="1902">
                  <c:v>4.1947999999999945</c:v>
                </c:pt>
                <c:pt idx="1903">
                  <c:v>4.1959999999999855</c:v>
                </c:pt>
                <c:pt idx="1904">
                  <c:v>4.1972999999999985</c:v>
                </c:pt>
                <c:pt idx="1905">
                  <c:v>4.1984999999999975</c:v>
                </c:pt>
                <c:pt idx="1906">
                  <c:v>4.1997999999999998</c:v>
                </c:pt>
                <c:pt idx="1907">
                  <c:v>4.2011000000000003</c:v>
                </c:pt>
                <c:pt idx="1908">
                  <c:v>4.2024999999999997</c:v>
                </c:pt>
                <c:pt idx="1909">
                  <c:v>4.2039</c:v>
                </c:pt>
                <c:pt idx="1910">
                  <c:v>4.2053000000000003</c:v>
                </c:pt>
                <c:pt idx="1911">
                  <c:v>4.2067000000000014</c:v>
                </c:pt>
                <c:pt idx="1912">
                  <c:v>4.2081999999999997</c:v>
                </c:pt>
                <c:pt idx="1913">
                  <c:v>4.2097000000000024</c:v>
                </c:pt>
                <c:pt idx="1914">
                  <c:v>4.2113000000000014</c:v>
                </c:pt>
                <c:pt idx="1915">
                  <c:v>4.2127999999999997</c:v>
                </c:pt>
                <c:pt idx="1916">
                  <c:v>4.2143999999999995</c:v>
                </c:pt>
                <c:pt idx="1917">
                  <c:v>4.2160000000000002</c:v>
                </c:pt>
                <c:pt idx="1918">
                  <c:v>4.2176999999999998</c:v>
                </c:pt>
                <c:pt idx="1919">
                  <c:v>4.2193000000000014</c:v>
                </c:pt>
                <c:pt idx="1920">
                  <c:v>4.2210000000000001</c:v>
                </c:pt>
                <c:pt idx="1921">
                  <c:v>4.2226999999999997</c:v>
                </c:pt>
                <c:pt idx="1922">
                  <c:v>4.2244999999999955</c:v>
                </c:pt>
                <c:pt idx="1923">
                  <c:v>4.2263000000000002</c:v>
                </c:pt>
                <c:pt idx="1924">
                  <c:v>4.2280999999999995</c:v>
                </c:pt>
                <c:pt idx="1925">
                  <c:v>4.2298999999999998</c:v>
                </c:pt>
                <c:pt idx="1926">
                  <c:v>4.2317000000000133</c:v>
                </c:pt>
                <c:pt idx="1927">
                  <c:v>4.2336000000000134</c:v>
                </c:pt>
                <c:pt idx="1928">
                  <c:v>4.2355</c:v>
                </c:pt>
                <c:pt idx="1929">
                  <c:v>4.2374000000000001</c:v>
                </c:pt>
                <c:pt idx="1930">
                  <c:v>4.2394000000000034</c:v>
                </c:pt>
                <c:pt idx="1931">
                  <c:v>4.2413000000000034</c:v>
                </c:pt>
                <c:pt idx="1932">
                  <c:v>4.2433000000000014</c:v>
                </c:pt>
                <c:pt idx="1933">
                  <c:v>4.2453000000000003</c:v>
                </c:pt>
                <c:pt idx="1934">
                  <c:v>4.2473999999999998</c:v>
                </c:pt>
                <c:pt idx="1935">
                  <c:v>4.2494000000000014</c:v>
                </c:pt>
                <c:pt idx="1936">
                  <c:v>4.2515000000000001</c:v>
                </c:pt>
                <c:pt idx="1937">
                  <c:v>4.2535999999999996</c:v>
                </c:pt>
                <c:pt idx="1938">
                  <c:v>4.2557999999999998</c:v>
                </c:pt>
                <c:pt idx="1939">
                  <c:v>4.2578999999999985</c:v>
                </c:pt>
                <c:pt idx="1940">
                  <c:v>4.2600999999999996</c:v>
                </c:pt>
                <c:pt idx="1941">
                  <c:v>4.2622999999999998</c:v>
                </c:pt>
                <c:pt idx="1942">
                  <c:v>4.2644999999999955</c:v>
                </c:pt>
                <c:pt idx="1943">
                  <c:v>4.2667000000000002</c:v>
                </c:pt>
                <c:pt idx="1944">
                  <c:v>4.2690000000000001</c:v>
                </c:pt>
                <c:pt idx="1945">
                  <c:v>4.2713000000000134</c:v>
                </c:pt>
                <c:pt idx="1946">
                  <c:v>4.2736000000000134</c:v>
                </c:pt>
                <c:pt idx="1947">
                  <c:v>4.2759</c:v>
                </c:pt>
                <c:pt idx="1948">
                  <c:v>4.2783000000000024</c:v>
                </c:pt>
                <c:pt idx="1949">
                  <c:v>4.2805999999999997</c:v>
                </c:pt>
                <c:pt idx="1950">
                  <c:v>4.2830000000000004</c:v>
                </c:pt>
                <c:pt idx="1951">
                  <c:v>4.2854000000000001</c:v>
                </c:pt>
                <c:pt idx="1952">
                  <c:v>4.2877999999999998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D64-43E1-92DA-7ADFC053AE7E}"/>
            </c:ext>
          </c:extLst>
        </c:ser>
        <c:ser>
          <c:idx val="2"/>
          <c:order val="2"/>
          <c:spPr>
            <a:ln w="19050">
              <a:solidFill>
                <a:srgbClr val="00B0F0"/>
              </a:solidFill>
              <a:prstDash val="lgDashDot"/>
            </a:ln>
          </c:spPr>
          <c:marker>
            <c:symbol val="none"/>
          </c:marker>
          <c:xVal>
            <c:numRef>
              <c:f>Лист1!$A$1:$A$2252</c:f>
              <c:numCache>
                <c:formatCode>General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 formatCode="0.00">
                  <c:v>6</c:v>
                </c:pt>
                <c:pt idx="11" formatCode="0.00">
                  <c:v>6.1</c:v>
                </c:pt>
                <c:pt idx="12" formatCode="0.00">
                  <c:v>6.2</c:v>
                </c:pt>
                <c:pt idx="13" formatCode="0.00">
                  <c:v>6.3</c:v>
                </c:pt>
                <c:pt idx="14" formatCode="0.00">
                  <c:v>6.4</c:v>
                </c:pt>
                <c:pt idx="15" formatCode="0.00">
                  <c:v>6.5</c:v>
                </c:pt>
                <c:pt idx="16" formatCode="0.00">
                  <c:v>6.6</c:v>
                </c:pt>
                <c:pt idx="17" formatCode="0.00">
                  <c:v>6.7</c:v>
                </c:pt>
                <c:pt idx="18" formatCode="0.00">
                  <c:v>6.8</c:v>
                </c:pt>
                <c:pt idx="19" formatCode="0.00">
                  <c:v>6.9</c:v>
                </c:pt>
                <c:pt idx="20" formatCode="0.00">
                  <c:v>7</c:v>
                </c:pt>
                <c:pt idx="21" formatCode="0.00">
                  <c:v>7.1</c:v>
                </c:pt>
                <c:pt idx="22" formatCode="0.00">
                  <c:v>7.2</c:v>
                </c:pt>
                <c:pt idx="23" formatCode="0.00">
                  <c:v>7.3</c:v>
                </c:pt>
                <c:pt idx="24" formatCode="0.00">
                  <c:v>7.4</c:v>
                </c:pt>
                <c:pt idx="25" formatCode="0.00">
                  <c:v>7.5</c:v>
                </c:pt>
                <c:pt idx="26" formatCode="0.00">
                  <c:v>7.6</c:v>
                </c:pt>
                <c:pt idx="27" formatCode="0.00">
                  <c:v>7.7</c:v>
                </c:pt>
                <c:pt idx="28" formatCode="0.00">
                  <c:v>7.8</c:v>
                </c:pt>
                <c:pt idx="29" formatCode="0.00">
                  <c:v>7.9</c:v>
                </c:pt>
                <c:pt idx="30" formatCode="0.00">
                  <c:v>8</c:v>
                </c:pt>
                <c:pt idx="31" formatCode="0.00">
                  <c:v>8.1</c:v>
                </c:pt>
                <c:pt idx="32" formatCode="0.00">
                  <c:v>8.2000000000000011</c:v>
                </c:pt>
                <c:pt idx="33" formatCode="0.00">
                  <c:v>8.3000000000000007</c:v>
                </c:pt>
                <c:pt idx="34" formatCode="0.00">
                  <c:v>8.4</c:v>
                </c:pt>
                <c:pt idx="35" formatCode="0.00">
                  <c:v>8.5</c:v>
                </c:pt>
                <c:pt idx="36" formatCode="0.00">
                  <c:v>8.6</c:v>
                </c:pt>
                <c:pt idx="37" formatCode="0.00">
                  <c:v>8.7000000000000011</c:v>
                </c:pt>
                <c:pt idx="38" formatCode="0.00">
                  <c:v>8.8000000000000007</c:v>
                </c:pt>
                <c:pt idx="39" formatCode="0.00">
                  <c:v>8.9</c:v>
                </c:pt>
                <c:pt idx="40" formatCode="0.00">
                  <c:v>9</c:v>
                </c:pt>
                <c:pt idx="41" formatCode="0.00">
                  <c:v>9.1</c:v>
                </c:pt>
                <c:pt idx="42" formatCode="0.00">
                  <c:v>9.2000000000000011</c:v>
                </c:pt>
                <c:pt idx="43" formatCode="0.00">
                  <c:v>9.3000000000000007</c:v>
                </c:pt>
                <c:pt idx="44" formatCode="0.00">
                  <c:v>9.4</c:v>
                </c:pt>
                <c:pt idx="45" formatCode="0.00">
                  <c:v>9.5</c:v>
                </c:pt>
                <c:pt idx="46" formatCode="0.00">
                  <c:v>9.6</c:v>
                </c:pt>
                <c:pt idx="47" formatCode="0.00">
                  <c:v>9.7000000000000011</c:v>
                </c:pt>
                <c:pt idx="48" formatCode="0.00">
                  <c:v>9.8000000000000007</c:v>
                </c:pt>
                <c:pt idx="49" formatCode="0.00">
                  <c:v>9.9</c:v>
                </c:pt>
                <c:pt idx="50" formatCode="0.00">
                  <c:v>10</c:v>
                </c:pt>
                <c:pt idx="51" formatCode="0.00">
                  <c:v>10.1</c:v>
                </c:pt>
                <c:pt idx="52" formatCode="0.00">
                  <c:v>10.200000000000001</c:v>
                </c:pt>
                <c:pt idx="53" formatCode="0.00">
                  <c:v>10.3</c:v>
                </c:pt>
                <c:pt idx="54" formatCode="0.00">
                  <c:v>10.4</c:v>
                </c:pt>
                <c:pt idx="55" formatCode="0.00">
                  <c:v>10.5</c:v>
                </c:pt>
                <c:pt idx="56" formatCode="0.00">
                  <c:v>10.6</c:v>
                </c:pt>
                <c:pt idx="57" formatCode="0.00">
                  <c:v>10.7</c:v>
                </c:pt>
                <c:pt idx="58" formatCode="0.00">
                  <c:v>10.8</c:v>
                </c:pt>
                <c:pt idx="59" formatCode="0.00">
                  <c:v>10.9</c:v>
                </c:pt>
                <c:pt idx="60" formatCode="0.00">
                  <c:v>11</c:v>
                </c:pt>
                <c:pt idx="61" formatCode="0.00">
                  <c:v>11.1</c:v>
                </c:pt>
                <c:pt idx="62" formatCode="0.00">
                  <c:v>11.2</c:v>
                </c:pt>
                <c:pt idx="63" formatCode="0.00">
                  <c:v>11.3</c:v>
                </c:pt>
                <c:pt idx="64" formatCode="0.00">
                  <c:v>11.4</c:v>
                </c:pt>
                <c:pt idx="65" formatCode="0.00">
                  <c:v>11.5</c:v>
                </c:pt>
                <c:pt idx="66" formatCode="0.00">
                  <c:v>11.6</c:v>
                </c:pt>
                <c:pt idx="67" formatCode="0.00">
                  <c:v>11.7</c:v>
                </c:pt>
                <c:pt idx="68" formatCode="0.00">
                  <c:v>11.8</c:v>
                </c:pt>
                <c:pt idx="69" formatCode="0.00">
                  <c:v>11.9</c:v>
                </c:pt>
                <c:pt idx="70" formatCode="0.00">
                  <c:v>12</c:v>
                </c:pt>
                <c:pt idx="71" formatCode="0.00">
                  <c:v>12.1</c:v>
                </c:pt>
                <c:pt idx="72" formatCode="0.00">
                  <c:v>12.2</c:v>
                </c:pt>
                <c:pt idx="73" formatCode="0.00">
                  <c:v>12.3</c:v>
                </c:pt>
                <c:pt idx="74" formatCode="0.00">
                  <c:v>12.4</c:v>
                </c:pt>
                <c:pt idx="75" formatCode="0.00">
                  <c:v>12.5</c:v>
                </c:pt>
                <c:pt idx="76" formatCode="0.00">
                  <c:v>12.6</c:v>
                </c:pt>
                <c:pt idx="77" formatCode="0.00">
                  <c:v>12.7</c:v>
                </c:pt>
                <c:pt idx="78" formatCode="0.00">
                  <c:v>12.8</c:v>
                </c:pt>
                <c:pt idx="79" formatCode="0.00">
                  <c:v>12.9</c:v>
                </c:pt>
                <c:pt idx="80" formatCode="0.00">
                  <c:v>13</c:v>
                </c:pt>
                <c:pt idx="81" formatCode="0.00">
                  <c:v>13.1</c:v>
                </c:pt>
                <c:pt idx="82" formatCode="0.00">
                  <c:v>13.2</c:v>
                </c:pt>
                <c:pt idx="83" formatCode="0.00">
                  <c:v>13.3</c:v>
                </c:pt>
                <c:pt idx="84" formatCode="0.00">
                  <c:v>13.4</c:v>
                </c:pt>
                <c:pt idx="85" formatCode="0.00">
                  <c:v>13.5</c:v>
                </c:pt>
                <c:pt idx="86" formatCode="0.00">
                  <c:v>13.6</c:v>
                </c:pt>
                <c:pt idx="87" formatCode="0.00">
                  <c:v>13.7</c:v>
                </c:pt>
                <c:pt idx="88" formatCode="0.00">
                  <c:v>13.8</c:v>
                </c:pt>
                <c:pt idx="89" formatCode="0.00">
                  <c:v>13.9</c:v>
                </c:pt>
                <c:pt idx="90" formatCode="0.00">
                  <c:v>14</c:v>
                </c:pt>
                <c:pt idx="91" formatCode="0.00">
                  <c:v>14.1</c:v>
                </c:pt>
                <c:pt idx="92" formatCode="0.00">
                  <c:v>14.2</c:v>
                </c:pt>
                <c:pt idx="93" formatCode="0.00">
                  <c:v>14.3</c:v>
                </c:pt>
                <c:pt idx="94" formatCode="0.00">
                  <c:v>14.4</c:v>
                </c:pt>
                <c:pt idx="95" formatCode="0.00">
                  <c:v>14.5</c:v>
                </c:pt>
                <c:pt idx="96" formatCode="0.00">
                  <c:v>14.6</c:v>
                </c:pt>
                <c:pt idx="97" formatCode="0.00">
                  <c:v>14.7</c:v>
                </c:pt>
                <c:pt idx="98" formatCode="0.00">
                  <c:v>14.8</c:v>
                </c:pt>
                <c:pt idx="99" formatCode="0.00">
                  <c:v>14.9</c:v>
                </c:pt>
                <c:pt idx="100" formatCode="0.00">
                  <c:v>15</c:v>
                </c:pt>
                <c:pt idx="101" formatCode="0.00">
                  <c:v>15.1</c:v>
                </c:pt>
                <c:pt idx="102" formatCode="0.00">
                  <c:v>15.2</c:v>
                </c:pt>
                <c:pt idx="103" formatCode="0.00">
                  <c:v>15.3</c:v>
                </c:pt>
                <c:pt idx="104" formatCode="0.00">
                  <c:v>15.4</c:v>
                </c:pt>
                <c:pt idx="105" formatCode="0.00">
                  <c:v>15.5</c:v>
                </c:pt>
                <c:pt idx="106" formatCode="0.00">
                  <c:v>15.6</c:v>
                </c:pt>
                <c:pt idx="107" formatCode="0.00">
                  <c:v>15.7</c:v>
                </c:pt>
                <c:pt idx="108" formatCode="0.00">
                  <c:v>15.8</c:v>
                </c:pt>
                <c:pt idx="109" formatCode="0.00">
                  <c:v>15.9</c:v>
                </c:pt>
                <c:pt idx="110" formatCode="0.00">
                  <c:v>16</c:v>
                </c:pt>
                <c:pt idx="111" formatCode="0.00">
                  <c:v>16.100000000000001</c:v>
                </c:pt>
                <c:pt idx="112" formatCode="0.00">
                  <c:v>16.2</c:v>
                </c:pt>
                <c:pt idx="113" formatCode="0.00">
                  <c:v>16.3</c:v>
                </c:pt>
                <c:pt idx="114" formatCode="0.00">
                  <c:v>16.399999999999999</c:v>
                </c:pt>
                <c:pt idx="115" formatCode="0.00">
                  <c:v>16.5</c:v>
                </c:pt>
                <c:pt idx="116" formatCode="0.00">
                  <c:v>16.600000000000001</c:v>
                </c:pt>
                <c:pt idx="117" formatCode="0.00">
                  <c:v>16.7</c:v>
                </c:pt>
                <c:pt idx="118" formatCode="0.00">
                  <c:v>16.8</c:v>
                </c:pt>
                <c:pt idx="119" formatCode="0.00">
                  <c:v>16.899999999999999</c:v>
                </c:pt>
                <c:pt idx="120" formatCode="0.00">
                  <c:v>17</c:v>
                </c:pt>
                <c:pt idx="121" formatCode="0.00">
                  <c:v>17.100000000000001</c:v>
                </c:pt>
                <c:pt idx="122" formatCode="0.00">
                  <c:v>17.2</c:v>
                </c:pt>
                <c:pt idx="123" formatCode="0.00">
                  <c:v>17.3</c:v>
                </c:pt>
                <c:pt idx="124" formatCode="0.00">
                  <c:v>17.399999999999999</c:v>
                </c:pt>
                <c:pt idx="125" formatCode="0.00">
                  <c:v>17.5</c:v>
                </c:pt>
                <c:pt idx="126" formatCode="0.00">
                  <c:v>17.600000000000001</c:v>
                </c:pt>
                <c:pt idx="127" formatCode="0.00">
                  <c:v>17.7</c:v>
                </c:pt>
                <c:pt idx="128" formatCode="0.00">
                  <c:v>17.8</c:v>
                </c:pt>
                <c:pt idx="129" formatCode="0.00">
                  <c:v>17.899999999999999</c:v>
                </c:pt>
                <c:pt idx="130" formatCode="0.00">
                  <c:v>18</c:v>
                </c:pt>
                <c:pt idx="131" formatCode="0.00">
                  <c:v>18.100000000000001</c:v>
                </c:pt>
                <c:pt idx="132" formatCode="0.00">
                  <c:v>18.2</c:v>
                </c:pt>
                <c:pt idx="133" formatCode="0.00">
                  <c:v>18.3</c:v>
                </c:pt>
                <c:pt idx="134" formatCode="0.00">
                  <c:v>18.399999999999999</c:v>
                </c:pt>
                <c:pt idx="135" formatCode="0.00">
                  <c:v>18.5</c:v>
                </c:pt>
                <c:pt idx="136" formatCode="0.00">
                  <c:v>18.600000000000001</c:v>
                </c:pt>
                <c:pt idx="137" formatCode="0.00">
                  <c:v>18.7</c:v>
                </c:pt>
                <c:pt idx="138" formatCode="0.00">
                  <c:v>18.8</c:v>
                </c:pt>
                <c:pt idx="139" formatCode="0.00">
                  <c:v>18.899999999999999</c:v>
                </c:pt>
                <c:pt idx="140" formatCode="0.00">
                  <c:v>19</c:v>
                </c:pt>
                <c:pt idx="141" formatCode="0.00">
                  <c:v>19.100000000000001</c:v>
                </c:pt>
                <c:pt idx="142" formatCode="0.00">
                  <c:v>19.2</c:v>
                </c:pt>
                <c:pt idx="143" formatCode="0.00">
                  <c:v>19.3</c:v>
                </c:pt>
                <c:pt idx="144" formatCode="0.00">
                  <c:v>19.399999999999999</c:v>
                </c:pt>
                <c:pt idx="145" formatCode="0.00">
                  <c:v>19.5</c:v>
                </c:pt>
                <c:pt idx="146" formatCode="0.00">
                  <c:v>19.600000000000001</c:v>
                </c:pt>
                <c:pt idx="147" formatCode="0.00">
                  <c:v>19.7</c:v>
                </c:pt>
                <c:pt idx="148" formatCode="0.00">
                  <c:v>19.8</c:v>
                </c:pt>
                <c:pt idx="149" formatCode="0.00">
                  <c:v>19.899999999999999</c:v>
                </c:pt>
                <c:pt idx="150" formatCode="0.00">
                  <c:v>20</c:v>
                </c:pt>
                <c:pt idx="151" formatCode="0.00">
                  <c:v>20.100000000000001</c:v>
                </c:pt>
                <c:pt idx="152" formatCode="0.00">
                  <c:v>20.2</c:v>
                </c:pt>
                <c:pt idx="153" formatCode="0.00">
                  <c:v>20.3</c:v>
                </c:pt>
                <c:pt idx="154" formatCode="0.00">
                  <c:v>20.399999999999999</c:v>
                </c:pt>
                <c:pt idx="155" formatCode="0.00">
                  <c:v>20.5</c:v>
                </c:pt>
                <c:pt idx="156" formatCode="0.00">
                  <c:v>20.6</c:v>
                </c:pt>
                <c:pt idx="157" formatCode="0.00">
                  <c:v>20.7</c:v>
                </c:pt>
                <c:pt idx="158" formatCode="0.00">
                  <c:v>20.8</c:v>
                </c:pt>
                <c:pt idx="159" formatCode="0.00">
                  <c:v>20.9</c:v>
                </c:pt>
                <c:pt idx="160" formatCode="0.00">
                  <c:v>21</c:v>
                </c:pt>
                <c:pt idx="161" formatCode="0.00">
                  <c:v>21.1</c:v>
                </c:pt>
                <c:pt idx="162" formatCode="0.00">
                  <c:v>21.2</c:v>
                </c:pt>
                <c:pt idx="163" formatCode="0.00">
                  <c:v>21.3</c:v>
                </c:pt>
                <c:pt idx="164" formatCode="0.00">
                  <c:v>21.4</c:v>
                </c:pt>
                <c:pt idx="165" formatCode="0.00">
                  <c:v>21.5</c:v>
                </c:pt>
                <c:pt idx="166" formatCode="0.00">
                  <c:v>21.6</c:v>
                </c:pt>
                <c:pt idx="167" formatCode="0.00">
                  <c:v>21.7</c:v>
                </c:pt>
                <c:pt idx="168" formatCode="0.00">
                  <c:v>21.8</c:v>
                </c:pt>
                <c:pt idx="169" formatCode="0.00">
                  <c:v>21.9</c:v>
                </c:pt>
                <c:pt idx="170" formatCode="0.00">
                  <c:v>22</c:v>
                </c:pt>
                <c:pt idx="171" formatCode="0.00">
                  <c:v>22.1</c:v>
                </c:pt>
                <c:pt idx="172" formatCode="0.00">
                  <c:v>22.2</c:v>
                </c:pt>
                <c:pt idx="173" formatCode="0.00">
                  <c:v>22.3</c:v>
                </c:pt>
                <c:pt idx="174" formatCode="0.00">
                  <c:v>22.4</c:v>
                </c:pt>
                <c:pt idx="175" formatCode="0.00">
                  <c:v>22.5</c:v>
                </c:pt>
                <c:pt idx="176" formatCode="0.00">
                  <c:v>22.6</c:v>
                </c:pt>
                <c:pt idx="177" formatCode="0.00">
                  <c:v>22.7</c:v>
                </c:pt>
                <c:pt idx="178" formatCode="0.00">
                  <c:v>22.8</c:v>
                </c:pt>
                <c:pt idx="179" formatCode="0.00">
                  <c:v>22.9</c:v>
                </c:pt>
                <c:pt idx="180" formatCode="0.00">
                  <c:v>23</c:v>
                </c:pt>
                <c:pt idx="181" formatCode="0.00">
                  <c:v>23.1</c:v>
                </c:pt>
                <c:pt idx="182" formatCode="0.00">
                  <c:v>23.2</c:v>
                </c:pt>
                <c:pt idx="183" formatCode="0.00">
                  <c:v>23.3</c:v>
                </c:pt>
                <c:pt idx="184" formatCode="0.00">
                  <c:v>23.4</c:v>
                </c:pt>
                <c:pt idx="185" formatCode="0.00">
                  <c:v>23.5</c:v>
                </c:pt>
                <c:pt idx="186" formatCode="0.00">
                  <c:v>23.6</c:v>
                </c:pt>
                <c:pt idx="187" formatCode="0.00">
                  <c:v>23.7</c:v>
                </c:pt>
                <c:pt idx="188" formatCode="0.00">
                  <c:v>23.8</c:v>
                </c:pt>
                <c:pt idx="189" formatCode="0.00">
                  <c:v>23.9</c:v>
                </c:pt>
                <c:pt idx="190" formatCode="0.00">
                  <c:v>24</c:v>
                </c:pt>
                <c:pt idx="191" formatCode="0.00">
                  <c:v>24.1</c:v>
                </c:pt>
                <c:pt idx="192" formatCode="0.00">
                  <c:v>24.2</c:v>
                </c:pt>
                <c:pt idx="193" formatCode="0.00">
                  <c:v>24.3</c:v>
                </c:pt>
                <c:pt idx="194" formatCode="0.00">
                  <c:v>24.4</c:v>
                </c:pt>
                <c:pt idx="195" formatCode="0.00">
                  <c:v>24.5</c:v>
                </c:pt>
                <c:pt idx="196" formatCode="0.00">
                  <c:v>24.6</c:v>
                </c:pt>
                <c:pt idx="197" formatCode="0.00">
                  <c:v>24.7</c:v>
                </c:pt>
                <c:pt idx="198" formatCode="0.00">
                  <c:v>24.8</c:v>
                </c:pt>
                <c:pt idx="199" formatCode="0.00">
                  <c:v>24.9</c:v>
                </c:pt>
                <c:pt idx="200" formatCode="0.00">
                  <c:v>25</c:v>
                </c:pt>
                <c:pt idx="201" formatCode="0.00">
                  <c:v>25.1</c:v>
                </c:pt>
                <c:pt idx="202" formatCode="0.00">
                  <c:v>25.2</c:v>
                </c:pt>
                <c:pt idx="203" formatCode="0.00">
                  <c:v>25.3</c:v>
                </c:pt>
                <c:pt idx="204" formatCode="0.00">
                  <c:v>25.4</c:v>
                </c:pt>
                <c:pt idx="205" formatCode="0.00">
                  <c:v>25.5</c:v>
                </c:pt>
                <c:pt idx="206" formatCode="0.00">
                  <c:v>25.6</c:v>
                </c:pt>
                <c:pt idx="207" formatCode="0.00">
                  <c:v>25.7</c:v>
                </c:pt>
                <c:pt idx="208" formatCode="0.00">
                  <c:v>25.8</c:v>
                </c:pt>
                <c:pt idx="209" formatCode="0.00">
                  <c:v>25.9</c:v>
                </c:pt>
                <c:pt idx="210" formatCode="0.00">
                  <c:v>26</c:v>
                </c:pt>
                <c:pt idx="211" formatCode="0.00">
                  <c:v>26.1</c:v>
                </c:pt>
                <c:pt idx="212" formatCode="0.00">
                  <c:v>26.2</c:v>
                </c:pt>
                <c:pt idx="213" formatCode="0.00">
                  <c:v>26.3</c:v>
                </c:pt>
                <c:pt idx="214" formatCode="0.00">
                  <c:v>26.4</c:v>
                </c:pt>
                <c:pt idx="215" formatCode="0.00">
                  <c:v>26.5</c:v>
                </c:pt>
                <c:pt idx="216" formatCode="0.00">
                  <c:v>26.6</c:v>
                </c:pt>
                <c:pt idx="217" formatCode="0.00">
                  <c:v>26.7</c:v>
                </c:pt>
                <c:pt idx="218" formatCode="0.00">
                  <c:v>26.8</c:v>
                </c:pt>
                <c:pt idx="219" formatCode="0.00">
                  <c:v>26.9</c:v>
                </c:pt>
                <c:pt idx="220" formatCode="0.00">
                  <c:v>27</c:v>
                </c:pt>
                <c:pt idx="221" formatCode="0.00">
                  <c:v>27.1</c:v>
                </c:pt>
                <c:pt idx="222" formatCode="0.00">
                  <c:v>27.2</c:v>
                </c:pt>
                <c:pt idx="223" formatCode="0.00">
                  <c:v>27.3</c:v>
                </c:pt>
                <c:pt idx="224" formatCode="0.00">
                  <c:v>27.4</c:v>
                </c:pt>
                <c:pt idx="225" formatCode="0.00">
                  <c:v>27.5</c:v>
                </c:pt>
                <c:pt idx="226" formatCode="0.00">
                  <c:v>27.6</c:v>
                </c:pt>
                <c:pt idx="227" formatCode="0.00">
                  <c:v>27.7</c:v>
                </c:pt>
                <c:pt idx="228" formatCode="0.00">
                  <c:v>27.8</c:v>
                </c:pt>
                <c:pt idx="229" formatCode="0.00">
                  <c:v>27.9</c:v>
                </c:pt>
                <c:pt idx="230" formatCode="0.00">
                  <c:v>28</c:v>
                </c:pt>
                <c:pt idx="231" formatCode="0.00">
                  <c:v>28.1</c:v>
                </c:pt>
                <c:pt idx="232" formatCode="0.00">
                  <c:v>28.2</c:v>
                </c:pt>
                <c:pt idx="233" formatCode="0.00">
                  <c:v>28.3</c:v>
                </c:pt>
                <c:pt idx="234" formatCode="0.00">
                  <c:v>28.4</c:v>
                </c:pt>
                <c:pt idx="235" formatCode="0.00">
                  <c:v>28.5</c:v>
                </c:pt>
                <c:pt idx="236" formatCode="0.00">
                  <c:v>28.6</c:v>
                </c:pt>
                <c:pt idx="237" formatCode="0.00">
                  <c:v>28.7</c:v>
                </c:pt>
                <c:pt idx="238" formatCode="0.00">
                  <c:v>28.8</c:v>
                </c:pt>
                <c:pt idx="239" formatCode="0.00">
                  <c:v>28.9</c:v>
                </c:pt>
                <c:pt idx="240" formatCode="0.00">
                  <c:v>29</c:v>
                </c:pt>
                <c:pt idx="241" formatCode="0.00">
                  <c:v>29.1</c:v>
                </c:pt>
                <c:pt idx="242" formatCode="0.00">
                  <c:v>29.2</c:v>
                </c:pt>
                <c:pt idx="243" formatCode="0.00">
                  <c:v>29.3</c:v>
                </c:pt>
                <c:pt idx="244" formatCode="0.00">
                  <c:v>29.4</c:v>
                </c:pt>
                <c:pt idx="245" formatCode="0.00">
                  <c:v>29.5</c:v>
                </c:pt>
                <c:pt idx="246" formatCode="0.00">
                  <c:v>29.6</c:v>
                </c:pt>
                <c:pt idx="247" formatCode="0.00">
                  <c:v>29.7</c:v>
                </c:pt>
                <c:pt idx="248" formatCode="0.00">
                  <c:v>29.8</c:v>
                </c:pt>
                <c:pt idx="249" formatCode="0.00">
                  <c:v>29.9</c:v>
                </c:pt>
                <c:pt idx="250" formatCode="0.00">
                  <c:v>30</c:v>
                </c:pt>
                <c:pt idx="251" formatCode="0.00">
                  <c:v>30.1</c:v>
                </c:pt>
                <c:pt idx="252" formatCode="0.00">
                  <c:v>30.2</c:v>
                </c:pt>
                <c:pt idx="253" formatCode="0.00">
                  <c:v>30.3</c:v>
                </c:pt>
                <c:pt idx="254" formatCode="0.00">
                  <c:v>30.4</c:v>
                </c:pt>
                <c:pt idx="255" formatCode="0.00">
                  <c:v>30.5</c:v>
                </c:pt>
                <c:pt idx="256" formatCode="0.00">
                  <c:v>30.6</c:v>
                </c:pt>
                <c:pt idx="257" formatCode="0.00">
                  <c:v>30.7</c:v>
                </c:pt>
                <c:pt idx="258" formatCode="0.00">
                  <c:v>30.8</c:v>
                </c:pt>
                <c:pt idx="259" formatCode="0.00">
                  <c:v>30.9</c:v>
                </c:pt>
                <c:pt idx="260" formatCode="0.00">
                  <c:v>31</c:v>
                </c:pt>
                <c:pt idx="261" formatCode="0.00">
                  <c:v>31.1</c:v>
                </c:pt>
                <c:pt idx="262" formatCode="0.00">
                  <c:v>31.2</c:v>
                </c:pt>
                <c:pt idx="263" formatCode="0.00">
                  <c:v>31.3</c:v>
                </c:pt>
                <c:pt idx="264" formatCode="0.00">
                  <c:v>31.4</c:v>
                </c:pt>
                <c:pt idx="265" formatCode="0.00">
                  <c:v>31.5</c:v>
                </c:pt>
                <c:pt idx="266" formatCode="0.00">
                  <c:v>31.6</c:v>
                </c:pt>
                <c:pt idx="267" formatCode="0.00">
                  <c:v>31.7</c:v>
                </c:pt>
                <c:pt idx="268" formatCode="0.00">
                  <c:v>31.8</c:v>
                </c:pt>
                <c:pt idx="269" formatCode="0.00">
                  <c:v>31.9</c:v>
                </c:pt>
                <c:pt idx="270" formatCode="0.00">
                  <c:v>32</c:v>
                </c:pt>
                <c:pt idx="271" formatCode="0.00">
                  <c:v>32.1</c:v>
                </c:pt>
                <c:pt idx="272" formatCode="0.00">
                  <c:v>32.200000000000003</c:v>
                </c:pt>
                <c:pt idx="273" formatCode="0.00">
                  <c:v>32.300000000000004</c:v>
                </c:pt>
                <c:pt idx="274" formatCode="0.00">
                  <c:v>32.4</c:v>
                </c:pt>
                <c:pt idx="275" formatCode="0.00">
                  <c:v>32.5</c:v>
                </c:pt>
                <c:pt idx="276" formatCode="0.00">
                  <c:v>32.6</c:v>
                </c:pt>
                <c:pt idx="277" formatCode="0.00">
                  <c:v>32.700000000000003</c:v>
                </c:pt>
                <c:pt idx="278" formatCode="0.00">
                  <c:v>32.800000000000004</c:v>
                </c:pt>
                <c:pt idx="279" formatCode="0.00">
                  <c:v>32.9</c:v>
                </c:pt>
                <c:pt idx="280" formatCode="0.00">
                  <c:v>33</c:v>
                </c:pt>
                <c:pt idx="281" formatCode="0.00">
                  <c:v>33.1</c:v>
                </c:pt>
                <c:pt idx="282" formatCode="0.00">
                  <c:v>33.200000000000003</c:v>
                </c:pt>
                <c:pt idx="283" formatCode="0.00">
                  <c:v>33.300000000000004</c:v>
                </c:pt>
                <c:pt idx="284" formatCode="0.00">
                  <c:v>33.4</c:v>
                </c:pt>
                <c:pt idx="285" formatCode="0.00">
                  <c:v>33.5</c:v>
                </c:pt>
                <c:pt idx="286" formatCode="0.00">
                  <c:v>33.6</c:v>
                </c:pt>
                <c:pt idx="287" formatCode="0.00">
                  <c:v>33.700000000000003</c:v>
                </c:pt>
                <c:pt idx="288" formatCode="0.00">
                  <c:v>33.800000000000004</c:v>
                </c:pt>
                <c:pt idx="289" formatCode="0.00">
                  <c:v>33.9</c:v>
                </c:pt>
                <c:pt idx="290" formatCode="0.00">
                  <c:v>34</c:v>
                </c:pt>
                <c:pt idx="291" formatCode="0.00">
                  <c:v>34.1</c:v>
                </c:pt>
                <c:pt idx="292" formatCode="0.00">
                  <c:v>34.200000000000003</c:v>
                </c:pt>
                <c:pt idx="293" formatCode="0.00">
                  <c:v>34.300000000000004</c:v>
                </c:pt>
                <c:pt idx="294" formatCode="0.00">
                  <c:v>34.4</c:v>
                </c:pt>
                <c:pt idx="295" formatCode="0.00">
                  <c:v>34.5</c:v>
                </c:pt>
                <c:pt idx="296" formatCode="0.00">
                  <c:v>34.6</c:v>
                </c:pt>
                <c:pt idx="297" formatCode="0.00">
                  <c:v>34.700000000000003</c:v>
                </c:pt>
                <c:pt idx="298" formatCode="0.00">
                  <c:v>34.800000000000004</c:v>
                </c:pt>
                <c:pt idx="299" formatCode="0.00">
                  <c:v>34.9</c:v>
                </c:pt>
                <c:pt idx="300" formatCode="0.00">
                  <c:v>35</c:v>
                </c:pt>
                <c:pt idx="301" formatCode="0.00">
                  <c:v>35.1</c:v>
                </c:pt>
                <c:pt idx="302" formatCode="0.00">
                  <c:v>35.200000000000003</c:v>
                </c:pt>
                <c:pt idx="303" formatCode="0.00">
                  <c:v>35.300000000000004</c:v>
                </c:pt>
                <c:pt idx="304" formatCode="0.00">
                  <c:v>35.4</c:v>
                </c:pt>
                <c:pt idx="305" formatCode="0.00">
                  <c:v>35.5</c:v>
                </c:pt>
                <c:pt idx="306" formatCode="0.00">
                  <c:v>35.6</c:v>
                </c:pt>
                <c:pt idx="307" formatCode="0.00">
                  <c:v>35.700000000000003</c:v>
                </c:pt>
                <c:pt idx="308" formatCode="0.00">
                  <c:v>35.800000000000004</c:v>
                </c:pt>
                <c:pt idx="309" formatCode="0.00">
                  <c:v>35.9</c:v>
                </c:pt>
                <c:pt idx="310" formatCode="0.00">
                  <c:v>36</c:v>
                </c:pt>
                <c:pt idx="311" formatCode="0.00">
                  <c:v>36.1</c:v>
                </c:pt>
                <c:pt idx="312" formatCode="0.00">
                  <c:v>36.200000000000003</c:v>
                </c:pt>
                <c:pt idx="313" formatCode="0.00">
                  <c:v>36.300000000000004</c:v>
                </c:pt>
                <c:pt idx="314" formatCode="0.00">
                  <c:v>36.4</c:v>
                </c:pt>
                <c:pt idx="315" formatCode="0.00">
                  <c:v>36.5</c:v>
                </c:pt>
                <c:pt idx="316" formatCode="0.00">
                  <c:v>36.6</c:v>
                </c:pt>
                <c:pt idx="317" formatCode="0.00">
                  <c:v>36.700000000000003</c:v>
                </c:pt>
                <c:pt idx="318" formatCode="0.00">
                  <c:v>36.800000000000004</c:v>
                </c:pt>
                <c:pt idx="319" formatCode="0.00">
                  <c:v>36.9</c:v>
                </c:pt>
                <c:pt idx="320" formatCode="0.00">
                  <c:v>37</c:v>
                </c:pt>
                <c:pt idx="321" formatCode="0.00">
                  <c:v>37.1</c:v>
                </c:pt>
                <c:pt idx="322" formatCode="0.00">
                  <c:v>37.200000000000003</c:v>
                </c:pt>
                <c:pt idx="323" formatCode="0.00">
                  <c:v>37.300000000000004</c:v>
                </c:pt>
                <c:pt idx="324" formatCode="0.00">
                  <c:v>37.4</c:v>
                </c:pt>
                <c:pt idx="325" formatCode="0.00">
                  <c:v>37.5</c:v>
                </c:pt>
                <c:pt idx="326" formatCode="0.00">
                  <c:v>37.6</c:v>
                </c:pt>
                <c:pt idx="327" formatCode="0.00">
                  <c:v>37.700000000000003</c:v>
                </c:pt>
                <c:pt idx="328" formatCode="0.00">
                  <c:v>37.800000000000004</c:v>
                </c:pt>
                <c:pt idx="329" formatCode="0.00">
                  <c:v>37.9</c:v>
                </c:pt>
                <c:pt idx="330" formatCode="0.00">
                  <c:v>38</c:v>
                </c:pt>
                <c:pt idx="331" formatCode="0.00">
                  <c:v>38.1</c:v>
                </c:pt>
                <c:pt idx="332" formatCode="0.00">
                  <c:v>38.200000000000003</c:v>
                </c:pt>
                <c:pt idx="333" formatCode="0.00">
                  <c:v>38.300000000000004</c:v>
                </c:pt>
                <c:pt idx="334" formatCode="0.00">
                  <c:v>38.4</c:v>
                </c:pt>
                <c:pt idx="335" formatCode="0.00">
                  <c:v>38.5</c:v>
                </c:pt>
                <c:pt idx="336" formatCode="0.00">
                  <c:v>38.6</c:v>
                </c:pt>
                <c:pt idx="337" formatCode="0.00">
                  <c:v>38.700000000000003</c:v>
                </c:pt>
                <c:pt idx="338" formatCode="0.00">
                  <c:v>38.800000000000004</c:v>
                </c:pt>
                <c:pt idx="339" formatCode="0.00">
                  <c:v>38.9</c:v>
                </c:pt>
                <c:pt idx="340" formatCode="0.00">
                  <c:v>39</c:v>
                </c:pt>
                <c:pt idx="341" formatCode="0.00">
                  <c:v>39.1</c:v>
                </c:pt>
                <c:pt idx="342" formatCode="0.00">
                  <c:v>39.200000000000003</c:v>
                </c:pt>
                <c:pt idx="343" formatCode="0.00">
                  <c:v>39.300000000000004</c:v>
                </c:pt>
                <c:pt idx="344" formatCode="0.00">
                  <c:v>39.4</c:v>
                </c:pt>
                <c:pt idx="345" formatCode="0.00">
                  <c:v>39.5</c:v>
                </c:pt>
                <c:pt idx="346" formatCode="0.00">
                  <c:v>39.6</c:v>
                </c:pt>
                <c:pt idx="347" formatCode="0.00">
                  <c:v>39.700000000000003</c:v>
                </c:pt>
                <c:pt idx="348" formatCode="0.00">
                  <c:v>39.800000000000004</c:v>
                </c:pt>
                <c:pt idx="349" formatCode="0.00">
                  <c:v>39.9</c:v>
                </c:pt>
                <c:pt idx="350" formatCode="0.00">
                  <c:v>40</c:v>
                </c:pt>
                <c:pt idx="351" formatCode="0.00">
                  <c:v>40.1</c:v>
                </c:pt>
                <c:pt idx="352" formatCode="0.00">
                  <c:v>40.200000000000003</c:v>
                </c:pt>
                <c:pt idx="353" formatCode="0.00">
                  <c:v>40.300000000000004</c:v>
                </c:pt>
                <c:pt idx="354" formatCode="0.00">
                  <c:v>40.4</c:v>
                </c:pt>
                <c:pt idx="355" formatCode="0.00">
                  <c:v>40.5</c:v>
                </c:pt>
                <c:pt idx="356" formatCode="0.00">
                  <c:v>40.6</c:v>
                </c:pt>
                <c:pt idx="357" formatCode="0.00">
                  <c:v>40.700000000000003</c:v>
                </c:pt>
                <c:pt idx="358" formatCode="0.00">
                  <c:v>40.800000000000004</c:v>
                </c:pt>
                <c:pt idx="359" formatCode="0.00">
                  <c:v>40.9</c:v>
                </c:pt>
                <c:pt idx="360" formatCode="0.00">
                  <c:v>41</c:v>
                </c:pt>
                <c:pt idx="361" formatCode="0.00">
                  <c:v>41.1</c:v>
                </c:pt>
                <c:pt idx="362" formatCode="0.00">
                  <c:v>41.2</c:v>
                </c:pt>
                <c:pt idx="363" formatCode="0.00">
                  <c:v>41.3</c:v>
                </c:pt>
                <c:pt idx="364" formatCode="0.00">
                  <c:v>41.4</c:v>
                </c:pt>
                <c:pt idx="365" formatCode="0.00">
                  <c:v>41.5</c:v>
                </c:pt>
                <c:pt idx="366" formatCode="0.00">
                  <c:v>41.6</c:v>
                </c:pt>
                <c:pt idx="367" formatCode="0.00">
                  <c:v>41.7</c:v>
                </c:pt>
                <c:pt idx="368" formatCode="0.00">
                  <c:v>41.8</c:v>
                </c:pt>
                <c:pt idx="369" formatCode="0.00">
                  <c:v>41.9</c:v>
                </c:pt>
                <c:pt idx="370" formatCode="0.00">
                  <c:v>42</c:v>
                </c:pt>
                <c:pt idx="371" formatCode="0.00">
                  <c:v>42.1</c:v>
                </c:pt>
                <c:pt idx="372" formatCode="0.00">
                  <c:v>42.2</c:v>
                </c:pt>
                <c:pt idx="373" formatCode="0.00">
                  <c:v>42.3</c:v>
                </c:pt>
                <c:pt idx="374" formatCode="0.00">
                  <c:v>42.4</c:v>
                </c:pt>
                <c:pt idx="375" formatCode="0.00">
                  <c:v>42.5</c:v>
                </c:pt>
                <c:pt idx="376" formatCode="0.00">
                  <c:v>42.6</c:v>
                </c:pt>
                <c:pt idx="377" formatCode="0.00">
                  <c:v>42.7</c:v>
                </c:pt>
                <c:pt idx="378" formatCode="0.00">
                  <c:v>42.8</c:v>
                </c:pt>
                <c:pt idx="379" formatCode="0.00">
                  <c:v>42.9</c:v>
                </c:pt>
                <c:pt idx="380" formatCode="0.00">
                  <c:v>43</c:v>
                </c:pt>
                <c:pt idx="381" formatCode="0.00">
                  <c:v>43.1</c:v>
                </c:pt>
                <c:pt idx="382" formatCode="0.00">
                  <c:v>43.2</c:v>
                </c:pt>
                <c:pt idx="383" formatCode="0.00">
                  <c:v>43.3</c:v>
                </c:pt>
                <c:pt idx="384" formatCode="0.00">
                  <c:v>43.4</c:v>
                </c:pt>
                <c:pt idx="385" formatCode="0.00">
                  <c:v>43.5</c:v>
                </c:pt>
                <c:pt idx="386" formatCode="0.00">
                  <c:v>43.6</c:v>
                </c:pt>
                <c:pt idx="387" formatCode="0.00">
                  <c:v>43.7</c:v>
                </c:pt>
                <c:pt idx="388" formatCode="0.00">
                  <c:v>43.8</c:v>
                </c:pt>
                <c:pt idx="389" formatCode="0.00">
                  <c:v>43.9</c:v>
                </c:pt>
                <c:pt idx="390" formatCode="0.00">
                  <c:v>44</c:v>
                </c:pt>
                <c:pt idx="391" formatCode="0.00">
                  <c:v>44.1</c:v>
                </c:pt>
                <c:pt idx="392" formatCode="0.00">
                  <c:v>44.2</c:v>
                </c:pt>
                <c:pt idx="393" formatCode="0.00">
                  <c:v>44.3</c:v>
                </c:pt>
                <c:pt idx="394" formatCode="0.00">
                  <c:v>44.4</c:v>
                </c:pt>
                <c:pt idx="395" formatCode="0.00">
                  <c:v>44.5</c:v>
                </c:pt>
                <c:pt idx="396" formatCode="0.00">
                  <c:v>44.6</c:v>
                </c:pt>
                <c:pt idx="397" formatCode="0.00">
                  <c:v>44.7</c:v>
                </c:pt>
                <c:pt idx="398" formatCode="0.00">
                  <c:v>44.8</c:v>
                </c:pt>
                <c:pt idx="399" formatCode="0.00">
                  <c:v>44.9</c:v>
                </c:pt>
                <c:pt idx="400" formatCode="0.00">
                  <c:v>45</c:v>
                </c:pt>
                <c:pt idx="401" formatCode="0.00">
                  <c:v>45.1</c:v>
                </c:pt>
                <c:pt idx="402" formatCode="0.00">
                  <c:v>45.2</c:v>
                </c:pt>
                <c:pt idx="403" formatCode="0.00">
                  <c:v>45.3</c:v>
                </c:pt>
                <c:pt idx="404" formatCode="0.00">
                  <c:v>45.4</c:v>
                </c:pt>
                <c:pt idx="405" formatCode="0.00">
                  <c:v>45.5</c:v>
                </c:pt>
                <c:pt idx="406" formatCode="0.00">
                  <c:v>45.6</c:v>
                </c:pt>
                <c:pt idx="407" formatCode="0.00">
                  <c:v>45.7</c:v>
                </c:pt>
                <c:pt idx="408" formatCode="0.00">
                  <c:v>45.8</c:v>
                </c:pt>
                <c:pt idx="409" formatCode="0.00">
                  <c:v>45.9</c:v>
                </c:pt>
                <c:pt idx="410" formatCode="0.00">
                  <c:v>46</c:v>
                </c:pt>
                <c:pt idx="411" formatCode="0.00">
                  <c:v>46.1</c:v>
                </c:pt>
                <c:pt idx="412" formatCode="0.00">
                  <c:v>46.2</c:v>
                </c:pt>
                <c:pt idx="413" formatCode="0.00">
                  <c:v>46.3</c:v>
                </c:pt>
                <c:pt idx="414" formatCode="0.00">
                  <c:v>46.4</c:v>
                </c:pt>
                <c:pt idx="415" formatCode="0.00">
                  <c:v>46.5</c:v>
                </c:pt>
                <c:pt idx="416" formatCode="0.00">
                  <c:v>46.6</c:v>
                </c:pt>
                <c:pt idx="417" formatCode="0.00">
                  <c:v>46.7</c:v>
                </c:pt>
                <c:pt idx="418" formatCode="0.00">
                  <c:v>46.8</c:v>
                </c:pt>
                <c:pt idx="419" formatCode="0.00">
                  <c:v>46.9</c:v>
                </c:pt>
                <c:pt idx="420" formatCode="0.00">
                  <c:v>47</c:v>
                </c:pt>
                <c:pt idx="421" formatCode="0.00">
                  <c:v>47.1</c:v>
                </c:pt>
                <c:pt idx="422" formatCode="0.00">
                  <c:v>47.2</c:v>
                </c:pt>
                <c:pt idx="423" formatCode="0.00">
                  <c:v>47.3</c:v>
                </c:pt>
                <c:pt idx="424" formatCode="0.00">
                  <c:v>47.4</c:v>
                </c:pt>
                <c:pt idx="425" formatCode="0.00">
                  <c:v>47.5</c:v>
                </c:pt>
                <c:pt idx="426" formatCode="0.00">
                  <c:v>47.6</c:v>
                </c:pt>
                <c:pt idx="427" formatCode="0.00">
                  <c:v>47.7</c:v>
                </c:pt>
                <c:pt idx="428" formatCode="0.00">
                  <c:v>47.8</c:v>
                </c:pt>
                <c:pt idx="429" formatCode="0.00">
                  <c:v>47.9</c:v>
                </c:pt>
                <c:pt idx="430" formatCode="0.00">
                  <c:v>48</c:v>
                </c:pt>
                <c:pt idx="431" formatCode="0.00">
                  <c:v>48.1</c:v>
                </c:pt>
                <c:pt idx="432" formatCode="0.00">
                  <c:v>48.2</c:v>
                </c:pt>
                <c:pt idx="433" formatCode="0.00">
                  <c:v>48.3</c:v>
                </c:pt>
                <c:pt idx="434" formatCode="0.00">
                  <c:v>48.4</c:v>
                </c:pt>
                <c:pt idx="435" formatCode="0.00">
                  <c:v>48.5</c:v>
                </c:pt>
                <c:pt idx="436" formatCode="0.00">
                  <c:v>48.6</c:v>
                </c:pt>
                <c:pt idx="437" formatCode="0.00">
                  <c:v>48.7</c:v>
                </c:pt>
                <c:pt idx="438" formatCode="0.00">
                  <c:v>48.8</c:v>
                </c:pt>
                <c:pt idx="439" formatCode="0.00">
                  <c:v>48.9</c:v>
                </c:pt>
                <c:pt idx="440" formatCode="0.00">
                  <c:v>49</c:v>
                </c:pt>
                <c:pt idx="441" formatCode="0.00">
                  <c:v>49.1</c:v>
                </c:pt>
                <c:pt idx="442" formatCode="0.00">
                  <c:v>49.2</c:v>
                </c:pt>
                <c:pt idx="443" formatCode="0.00">
                  <c:v>49.3</c:v>
                </c:pt>
                <c:pt idx="444" formatCode="0.00">
                  <c:v>49.4</c:v>
                </c:pt>
                <c:pt idx="445" formatCode="0.00">
                  <c:v>49.5</c:v>
                </c:pt>
                <c:pt idx="446" formatCode="0.00">
                  <c:v>49.6</c:v>
                </c:pt>
                <c:pt idx="447" formatCode="0.00">
                  <c:v>49.7</c:v>
                </c:pt>
                <c:pt idx="448" formatCode="0.00">
                  <c:v>49.8</c:v>
                </c:pt>
                <c:pt idx="449" formatCode="0.00">
                  <c:v>49.9</c:v>
                </c:pt>
                <c:pt idx="450" formatCode="0.00">
                  <c:v>50</c:v>
                </c:pt>
                <c:pt idx="452" formatCode="0.00">
                  <c:v>70</c:v>
                </c:pt>
                <c:pt idx="453" formatCode="0.00">
                  <c:v>70.099999999999994</c:v>
                </c:pt>
                <c:pt idx="454" formatCode="0.00">
                  <c:v>70.2</c:v>
                </c:pt>
                <c:pt idx="455" formatCode="0.00">
                  <c:v>70.3</c:v>
                </c:pt>
                <c:pt idx="456" formatCode="0.00">
                  <c:v>70.400000000000006</c:v>
                </c:pt>
                <c:pt idx="457" formatCode="0.00">
                  <c:v>70.5</c:v>
                </c:pt>
                <c:pt idx="458" formatCode="0.00">
                  <c:v>70.599999999999994</c:v>
                </c:pt>
                <c:pt idx="459" formatCode="0.00">
                  <c:v>70.7</c:v>
                </c:pt>
                <c:pt idx="460" formatCode="0.00">
                  <c:v>70.8</c:v>
                </c:pt>
                <c:pt idx="461" formatCode="0.00">
                  <c:v>70.900000000000006</c:v>
                </c:pt>
                <c:pt idx="462" formatCode="0.00">
                  <c:v>71</c:v>
                </c:pt>
                <c:pt idx="463" formatCode="0.00">
                  <c:v>71.099999999999994</c:v>
                </c:pt>
                <c:pt idx="464" formatCode="0.00">
                  <c:v>71.2</c:v>
                </c:pt>
                <c:pt idx="465" formatCode="0.00">
                  <c:v>71.3</c:v>
                </c:pt>
                <c:pt idx="466" formatCode="0.00">
                  <c:v>71.400000000000006</c:v>
                </c:pt>
                <c:pt idx="467" formatCode="0.00">
                  <c:v>71.5</c:v>
                </c:pt>
                <c:pt idx="468" formatCode="0.00">
                  <c:v>71.599999999999994</c:v>
                </c:pt>
                <c:pt idx="469" formatCode="0.00">
                  <c:v>71.7</c:v>
                </c:pt>
                <c:pt idx="470" formatCode="0.00">
                  <c:v>71.8</c:v>
                </c:pt>
                <c:pt idx="471" formatCode="0.00">
                  <c:v>71.900000000000006</c:v>
                </c:pt>
                <c:pt idx="472" formatCode="0.00">
                  <c:v>72</c:v>
                </c:pt>
                <c:pt idx="473" formatCode="0.00">
                  <c:v>72.099999999999994</c:v>
                </c:pt>
                <c:pt idx="474" formatCode="0.00">
                  <c:v>72.2</c:v>
                </c:pt>
                <c:pt idx="475" formatCode="0.00">
                  <c:v>72.3</c:v>
                </c:pt>
                <c:pt idx="476" formatCode="0.00">
                  <c:v>72.400000000000006</c:v>
                </c:pt>
                <c:pt idx="477" formatCode="0.00">
                  <c:v>72.5</c:v>
                </c:pt>
                <c:pt idx="478" formatCode="0.00">
                  <c:v>72.599999999999994</c:v>
                </c:pt>
                <c:pt idx="479" formatCode="0.00">
                  <c:v>72.7</c:v>
                </c:pt>
                <c:pt idx="480" formatCode="0.00">
                  <c:v>72.8</c:v>
                </c:pt>
                <c:pt idx="481" formatCode="0.00">
                  <c:v>72.900000000000006</c:v>
                </c:pt>
                <c:pt idx="482" formatCode="0.00">
                  <c:v>73</c:v>
                </c:pt>
                <c:pt idx="483" formatCode="0.00">
                  <c:v>73.099999999999994</c:v>
                </c:pt>
                <c:pt idx="484" formatCode="0.00">
                  <c:v>73.2</c:v>
                </c:pt>
                <c:pt idx="485" formatCode="0.00">
                  <c:v>73.3</c:v>
                </c:pt>
                <c:pt idx="486" formatCode="0.00">
                  <c:v>73.400000000000006</c:v>
                </c:pt>
                <c:pt idx="487" formatCode="0.00">
                  <c:v>73.5</c:v>
                </c:pt>
                <c:pt idx="488" formatCode="0.00">
                  <c:v>73.599999999999994</c:v>
                </c:pt>
                <c:pt idx="489" formatCode="0.00">
                  <c:v>73.7</c:v>
                </c:pt>
                <c:pt idx="490" formatCode="0.00">
                  <c:v>73.8</c:v>
                </c:pt>
                <c:pt idx="491" formatCode="0.00">
                  <c:v>73.900000000000006</c:v>
                </c:pt>
                <c:pt idx="492" formatCode="0.00">
                  <c:v>74</c:v>
                </c:pt>
                <c:pt idx="493" formatCode="0.00">
                  <c:v>74.099999999999994</c:v>
                </c:pt>
                <c:pt idx="494" formatCode="0.00">
                  <c:v>74.2</c:v>
                </c:pt>
                <c:pt idx="495" formatCode="0.00">
                  <c:v>74.3</c:v>
                </c:pt>
                <c:pt idx="496" formatCode="0.00">
                  <c:v>74.400000000000006</c:v>
                </c:pt>
                <c:pt idx="497" formatCode="0.00">
                  <c:v>74.5</c:v>
                </c:pt>
                <c:pt idx="498" formatCode="0.00">
                  <c:v>74.599999999999994</c:v>
                </c:pt>
                <c:pt idx="499" formatCode="0.00">
                  <c:v>74.7</c:v>
                </c:pt>
                <c:pt idx="500" formatCode="0.00">
                  <c:v>74.8</c:v>
                </c:pt>
                <c:pt idx="501" formatCode="0.00">
                  <c:v>74.900000000000006</c:v>
                </c:pt>
                <c:pt idx="502" formatCode="0.00">
                  <c:v>75</c:v>
                </c:pt>
                <c:pt idx="503" formatCode="0.00">
                  <c:v>75.099999999999994</c:v>
                </c:pt>
                <c:pt idx="504" formatCode="0.00">
                  <c:v>75.2</c:v>
                </c:pt>
                <c:pt idx="505" formatCode="0.00">
                  <c:v>75.3</c:v>
                </c:pt>
                <c:pt idx="506" formatCode="0.00">
                  <c:v>75.400000000000006</c:v>
                </c:pt>
                <c:pt idx="507" formatCode="0.00">
                  <c:v>75.5</c:v>
                </c:pt>
                <c:pt idx="508" formatCode="0.00">
                  <c:v>75.599999999999994</c:v>
                </c:pt>
                <c:pt idx="509" formatCode="0.00">
                  <c:v>75.7</c:v>
                </c:pt>
                <c:pt idx="510" formatCode="0.00">
                  <c:v>75.8</c:v>
                </c:pt>
                <c:pt idx="511" formatCode="0.00">
                  <c:v>75.900000000000006</c:v>
                </c:pt>
                <c:pt idx="512" formatCode="0.00">
                  <c:v>76</c:v>
                </c:pt>
                <c:pt idx="513" formatCode="0.00">
                  <c:v>76.099999999999994</c:v>
                </c:pt>
                <c:pt idx="514" formatCode="0.00">
                  <c:v>76.2</c:v>
                </c:pt>
                <c:pt idx="515" formatCode="0.00">
                  <c:v>76.3</c:v>
                </c:pt>
                <c:pt idx="516" formatCode="0.00">
                  <c:v>76.400000000000006</c:v>
                </c:pt>
                <c:pt idx="517" formatCode="0.00">
                  <c:v>76.5</c:v>
                </c:pt>
                <c:pt idx="518" formatCode="0.00">
                  <c:v>76.599999999999994</c:v>
                </c:pt>
                <c:pt idx="519" formatCode="0.00">
                  <c:v>76.7</c:v>
                </c:pt>
                <c:pt idx="520" formatCode="0.00">
                  <c:v>76.8</c:v>
                </c:pt>
                <c:pt idx="521" formatCode="0.00">
                  <c:v>76.900000000000006</c:v>
                </c:pt>
                <c:pt idx="522" formatCode="0.00">
                  <c:v>77</c:v>
                </c:pt>
                <c:pt idx="523" formatCode="0.00">
                  <c:v>77.099999999999994</c:v>
                </c:pt>
                <c:pt idx="524" formatCode="0.00">
                  <c:v>77.2</c:v>
                </c:pt>
                <c:pt idx="525" formatCode="0.00">
                  <c:v>77.3</c:v>
                </c:pt>
                <c:pt idx="526" formatCode="0.00">
                  <c:v>77.400000000000006</c:v>
                </c:pt>
                <c:pt idx="527" formatCode="0.00">
                  <c:v>77.5</c:v>
                </c:pt>
                <c:pt idx="528" formatCode="0.00">
                  <c:v>77.599999999999994</c:v>
                </c:pt>
                <c:pt idx="529" formatCode="0.00">
                  <c:v>77.7</c:v>
                </c:pt>
                <c:pt idx="530" formatCode="0.00">
                  <c:v>77.8</c:v>
                </c:pt>
                <c:pt idx="531" formatCode="0.00">
                  <c:v>77.900000000000006</c:v>
                </c:pt>
                <c:pt idx="532" formatCode="0.00">
                  <c:v>78</c:v>
                </c:pt>
                <c:pt idx="533" formatCode="0.00">
                  <c:v>78.099999999999994</c:v>
                </c:pt>
                <c:pt idx="534" formatCode="0.00">
                  <c:v>78.2</c:v>
                </c:pt>
                <c:pt idx="535" formatCode="0.00">
                  <c:v>78.3</c:v>
                </c:pt>
                <c:pt idx="536" formatCode="0.00">
                  <c:v>78.400000000000006</c:v>
                </c:pt>
                <c:pt idx="537" formatCode="0.00">
                  <c:v>78.5</c:v>
                </c:pt>
                <c:pt idx="538" formatCode="0.00">
                  <c:v>78.599999999999994</c:v>
                </c:pt>
                <c:pt idx="539" formatCode="0.00">
                  <c:v>78.7</c:v>
                </c:pt>
                <c:pt idx="540" formatCode="0.00">
                  <c:v>78.8</c:v>
                </c:pt>
                <c:pt idx="541" formatCode="0.00">
                  <c:v>78.900000000000006</c:v>
                </c:pt>
                <c:pt idx="542" formatCode="0.00">
                  <c:v>79</c:v>
                </c:pt>
                <c:pt idx="543" formatCode="0.00">
                  <c:v>79.099999999999994</c:v>
                </c:pt>
                <c:pt idx="544" formatCode="0.00">
                  <c:v>79.2</c:v>
                </c:pt>
                <c:pt idx="545" formatCode="0.00">
                  <c:v>79.3</c:v>
                </c:pt>
                <c:pt idx="546" formatCode="0.00">
                  <c:v>79.400000000000006</c:v>
                </c:pt>
                <c:pt idx="547" formatCode="0.00">
                  <c:v>79.5</c:v>
                </c:pt>
                <c:pt idx="548" formatCode="0.00">
                  <c:v>79.599999999999994</c:v>
                </c:pt>
                <c:pt idx="549" formatCode="0.00">
                  <c:v>79.7</c:v>
                </c:pt>
                <c:pt idx="550" formatCode="0.00">
                  <c:v>79.8</c:v>
                </c:pt>
                <c:pt idx="551" formatCode="0.00">
                  <c:v>79.900000000000006</c:v>
                </c:pt>
                <c:pt idx="552" formatCode="0.00">
                  <c:v>80</c:v>
                </c:pt>
                <c:pt idx="553" formatCode="0.00">
                  <c:v>80.099999999999994</c:v>
                </c:pt>
                <c:pt idx="554" formatCode="0.00">
                  <c:v>80.2</c:v>
                </c:pt>
                <c:pt idx="555" formatCode="0.00">
                  <c:v>80.3</c:v>
                </c:pt>
                <c:pt idx="556" formatCode="0.00">
                  <c:v>80.400000000000006</c:v>
                </c:pt>
                <c:pt idx="557" formatCode="0.00">
                  <c:v>80.5</c:v>
                </c:pt>
                <c:pt idx="558" formatCode="0.00">
                  <c:v>80.599999999999994</c:v>
                </c:pt>
                <c:pt idx="559" formatCode="0.00">
                  <c:v>80.7</c:v>
                </c:pt>
                <c:pt idx="560" formatCode="0.00">
                  <c:v>80.8</c:v>
                </c:pt>
                <c:pt idx="561" formatCode="0.00">
                  <c:v>80.900000000000006</c:v>
                </c:pt>
                <c:pt idx="562" formatCode="0.00">
                  <c:v>81</c:v>
                </c:pt>
                <c:pt idx="563" formatCode="0.00">
                  <c:v>81.099999999999994</c:v>
                </c:pt>
                <c:pt idx="564" formatCode="0.00">
                  <c:v>81.2</c:v>
                </c:pt>
                <c:pt idx="565" formatCode="0.00">
                  <c:v>81.3</c:v>
                </c:pt>
                <c:pt idx="566" formatCode="0.00">
                  <c:v>81.400000000000006</c:v>
                </c:pt>
                <c:pt idx="567" formatCode="0.00">
                  <c:v>81.5</c:v>
                </c:pt>
                <c:pt idx="568" formatCode="0.00">
                  <c:v>81.599999999999994</c:v>
                </c:pt>
                <c:pt idx="569" formatCode="0.00">
                  <c:v>81.7</c:v>
                </c:pt>
                <c:pt idx="570" formatCode="0.00">
                  <c:v>81.8</c:v>
                </c:pt>
                <c:pt idx="571" formatCode="0.00">
                  <c:v>81.900000000000006</c:v>
                </c:pt>
                <c:pt idx="572" formatCode="0.00">
                  <c:v>82</c:v>
                </c:pt>
                <c:pt idx="573" formatCode="0.00">
                  <c:v>82.1</c:v>
                </c:pt>
                <c:pt idx="574" formatCode="0.00">
                  <c:v>82.2</c:v>
                </c:pt>
                <c:pt idx="575" formatCode="0.00">
                  <c:v>82.3</c:v>
                </c:pt>
                <c:pt idx="576" formatCode="0.00">
                  <c:v>82.4</c:v>
                </c:pt>
                <c:pt idx="577" formatCode="0.00">
                  <c:v>82.5</c:v>
                </c:pt>
                <c:pt idx="578" formatCode="0.00">
                  <c:v>82.6</c:v>
                </c:pt>
                <c:pt idx="579" formatCode="0.00">
                  <c:v>82.7</c:v>
                </c:pt>
                <c:pt idx="580" formatCode="0.00">
                  <c:v>82.8</c:v>
                </c:pt>
                <c:pt idx="581" formatCode="0.00">
                  <c:v>82.9</c:v>
                </c:pt>
                <c:pt idx="582" formatCode="0.00">
                  <c:v>83</c:v>
                </c:pt>
                <c:pt idx="583" formatCode="0.00">
                  <c:v>83.1</c:v>
                </c:pt>
                <c:pt idx="584" formatCode="0.00">
                  <c:v>83.2</c:v>
                </c:pt>
                <c:pt idx="585" formatCode="0.00">
                  <c:v>83.3</c:v>
                </c:pt>
                <c:pt idx="586" formatCode="0.00">
                  <c:v>83.4</c:v>
                </c:pt>
                <c:pt idx="587" formatCode="0.00">
                  <c:v>83.5</c:v>
                </c:pt>
                <c:pt idx="588" formatCode="0.00">
                  <c:v>83.6</c:v>
                </c:pt>
                <c:pt idx="589" formatCode="0.00">
                  <c:v>83.7</c:v>
                </c:pt>
                <c:pt idx="590" formatCode="0.00">
                  <c:v>83.8</c:v>
                </c:pt>
                <c:pt idx="591" formatCode="0.00">
                  <c:v>83.9</c:v>
                </c:pt>
                <c:pt idx="592" formatCode="0.00">
                  <c:v>84</c:v>
                </c:pt>
                <c:pt idx="593" formatCode="0.00">
                  <c:v>84.1</c:v>
                </c:pt>
                <c:pt idx="594" formatCode="0.00">
                  <c:v>84.2</c:v>
                </c:pt>
                <c:pt idx="595" formatCode="0.00">
                  <c:v>84.3</c:v>
                </c:pt>
                <c:pt idx="596" formatCode="0.00">
                  <c:v>84.4</c:v>
                </c:pt>
                <c:pt idx="597" formatCode="0.00">
                  <c:v>84.5</c:v>
                </c:pt>
                <c:pt idx="598" formatCode="0.00">
                  <c:v>84.6</c:v>
                </c:pt>
                <c:pt idx="599" formatCode="0.00">
                  <c:v>84.7</c:v>
                </c:pt>
                <c:pt idx="600" formatCode="0.00">
                  <c:v>84.8</c:v>
                </c:pt>
                <c:pt idx="601" formatCode="0.00">
                  <c:v>84.9</c:v>
                </c:pt>
                <c:pt idx="602" formatCode="0.00">
                  <c:v>85</c:v>
                </c:pt>
                <c:pt idx="603" formatCode="0.00">
                  <c:v>85.1</c:v>
                </c:pt>
                <c:pt idx="604" formatCode="0.00">
                  <c:v>85.2</c:v>
                </c:pt>
                <c:pt idx="605" formatCode="0.00">
                  <c:v>85.3</c:v>
                </c:pt>
                <c:pt idx="606" formatCode="0.00">
                  <c:v>85.4</c:v>
                </c:pt>
                <c:pt idx="607" formatCode="0.00">
                  <c:v>85.5</c:v>
                </c:pt>
                <c:pt idx="608" formatCode="0.00">
                  <c:v>85.6</c:v>
                </c:pt>
                <c:pt idx="609" formatCode="0.00">
                  <c:v>85.7</c:v>
                </c:pt>
                <c:pt idx="610" formatCode="0.00">
                  <c:v>85.8</c:v>
                </c:pt>
                <c:pt idx="611" formatCode="0.00">
                  <c:v>85.9</c:v>
                </c:pt>
                <c:pt idx="612" formatCode="0.00">
                  <c:v>86</c:v>
                </c:pt>
                <c:pt idx="613" formatCode="0.00">
                  <c:v>86.1</c:v>
                </c:pt>
                <c:pt idx="614" formatCode="0.00">
                  <c:v>86.2</c:v>
                </c:pt>
                <c:pt idx="615" formatCode="0.00">
                  <c:v>86.3</c:v>
                </c:pt>
                <c:pt idx="616" formatCode="0.00">
                  <c:v>86.4</c:v>
                </c:pt>
                <c:pt idx="617" formatCode="0.00">
                  <c:v>86.5</c:v>
                </c:pt>
                <c:pt idx="618" formatCode="0.00">
                  <c:v>86.6</c:v>
                </c:pt>
                <c:pt idx="619" formatCode="0.00">
                  <c:v>86.7</c:v>
                </c:pt>
                <c:pt idx="620" formatCode="0.00">
                  <c:v>86.8</c:v>
                </c:pt>
                <c:pt idx="621" formatCode="0.00">
                  <c:v>86.9</c:v>
                </c:pt>
                <c:pt idx="622" formatCode="0.00">
                  <c:v>87</c:v>
                </c:pt>
                <c:pt idx="623" formatCode="0.00">
                  <c:v>87.1</c:v>
                </c:pt>
                <c:pt idx="624" formatCode="0.00">
                  <c:v>87.2</c:v>
                </c:pt>
                <c:pt idx="625" formatCode="0.00">
                  <c:v>87.3</c:v>
                </c:pt>
                <c:pt idx="626" formatCode="0.00">
                  <c:v>87.4</c:v>
                </c:pt>
                <c:pt idx="627" formatCode="0.00">
                  <c:v>87.5</c:v>
                </c:pt>
                <c:pt idx="628" formatCode="0.00">
                  <c:v>87.6</c:v>
                </c:pt>
                <c:pt idx="629" formatCode="0.00">
                  <c:v>87.7</c:v>
                </c:pt>
                <c:pt idx="630" formatCode="0.00">
                  <c:v>87.8</c:v>
                </c:pt>
                <c:pt idx="631" formatCode="0.00">
                  <c:v>87.9</c:v>
                </c:pt>
                <c:pt idx="632" formatCode="0.00">
                  <c:v>88</c:v>
                </c:pt>
                <c:pt idx="633" formatCode="0.00">
                  <c:v>88.1</c:v>
                </c:pt>
                <c:pt idx="634" formatCode="0.00">
                  <c:v>88.2</c:v>
                </c:pt>
                <c:pt idx="635" formatCode="0.00">
                  <c:v>88.3</c:v>
                </c:pt>
                <c:pt idx="636" formatCode="0.00">
                  <c:v>88.4</c:v>
                </c:pt>
                <c:pt idx="637" formatCode="0.00">
                  <c:v>88.5</c:v>
                </c:pt>
                <c:pt idx="638" formatCode="0.00">
                  <c:v>88.6</c:v>
                </c:pt>
                <c:pt idx="639" formatCode="0.00">
                  <c:v>88.7</c:v>
                </c:pt>
                <c:pt idx="640" formatCode="0.00">
                  <c:v>88.8</c:v>
                </c:pt>
                <c:pt idx="641" formatCode="0.00">
                  <c:v>88.9</c:v>
                </c:pt>
                <c:pt idx="642" formatCode="0.00">
                  <c:v>89</c:v>
                </c:pt>
                <c:pt idx="643" formatCode="0.00">
                  <c:v>89.1</c:v>
                </c:pt>
                <c:pt idx="644" formatCode="0.00">
                  <c:v>89.2</c:v>
                </c:pt>
                <c:pt idx="645" formatCode="0.00">
                  <c:v>89.3</c:v>
                </c:pt>
                <c:pt idx="646" formatCode="0.00">
                  <c:v>89.4</c:v>
                </c:pt>
                <c:pt idx="647" formatCode="0.00">
                  <c:v>89.5</c:v>
                </c:pt>
                <c:pt idx="648" formatCode="0.00">
                  <c:v>89.6</c:v>
                </c:pt>
                <c:pt idx="649" formatCode="0.00">
                  <c:v>89.7</c:v>
                </c:pt>
                <c:pt idx="650" formatCode="0.00">
                  <c:v>89.8</c:v>
                </c:pt>
                <c:pt idx="651" formatCode="0.00">
                  <c:v>89.9</c:v>
                </c:pt>
                <c:pt idx="652" formatCode="0.00">
                  <c:v>90</c:v>
                </c:pt>
                <c:pt idx="653" formatCode="0.00">
                  <c:v>90.1</c:v>
                </c:pt>
                <c:pt idx="654" formatCode="0.00">
                  <c:v>90.2</c:v>
                </c:pt>
                <c:pt idx="655" formatCode="0.00">
                  <c:v>90.3</c:v>
                </c:pt>
                <c:pt idx="656" formatCode="0.00">
                  <c:v>90.4</c:v>
                </c:pt>
                <c:pt idx="657" formatCode="0.00">
                  <c:v>90.5</c:v>
                </c:pt>
                <c:pt idx="658" formatCode="0.00">
                  <c:v>90.6</c:v>
                </c:pt>
                <c:pt idx="659" formatCode="0.00">
                  <c:v>90.7</c:v>
                </c:pt>
                <c:pt idx="660" formatCode="0.00">
                  <c:v>90.8</c:v>
                </c:pt>
                <c:pt idx="661" formatCode="0.00">
                  <c:v>90.9</c:v>
                </c:pt>
                <c:pt idx="662" formatCode="0.00">
                  <c:v>91</c:v>
                </c:pt>
                <c:pt idx="663" formatCode="0.00">
                  <c:v>91.1</c:v>
                </c:pt>
                <c:pt idx="664" formatCode="0.00">
                  <c:v>91.2</c:v>
                </c:pt>
                <c:pt idx="665" formatCode="0.00">
                  <c:v>91.3</c:v>
                </c:pt>
                <c:pt idx="666" formatCode="0.00">
                  <c:v>91.4</c:v>
                </c:pt>
                <c:pt idx="667" formatCode="0.00">
                  <c:v>91.5</c:v>
                </c:pt>
                <c:pt idx="668" formatCode="0.00">
                  <c:v>91.6</c:v>
                </c:pt>
                <c:pt idx="669" formatCode="0.00">
                  <c:v>91.7</c:v>
                </c:pt>
                <c:pt idx="670" formatCode="0.00">
                  <c:v>91.8</c:v>
                </c:pt>
                <c:pt idx="671" formatCode="0.00">
                  <c:v>91.9</c:v>
                </c:pt>
                <c:pt idx="672" formatCode="0.00">
                  <c:v>92</c:v>
                </c:pt>
                <c:pt idx="673" formatCode="0.00">
                  <c:v>92.1</c:v>
                </c:pt>
                <c:pt idx="674" formatCode="0.00">
                  <c:v>92.2</c:v>
                </c:pt>
                <c:pt idx="675" formatCode="0.00">
                  <c:v>92.3</c:v>
                </c:pt>
                <c:pt idx="676" formatCode="0.00">
                  <c:v>92.4</c:v>
                </c:pt>
                <c:pt idx="677" formatCode="0.00">
                  <c:v>92.5</c:v>
                </c:pt>
                <c:pt idx="678" formatCode="0.00">
                  <c:v>92.6</c:v>
                </c:pt>
                <c:pt idx="679" formatCode="0.00">
                  <c:v>92.7</c:v>
                </c:pt>
                <c:pt idx="680" formatCode="0.00">
                  <c:v>92.8</c:v>
                </c:pt>
                <c:pt idx="681" formatCode="0.00">
                  <c:v>92.9</c:v>
                </c:pt>
                <c:pt idx="682" formatCode="0.00">
                  <c:v>93</c:v>
                </c:pt>
                <c:pt idx="683" formatCode="0.00">
                  <c:v>93.1</c:v>
                </c:pt>
                <c:pt idx="684" formatCode="0.00">
                  <c:v>93.2</c:v>
                </c:pt>
                <c:pt idx="685" formatCode="0.00">
                  <c:v>93.3</c:v>
                </c:pt>
                <c:pt idx="686" formatCode="0.00">
                  <c:v>93.4</c:v>
                </c:pt>
                <c:pt idx="687" formatCode="0.00">
                  <c:v>93.5</c:v>
                </c:pt>
                <c:pt idx="688" formatCode="0.00">
                  <c:v>93.6</c:v>
                </c:pt>
                <c:pt idx="689" formatCode="0.00">
                  <c:v>93.7</c:v>
                </c:pt>
                <c:pt idx="690" formatCode="0.00">
                  <c:v>93.8</c:v>
                </c:pt>
                <c:pt idx="691" formatCode="0.00">
                  <c:v>93.9</c:v>
                </c:pt>
                <c:pt idx="692" formatCode="0.00">
                  <c:v>94</c:v>
                </c:pt>
                <c:pt idx="693" formatCode="0.00">
                  <c:v>94.1</c:v>
                </c:pt>
                <c:pt idx="694" formatCode="0.00">
                  <c:v>94.2</c:v>
                </c:pt>
                <c:pt idx="695" formatCode="0.00">
                  <c:v>94.3</c:v>
                </c:pt>
                <c:pt idx="696" formatCode="0.00">
                  <c:v>94.4</c:v>
                </c:pt>
                <c:pt idx="697" formatCode="0.00">
                  <c:v>94.5</c:v>
                </c:pt>
                <c:pt idx="698" formatCode="0.00">
                  <c:v>94.6</c:v>
                </c:pt>
                <c:pt idx="699" formatCode="0.00">
                  <c:v>94.7</c:v>
                </c:pt>
                <c:pt idx="700" formatCode="0.00">
                  <c:v>94.8</c:v>
                </c:pt>
                <c:pt idx="701" formatCode="0.00">
                  <c:v>94.9</c:v>
                </c:pt>
                <c:pt idx="702" formatCode="0.00">
                  <c:v>95</c:v>
                </c:pt>
                <c:pt idx="703" formatCode="0.00">
                  <c:v>95.1</c:v>
                </c:pt>
                <c:pt idx="704" formatCode="0.00">
                  <c:v>95.2</c:v>
                </c:pt>
                <c:pt idx="705" formatCode="0.00">
                  <c:v>95.3</c:v>
                </c:pt>
                <c:pt idx="706" formatCode="0.00">
                  <c:v>95.4</c:v>
                </c:pt>
                <c:pt idx="707" formatCode="0.00">
                  <c:v>95.5</c:v>
                </c:pt>
                <c:pt idx="708" formatCode="0.00">
                  <c:v>95.6</c:v>
                </c:pt>
                <c:pt idx="709" formatCode="0.00">
                  <c:v>95.7</c:v>
                </c:pt>
                <c:pt idx="710" formatCode="0.00">
                  <c:v>95.8</c:v>
                </c:pt>
                <c:pt idx="711" formatCode="0.00">
                  <c:v>95.9</c:v>
                </c:pt>
                <c:pt idx="712" formatCode="0.00">
                  <c:v>96</c:v>
                </c:pt>
                <c:pt idx="713" formatCode="0.00">
                  <c:v>96.1</c:v>
                </c:pt>
                <c:pt idx="714" formatCode="0.00">
                  <c:v>96.2</c:v>
                </c:pt>
                <c:pt idx="715" formatCode="0.00">
                  <c:v>96.3</c:v>
                </c:pt>
                <c:pt idx="716" formatCode="0.00">
                  <c:v>96.4</c:v>
                </c:pt>
                <c:pt idx="717" formatCode="0.00">
                  <c:v>96.5</c:v>
                </c:pt>
                <c:pt idx="718" formatCode="0.00">
                  <c:v>96.6</c:v>
                </c:pt>
                <c:pt idx="719" formatCode="0.00">
                  <c:v>96.7</c:v>
                </c:pt>
                <c:pt idx="720" formatCode="0.00">
                  <c:v>96.8</c:v>
                </c:pt>
                <c:pt idx="721" formatCode="0.00">
                  <c:v>96.9</c:v>
                </c:pt>
                <c:pt idx="722" formatCode="0.00">
                  <c:v>97</c:v>
                </c:pt>
                <c:pt idx="723" formatCode="0.00">
                  <c:v>97.1</c:v>
                </c:pt>
                <c:pt idx="724" formatCode="0.00">
                  <c:v>97.2</c:v>
                </c:pt>
                <c:pt idx="725" formatCode="0.00">
                  <c:v>97.3</c:v>
                </c:pt>
                <c:pt idx="726" formatCode="0.00">
                  <c:v>97.4</c:v>
                </c:pt>
                <c:pt idx="727" formatCode="0.00">
                  <c:v>97.5</c:v>
                </c:pt>
                <c:pt idx="728" formatCode="0.00">
                  <c:v>97.6</c:v>
                </c:pt>
                <c:pt idx="729" formatCode="0.00">
                  <c:v>97.7</c:v>
                </c:pt>
                <c:pt idx="730" formatCode="0.00">
                  <c:v>97.8</c:v>
                </c:pt>
                <c:pt idx="731" formatCode="0.00">
                  <c:v>97.9</c:v>
                </c:pt>
                <c:pt idx="732" formatCode="0.00">
                  <c:v>98</c:v>
                </c:pt>
                <c:pt idx="733" formatCode="0.00">
                  <c:v>98.1</c:v>
                </c:pt>
                <c:pt idx="734" formatCode="0.00">
                  <c:v>98.2</c:v>
                </c:pt>
                <c:pt idx="735" formatCode="0.00">
                  <c:v>98.3</c:v>
                </c:pt>
                <c:pt idx="736" formatCode="0.00">
                  <c:v>98.4</c:v>
                </c:pt>
                <c:pt idx="737" formatCode="0.00">
                  <c:v>98.5</c:v>
                </c:pt>
                <c:pt idx="738" formatCode="0.00">
                  <c:v>98.6</c:v>
                </c:pt>
                <c:pt idx="739" formatCode="0.00">
                  <c:v>98.7</c:v>
                </c:pt>
                <c:pt idx="740" formatCode="0.00">
                  <c:v>98.8</c:v>
                </c:pt>
                <c:pt idx="741" formatCode="0.00">
                  <c:v>98.9</c:v>
                </c:pt>
                <c:pt idx="742" formatCode="0.00">
                  <c:v>99</c:v>
                </c:pt>
                <c:pt idx="743" formatCode="0.00">
                  <c:v>99.1</c:v>
                </c:pt>
                <c:pt idx="744" formatCode="0.00">
                  <c:v>99.2</c:v>
                </c:pt>
                <c:pt idx="745" formatCode="0.00">
                  <c:v>99.3</c:v>
                </c:pt>
                <c:pt idx="746" formatCode="0.00">
                  <c:v>99.4</c:v>
                </c:pt>
                <c:pt idx="747" formatCode="0.00">
                  <c:v>99.5</c:v>
                </c:pt>
                <c:pt idx="748" formatCode="0.00">
                  <c:v>99.6</c:v>
                </c:pt>
                <c:pt idx="749" formatCode="0.00">
                  <c:v>99.7</c:v>
                </c:pt>
                <c:pt idx="750" formatCode="0.00">
                  <c:v>99.8</c:v>
                </c:pt>
                <c:pt idx="751" formatCode="0.00">
                  <c:v>99.9</c:v>
                </c:pt>
                <c:pt idx="752" formatCode="0.00">
                  <c:v>100</c:v>
                </c:pt>
                <c:pt idx="753" formatCode="0.00">
                  <c:v>100.1</c:v>
                </c:pt>
                <c:pt idx="754" formatCode="0.00">
                  <c:v>100.2</c:v>
                </c:pt>
                <c:pt idx="755" formatCode="0.00">
                  <c:v>100.3</c:v>
                </c:pt>
                <c:pt idx="756" formatCode="0.00">
                  <c:v>100.4</c:v>
                </c:pt>
                <c:pt idx="757" formatCode="0.00">
                  <c:v>100.5</c:v>
                </c:pt>
                <c:pt idx="758" formatCode="0.00">
                  <c:v>100.6</c:v>
                </c:pt>
                <c:pt idx="759" formatCode="0.00">
                  <c:v>100.7</c:v>
                </c:pt>
                <c:pt idx="760" formatCode="0.00">
                  <c:v>100.8</c:v>
                </c:pt>
                <c:pt idx="761" formatCode="0.00">
                  <c:v>100.9</c:v>
                </c:pt>
                <c:pt idx="762" formatCode="0.00">
                  <c:v>101</c:v>
                </c:pt>
                <c:pt idx="763" formatCode="0.00">
                  <c:v>101.1</c:v>
                </c:pt>
                <c:pt idx="764" formatCode="0.00">
                  <c:v>101.2</c:v>
                </c:pt>
                <c:pt idx="765" formatCode="0.00">
                  <c:v>101.3</c:v>
                </c:pt>
                <c:pt idx="766" formatCode="0.00">
                  <c:v>101.4</c:v>
                </c:pt>
                <c:pt idx="767" formatCode="0.00">
                  <c:v>101.5</c:v>
                </c:pt>
                <c:pt idx="768" formatCode="0.00">
                  <c:v>101.6</c:v>
                </c:pt>
                <c:pt idx="769" formatCode="0.00">
                  <c:v>101.7</c:v>
                </c:pt>
                <c:pt idx="770" formatCode="0.00">
                  <c:v>101.8</c:v>
                </c:pt>
                <c:pt idx="771" formatCode="0.00">
                  <c:v>101.9</c:v>
                </c:pt>
                <c:pt idx="772" formatCode="0.00">
                  <c:v>102</c:v>
                </c:pt>
                <c:pt idx="773" formatCode="0.00">
                  <c:v>102.1</c:v>
                </c:pt>
                <c:pt idx="774" formatCode="0.00">
                  <c:v>102.2</c:v>
                </c:pt>
                <c:pt idx="775" formatCode="0.00">
                  <c:v>102.3</c:v>
                </c:pt>
                <c:pt idx="776" formatCode="0.00">
                  <c:v>102.4</c:v>
                </c:pt>
                <c:pt idx="777" formatCode="0.00">
                  <c:v>102.5</c:v>
                </c:pt>
                <c:pt idx="778" formatCode="0.00">
                  <c:v>102.6</c:v>
                </c:pt>
                <c:pt idx="779" formatCode="0.00">
                  <c:v>102.7</c:v>
                </c:pt>
                <c:pt idx="780" formatCode="0.00">
                  <c:v>102.8</c:v>
                </c:pt>
                <c:pt idx="781" formatCode="0.00">
                  <c:v>102.9</c:v>
                </c:pt>
                <c:pt idx="782" formatCode="0.00">
                  <c:v>103</c:v>
                </c:pt>
                <c:pt idx="783" formatCode="0.00">
                  <c:v>103.1</c:v>
                </c:pt>
                <c:pt idx="784" formatCode="0.00">
                  <c:v>103.2</c:v>
                </c:pt>
                <c:pt idx="785" formatCode="0.00">
                  <c:v>103.3</c:v>
                </c:pt>
                <c:pt idx="786" formatCode="0.00">
                  <c:v>103.4</c:v>
                </c:pt>
                <c:pt idx="787" formatCode="0.00">
                  <c:v>103.5</c:v>
                </c:pt>
                <c:pt idx="788" formatCode="0.00">
                  <c:v>103.6</c:v>
                </c:pt>
                <c:pt idx="789" formatCode="0.00">
                  <c:v>103.7</c:v>
                </c:pt>
                <c:pt idx="790" formatCode="0.00">
                  <c:v>103.8</c:v>
                </c:pt>
                <c:pt idx="791" formatCode="0.00">
                  <c:v>103.9</c:v>
                </c:pt>
                <c:pt idx="792" formatCode="0.00">
                  <c:v>104</c:v>
                </c:pt>
                <c:pt idx="793" formatCode="0.00">
                  <c:v>104.1</c:v>
                </c:pt>
                <c:pt idx="794" formatCode="0.00">
                  <c:v>104.2</c:v>
                </c:pt>
                <c:pt idx="795" formatCode="0.00">
                  <c:v>104.3</c:v>
                </c:pt>
                <c:pt idx="796" formatCode="0.00">
                  <c:v>104.4</c:v>
                </c:pt>
                <c:pt idx="797" formatCode="0.00">
                  <c:v>104.5</c:v>
                </c:pt>
                <c:pt idx="798" formatCode="0.00">
                  <c:v>104.6</c:v>
                </c:pt>
                <c:pt idx="799" formatCode="0.00">
                  <c:v>104.7</c:v>
                </c:pt>
                <c:pt idx="800" formatCode="0.00">
                  <c:v>104.8</c:v>
                </c:pt>
                <c:pt idx="801" formatCode="0.00">
                  <c:v>104.9</c:v>
                </c:pt>
                <c:pt idx="802" formatCode="0.00">
                  <c:v>105</c:v>
                </c:pt>
                <c:pt idx="803" formatCode="0.00">
                  <c:v>105.1</c:v>
                </c:pt>
                <c:pt idx="804" formatCode="0.00">
                  <c:v>105.2</c:v>
                </c:pt>
                <c:pt idx="805" formatCode="0.00">
                  <c:v>105.3</c:v>
                </c:pt>
                <c:pt idx="806" formatCode="0.00">
                  <c:v>105.4</c:v>
                </c:pt>
                <c:pt idx="807" formatCode="0.00">
                  <c:v>105.5</c:v>
                </c:pt>
                <c:pt idx="808" formatCode="0.00">
                  <c:v>105.6</c:v>
                </c:pt>
                <c:pt idx="809" formatCode="0.00">
                  <c:v>105.7</c:v>
                </c:pt>
                <c:pt idx="810" formatCode="0.00">
                  <c:v>105.8</c:v>
                </c:pt>
                <c:pt idx="811" formatCode="0.00">
                  <c:v>105.9</c:v>
                </c:pt>
                <c:pt idx="812" formatCode="0.00">
                  <c:v>106</c:v>
                </c:pt>
                <c:pt idx="813" formatCode="0.00">
                  <c:v>106.1</c:v>
                </c:pt>
                <c:pt idx="814" formatCode="0.00">
                  <c:v>106.2</c:v>
                </c:pt>
                <c:pt idx="815" formatCode="0.00">
                  <c:v>106.3</c:v>
                </c:pt>
                <c:pt idx="816" formatCode="0.00">
                  <c:v>106.4</c:v>
                </c:pt>
                <c:pt idx="817" formatCode="0.00">
                  <c:v>106.5</c:v>
                </c:pt>
                <c:pt idx="818" formatCode="0.00">
                  <c:v>106.6</c:v>
                </c:pt>
                <c:pt idx="819" formatCode="0.00">
                  <c:v>106.7</c:v>
                </c:pt>
                <c:pt idx="820" formatCode="0.00">
                  <c:v>106.8</c:v>
                </c:pt>
                <c:pt idx="821" formatCode="0.00">
                  <c:v>106.9</c:v>
                </c:pt>
                <c:pt idx="822" formatCode="0.00">
                  <c:v>107</c:v>
                </c:pt>
                <c:pt idx="823" formatCode="0.00">
                  <c:v>107.1</c:v>
                </c:pt>
                <c:pt idx="824" formatCode="0.00">
                  <c:v>107.2</c:v>
                </c:pt>
                <c:pt idx="825" formatCode="0.00">
                  <c:v>107.3</c:v>
                </c:pt>
                <c:pt idx="826" formatCode="0.00">
                  <c:v>107.4</c:v>
                </c:pt>
                <c:pt idx="827" formatCode="0.00">
                  <c:v>107.5</c:v>
                </c:pt>
                <c:pt idx="828" formatCode="0.00">
                  <c:v>107.6</c:v>
                </c:pt>
                <c:pt idx="829" formatCode="0.00">
                  <c:v>107.7</c:v>
                </c:pt>
                <c:pt idx="830" formatCode="0.00">
                  <c:v>107.8</c:v>
                </c:pt>
                <c:pt idx="831" formatCode="0.00">
                  <c:v>107.9</c:v>
                </c:pt>
                <c:pt idx="832" formatCode="0.00">
                  <c:v>108</c:v>
                </c:pt>
                <c:pt idx="833" formatCode="0.00">
                  <c:v>108.1</c:v>
                </c:pt>
                <c:pt idx="834" formatCode="0.00">
                  <c:v>108.2</c:v>
                </c:pt>
                <c:pt idx="835" formatCode="0.00">
                  <c:v>108.3</c:v>
                </c:pt>
                <c:pt idx="836" formatCode="0.00">
                  <c:v>108.4</c:v>
                </c:pt>
                <c:pt idx="837" formatCode="0.00">
                  <c:v>108.5</c:v>
                </c:pt>
                <c:pt idx="838" formatCode="0.00">
                  <c:v>108.6</c:v>
                </c:pt>
                <c:pt idx="839" formatCode="0.00">
                  <c:v>108.7</c:v>
                </c:pt>
                <c:pt idx="840" formatCode="0.00">
                  <c:v>108.8</c:v>
                </c:pt>
                <c:pt idx="841" formatCode="0.00">
                  <c:v>108.9</c:v>
                </c:pt>
                <c:pt idx="842" formatCode="0.00">
                  <c:v>109</c:v>
                </c:pt>
                <c:pt idx="843" formatCode="0.00">
                  <c:v>109.1</c:v>
                </c:pt>
                <c:pt idx="844" formatCode="0.00">
                  <c:v>109.2</c:v>
                </c:pt>
                <c:pt idx="845" formatCode="0.00">
                  <c:v>109.3</c:v>
                </c:pt>
                <c:pt idx="846" formatCode="0.00">
                  <c:v>109.4</c:v>
                </c:pt>
                <c:pt idx="847" formatCode="0.00">
                  <c:v>109.5</c:v>
                </c:pt>
                <c:pt idx="848" formatCode="0.00">
                  <c:v>109.6</c:v>
                </c:pt>
                <c:pt idx="849" formatCode="0.00">
                  <c:v>109.7</c:v>
                </c:pt>
                <c:pt idx="850" formatCode="0.00">
                  <c:v>109.8</c:v>
                </c:pt>
                <c:pt idx="851" formatCode="0.00">
                  <c:v>109.9</c:v>
                </c:pt>
                <c:pt idx="852" formatCode="0.00">
                  <c:v>110</c:v>
                </c:pt>
                <c:pt idx="853" formatCode="0.00">
                  <c:v>110.1</c:v>
                </c:pt>
                <c:pt idx="854" formatCode="0.00">
                  <c:v>110.2</c:v>
                </c:pt>
                <c:pt idx="855" formatCode="0.00">
                  <c:v>110.3</c:v>
                </c:pt>
                <c:pt idx="856" formatCode="0.00">
                  <c:v>110.4</c:v>
                </c:pt>
                <c:pt idx="857" formatCode="0.00">
                  <c:v>110.5</c:v>
                </c:pt>
                <c:pt idx="858" formatCode="0.00">
                  <c:v>110.6</c:v>
                </c:pt>
                <c:pt idx="859" formatCode="0.00">
                  <c:v>110.7</c:v>
                </c:pt>
                <c:pt idx="860" formatCode="0.00">
                  <c:v>110.8</c:v>
                </c:pt>
                <c:pt idx="861" formatCode="0.00">
                  <c:v>110.9</c:v>
                </c:pt>
                <c:pt idx="862" formatCode="0.00">
                  <c:v>111</c:v>
                </c:pt>
                <c:pt idx="863" formatCode="0.00">
                  <c:v>111.1</c:v>
                </c:pt>
                <c:pt idx="864" formatCode="0.00">
                  <c:v>111.2</c:v>
                </c:pt>
                <c:pt idx="865" formatCode="0.00">
                  <c:v>111.3</c:v>
                </c:pt>
                <c:pt idx="866" formatCode="0.00">
                  <c:v>111.4</c:v>
                </c:pt>
                <c:pt idx="867" formatCode="0.00">
                  <c:v>111.5</c:v>
                </c:pt>
                <c:pt idx="868" formatCode="0.00">
                  <c:v>111.6</c:v>
                </c:pt>
                <c:pt idx="869" formatCode="0.00">
                  <c:v>111.7</c:v>
                </c:pt>
                <c:pt idx="870" formatCode="0.00">
                  <c:v>111.8</c:v>
                </c:pt>
                <c:pt idx="871" formatCode="0.00">
                  <c:v>111.9</c:v>
                </c:pt>
                <c:pt idx="872" formatCode="0.00">
                  <c:v>112</c:v>
                </c:pt>
                <c:pt idx="873" formatCode="0.00">
                  <c:v>112.1</c:v>
                </c:pt>
                <c:pt idx="874" formatCode="0.00">
                  <c:v>112.2</c:v>
                </c:pt>
                <c:pt idx="875" formatCode="0.00">
                  <c:v>112.3</c:v>
                </c:pt>
                <c:pt idx="876" formatCode="0.00">
                  <c:v>112.4</c:v>
                </c:pt>
                <c:pt idx="877" formatCode="0.00">
                  <c:v>112.5</c:v>
                </c:pt>
                <c:pt idx="878" formatCode="0.00">
                  <c:v>112.6</c:v>
                </c:pt>
                <c:pt idx="879" formatCode="0.00">
                  <c:v>112.7</c:v>
                </c:pt>
                <c:pt idx="880" formatCode="0.00">
                  <c:v>112.8</c:v>
                </c:pt>
                <c:pt idx="881" formatCode="0.00">
                  <c:v>112.9</c:v>
                </c:pt>
                <c:pt idx="882" formatCode="0.00">
                  <c:v>113</c:v>
                </c:pt>
                <c:pt idx="883" formatCode="0.00">
                  <c:v>113.1</c:v>
                </c:pt>
                <c:pt idx="884" formatCode="0.00">
                  <c:v>113.2</c:v>
                </c:pt>
                <c:pt idx="885" formatCode="0.00">
                  <c:v>113.3</c:v>
                </c:pt>
                <c:pt idx="886" formatCode="0.00">
                  <c:v>113.4</c:v>
                </c:pt>
                <c:pt idx="887" formatCode="0.00">
                  <c:v>113.5</c:v>
                </c:pt>
                <c:pt idx="888" formatCode="0.00">
                  <c:v>113.6</c:v>
                </c:pt>
                <c:pt idx="889" formatCode="0.00">
                  <c:v>113.7</c:v>
                </c:pt>
                <c:pt idx="890" formatCode="0.00">
                  <c:v>113.8</c:v>
                </c:pt>
                <c:pt idx="891" formatCode="0.00">
                  <c:v>113.9</c:v>
                </c:pt>
                <c:pt idx="892" formatCode="0.00">
                  <c:v>114</c:v>
                </c:pt>
                <c:pt idx="893" formatCode="0.00">
                  <c:v>114.1</c:v>
                </c:pt>
                <c:pt idx="894" formatCode="0.00">
                  <c:v>114.2</c:v>
                </c:pt>
                <c:pt idx="895" formatCode="0.00">
                  <c:v>114.3</c:v>
                </c:pt>
                <c:pt idx="896" formatCode="0.00">
                  <c:v>114.4</c:v>
                </c:pt>
                <c:pt idx="897" formatCode="0.00">
                  <c:v>114.5</c:v>
                </c:pt>
                <c:pt idx="898" formatCode="0.00">
                  <c:v>114.6</c:v>
                </c:pt>
                <c:pt idx="899" formatCode="0.00">
                  <c:v>114.7</c:v>
                </c:pt>
                <c:pt idx="900" formatCode="0.00">
                  <c:v>114.8</c:v>
                </c:pt>
                <c:pt idx="901" formatCode="0.00">
                  <c:v>114.9</c:v>
                </c:pt>
                <c:pt idx="902" formatCode="0.00">
                  <c:v>115</c:v>
                </c:pt>
                <c:pt idx="903" formatCode="0.00">
                  <c:v>115.1</c:v>
                </c:pt>
                <c:pt idx="904" formatCode="0.00">
                  <c:v>115.2</c:v>
                </c:pt>
                <c:pt idx="905" formatCode="0.00">
                  <c:v>115.3</c:v>
                </c:pt>
                <c:pt idx="906" formatCode="0.00">
                  <c:v>115.4</c:v>
                </c:pt>
                <c:pt idx="907" formatCode="0.00">
                  <c:v>115.5</c:v>
                </c:pt>
                <c:pt idx="908" formatCode="0.00">
                  <c:v>115.6</c:v>
                </c:pt>
                <c:pt idx="909" formatCode="0.00">
                  <c:v>115.7</c:v>
                </c:pt>
                <c:pt idx="910" formatCode="0.00">
                  <c:v>115.8</c:v>
                </c:pt>
                <c:pt idx="911" formatCode="0.00">
                  <c:v>115.9</c:v>
                </c:pt>
                <c:pt idx="912" formatCode="0.00">
                  <c:v>116</c:v>
                </c:pt>
                <c:pt idx="913" formatCode="0.00">
                  <c:v>116.1</c:v>
                </c:pt>
                <c:pt idx="914" formatCode="0.00">
                  <c:v>116.2</c:v>
                </c:pt>
                <c:pt idx="915" formatCode="0.00">
                  <c:v>116.3</c:v>
                </c:pt>
                <c:pt idx="916" formatCode="0.00">
                  <c:v>116.4</c:v>
                </c:pt>
                <c:pt idx="917" formatCode="0.00">
                  <c:v>116.5</c:v>
                </c:pt>
                <c:pt idx="918" formatCode="0.00">
                  <c:v>116.6</c:v>
                </c:pt>
                <c:pt idx="919" formatCode="0.00">
                  <c:v>116.7</c:v>
                </c:pt>
                <c:pt idx="920" formatCode="0.00">
                  <c:v>116.8</c:v>
                </c:pt>
                <c:pt idx="921" formatCode="0.00">
                  <c:v>116.9</c:v>
                </c:pt>
                <c:pt idx="922" formatCode="0.00">
                  <c:v>117</c:v>
                </c:pt>
                <c:pt idx="923" formatCode="0.00">
                  <c:v>117.1</c:v>
                </c:pt>
                <c:pt idx="924" formatCode="0.00">
                  <c:v>117.2</c:v>
                </c:pt>
                <c:pt idx="925" formatCode="0.00">
                  <c:v>117.3</c:v>
                </c:pt>
                <c:pt idx="926" formatCode="0.00">
                  <c:v>117.4</c:v>
                </c:pt>
                <c:pt idx="927" formatCode="0.00">
                  <c:v>117.5</c:v>
                </c:pt>
                <c:pt idx="928" formatCode="0.00">
                  <c:v>117.6</c:v>
                </c:pt>
                <c:pt idx="929" formatCode="0.00">
                  <c:v>117.7</c:v>
                </c:pt>
                <c:pt idx="930" formatCode="0.00">
                  <c:v>117.8</c:v>
                </c:pt>
                <c:pt idx="931" formatCode="0.00">
                  <c:v>117.9</c:v>
                </c:pt>
                <c:pt idx="932" formatCode="0.00">
                  <c:v>118</c:v>
                </c:pt>
                <c:pt idx="933" formatCode="0.00">
                  <c:v>118.1</c:v>
                </c:pt>
                <c:pt idx="934" formatCode="0.00">
                  <c:v>118.2</c:v>
                </c:pt>
                <c:pt idx="935" formatCode="0.00">
                  <c:v>118.3</c:v>
                </c:pt>
                <c:pt idx="936" formatCode="0.00">
                  <c:v>118.4</c:v>
                </c:pt>
                <c:pt idx="937" formatCode="0.00">
                  <c:v>118.5</c:v>
                </c:pt>
                <c:pt idx="938" formatCode="0.00">
                  <c:v>118.6</c:v>
                </c:pt>
                <c:pt idx="939" formatCode="0.00">
                  <c:v>118.7</c:v>
                </c:pt>
                <c:pt idx="940" formatCode="0.00">
                  <c:v>118.8</c:v>
                </c:pt>
                <c:pt idx="941" formatCode="0.00">
                  <c:v>118.9</c:v>
                </c:pt>
                <c:pt idx="942" formatCode="0.00">
                  <c:v>119</c:v>
                </c:pt>
                <c:pt idx="943" formatCode="0.00">
                  <c:v>119.1</c:v>
                </c:pt>
                <c:pt idx="944" formatCode="0.00">
                  <c:v>119.2</c:v>
                </c:pt>
                <c:pt idx="945" formatCode="0.00">
                  <c:v>119.3</c:v>
                </c:pt>
                <c:pt idx="946" formatCode="0.00">
                  <c:v>119.4</c:v>
                </c:pt>
                <c:pt idx="947" formatCode="0.00">
                  <c:v>119.5</c:v>
                </c:pt>
                <c:pt idx="948" formatCode="0.00">
                  <c:v>119.6</c:v>
                </c:pt>
                <c:pt idx="949" formatCode="0.00">
                  <c:v>119.7</c:v>
                </c:pt>
                <c:pt idx="950" formatCode="0.00">
                  <c:v>119.8</c:v>
                </c:pt>
                <c:pt idx="951" formatCode="0.00">
                  <c:v>119.9</c:v>
                </c:pt>
                <c:pt idx="952" formatCode="0.00">
                  <c:v>120</c:v>
                </c:pt>
                <c:pt idx="953" formatCode="0.00">
                  <c:v>120.1</c:v>
                </c:pt>
                <c:pt idx="954" formatCode="0.00">
                  <c:v>120.2</c:v>
                </c:pt>
                <c:pt idx="955" formatCode="0.00">
                  <c:v>120.3</c:v>
                </c:pt>
                <c:pt idx="956" formatCode="0.00">
                  <c:v>120.4</c:v>
                </c:pt>
                <c:pt idx="957" formatCode="0.00">
                  <c:v>120.5</c:v>
                </c:pt>
                <c:pt idx="958" formatCode="0.00">
                  <c:v>120.6</c:v>
                </c:pt>
                <c:pt idx="959" formatCode="0.00">
                  <c:v>120.7</c:v>
                </c:pt>
                <c:pt idx="960" formatCode="0.00">
                  <c:v>120.8</c:v>
                </c:pt>
                <c:pt idx="961" formatCode="0.00">
                  <c:v>120.9</c:v>
                </c:pt>
                <c:pt idx="962" formatCode="0.00">
                  <c:v>121</c:v>
                </c:pt>
                <c:pt idx="963" formatCode="0.00">
                  <c:v>121.1</c:v>
                </c:pt>
                <c:pt idx="964" formatCode="0.00">
                  <c:v>121.2</c:v>
                </c:pt>
                <c:pt idx="965" formatCode="0.00">
                  <c:v>121.3</c:v>
                </c:pt>
                <c:pt idx="966" formatCode="0.00">
                  <c:v>121.4</c:v>
                </c:pt>
                <c:pt idx="967" formatCode="0.00">
                  <c:v>121.5</c:v>
                </c:pt>
                <c:pt idx="968" formatCode="0.00">
                  <c:v>121.6</c:v>
                </c:pt>
                <c:pt idx="969" formatCode="0.00">
                  <c:v>121.7</c:v>
                </c:pt>
                <c:pt idx="970" formatCode="0.00">
                  <c:v>121.8</c:v>
                </c:pt>
                <c:pt idx="971" formatCode="0.00">
                  <c:v>121.9</c:v>
                </c:pt>
                <c:pt idx="972" formatCode="0.00">
                  <c:v>122</c:v>
                </c:pt>
                <c:pt idx="973" formatCode="0.00">
                  <c:v>122.1</c:v>
                </c:pt>
                <c:pt idx="974" formatCode="0.00">
                  <c:v>122.2</c:v>
                </c:pt>
                <c:pt idx="975" formatCode="0.00">
                  <c:v>122.3</c:v>
                </c:pt>
                <c:pt idx="976" formatCode="0.00">
                  <c:v>122.4</c:v>
                </c:pt>
                <c:pt idx="977" formatCode="0.00">
                  <c:v>122.5</c:v>
                </c:pt>
                <c:pt idx="978" formatCode="0.00">
                  <c:v>122.6</c:v>
                </c:pt>
                <c:pt idx="979" formatCode="0.00">
                  <c:v>122.7</c:v>
                </c:pt>
                <c:pt idx="980" formatCode="0.00">
                  <c:v>122.8</c:v>
                </c:pt>
                <c:pt idx="981" formatCode="0.00">
                  <c:v>122.9</c:v>
                </c:pt>
                <c:pt idx="982" formatCode="0.00">
                  <c:v>123</c:v>
                </c:pt>
                <c:pt idx="983" formatCode="0.00">
                  <c:v>123.1</c:v>
                </c:pt>
                <c:pt idx="984" formatCode="0.00">
                  <c:v>123.2</c:v>
                </c:pt>
                <c:pt idx="985" formatCode="0.00">
                  <c:v>123.3</c:v>
                </c:pt>
                <c:pt idx="986" formatCode="0.00">
                  <c:v>123.4</c:v>
                </c:pt>
                <c:pt idx="987" formatCode="0.00">
                  <c:v>123.5</c:v>
                </c:pt>
                <c:pt idx="988" formatCode="0.00">
                  <c:v>123.6</c:v>
                </c:pt>
                <c:pt idx="989" formatCode="0.00">
                  <c:v>123.7</c:v>
                </c:pt>
                <c:pt idx="990" formatCode="0.00">
                  <c:v>123.8</c:v>
                </c:pt>
                <c:pt idx="991" formatCode="0.00">
                  <c:v>123.9</c:v>
                </c:pt>
                <c:pt idx="992" formatCode="0.00">
                  <c:v>124</c:v>
                </c:pt>
                <c:pt idx="993" formatCode="0.00">
                  <c:v>124.1</c:v>
                </c:pt>
                <c:pt idx="994" formatCode="0.00">
                  <c:v>124.2</c:v>
                </c:pt>
                <c:pt idx="995" formatCode="0.00">
                  <c:v>124.3</c:v>
                </c:pt>
                <c:pt idx="996" formatCode="0.00">
                  <c:v>124.4</c:v>
                </c:pt>
                <c:pt idx="997" formatCode="0.00">
                  <c:v>124.5</c:v>
                </c:pt>
                <c:pt idx="998" formatCode="0.00">
                  <c:v>124.6</c:v>
                </c:pt>
                <c:pt idx="999" formatCode="0.00">
                  <c:v>124.7</c:v>
                </c:pt>
                <c:pt idx="1000" formatCode="0.00">
                  <c:v>124.8</c:v>
                </c:pt>
                <c:pt idx="1001" formatCode="0.00">
                  <c:v>124.9</c:v>
                </c:pt>
                <c:pt idx="1002" formatCode="0.00">
                  <c:v>125</c:v>
                </c:pt>
                <c:pt idx="1003" formatCode="0.00">
                  <c:v>125.1</c:v>
                </c:pt>
                <c:pt idx="1004" formatCode="0.00">
                  <c:v>125.2</c:v>
                </c:pt>
                <c:pt idx="1005" formatCode="0.00">
                  <c:v>125.3</c:v>
                </c:pt>
                <c:pt idx="1006" formatCode="0.00">
                  <c:v>125.4</c:v>
                </c:pt>
                <c:pt idx="1007" formatCode="0.00">
                  <c:v>125.5</c:v>
                </c:pt>
                <c:pt idx="1008" formatCode="0.00">
                  <c:v>125.6</c:v>
                </c:pt>
                <c:pt idx="1009" formatCode="0.00">
                  <c:v>125.7</c:v>
                </c:pt>
                <c:pt idx="1010" formatCode="0.00">
                  <c:v>125.8</c:v>
                </c:pt>
                <c:pt idx="1011" formatCode="0.00">
                  <c:v>125.9</c:v>
                </c:pt>
                <c:pt idx="1012" formatCode="0.00">
                  <c:v>126</c:v>
                </c:pt>
                <c:pt idx="1013" formatCode="0.00">
                  <c:v>126.1</c:v>
                </c:pt>
                <c:pt idx="1014" formatCode="0.00">
                  <c:v>126.2</c:v>
                </c:pt>
                <c:pt idx="1015" formatCode="0.00">
                  <c:v>126.3</c:v>
                </c:pt>
                <c:pt idx="1016" formatCode="0.00">
                  <c:v>126.4</c:v>
                </c:pt>
                <c:pt idx="1017" formatCode="0.00">
                  <c:v>126.5</c:v>
                </c:pt>
                <c:pt idx="1018" formatCode="0.00">
                  <c:v>126.6</c:v>
                </c:pt>
                <c:pt idx="1019" formatCode="0.00">
                  <c:v>126.7</c:v>
                </c:pt>
                <c:pt idx="1020" formatCode="0.00">
                  <c:v>126.8</c:v>
                </c:pt>
                <c:pt idx="1021" formatCode="0.00">
                  <c:v>126.9</c:v>
                </c:pt>
                <c:pt idx="1022" formatCode="0.00">
                  <c:v>127</c:v>
                </c:pt>
                <c:pt idx="1023" formatCode="0.00">
                  <c:v>127.1</c:v>
                </c:pt>
                <c:pt idx="1024" formatCode="0.00">
                  <c:v>127.2</c:v>
                </c:pt>
                <c:pt idx="1025" formatCode="0.00">
                  <c:v>127.3</c:v>
                </c:pt>
                <c:pt idx="1026" formatCode="0.00">
                  <c:v>127.4</c:v>
                </c:pt>
                <c:pt idx="1027" formatCode="0.00">
                  <c:v>127.5</c:v>
                </c:pt>
                <c:pt idx="1028" formatCode="0.00">
                  <c:v>127.6</c:v>
                </c:pt>
                <c:pt idx="1029" formatCode="0.00">
                  <c:v>127.7</c:v>
                </c:pt>
                <c:pt idx="1030" formatCode="0.00">
                  <c:v>127.8</c:v>
                </c:pt>
                <c:pt idx="1031" formatCode="0.00">
                  <c:v>127.9</c:v>
                </c:pt>
                <c:pt idx="1032" formatCode="0.00">
                  <c:v>128</c:v>
                </c:pt>
                <c:pt idx="1033" formatCode="0.00">
                  <c:v>128.1</c:v>
                </c:pt>
                <c:pt idx="1034" formatCode="0.00">
                  <c:v>128.19999999999999</c:v>
                </c:pt>
                <c:pt idx="1035" formatCode="0.00">
                  <c:v>128.30000000000001</c:v>
                </c:pt>
                <c:pt idx="1036" formatCode="0.00">
                  <c:v>128.4</c:v>
                </c:pt>
                <c:pt idx="1037" formatCode="0.00">
                  <c:v>128.5</c:v>
                </c:pt>
                <c:pt idx="1038" formatCode="0.00">
                  <c:v>128.6</c:v>
                </c:pt>
                <c:pt idx="1039" formatCode="0.00">
                  <c:v>128.69999999999999</c:v>
                </c:pt>
                <c:pt idx="1040" formatCode="0.00">
                  <c:v>128.80000000000001</c:v>
                </c:pt>
                <c:pt idx="1041" formatCode="0.00">
                  <c:v>128.9</c:v>
                </c:pt>
                <c:pt idx="1042" formatCode="0.00">
                  <c:v>129</c:v>
                </c:pt>
                <c:pt idx="1043" formatCode="0.00">
                  <c:v>129.1</c:v>
                </c:pt>
                <c:pt idx="1044" formatCode="0.00">
                  <c:v>129.19999999999999</c:v>
                </c:pt>
                <c:pt idx="1045" formatCode="0.00">
                  <c:v>129.30000000000001</c:v>
                </c:pt>
                <c:pt idx="1046" formatCode="0.00">
                  <c:v>129.4</c:v>
                </c:pt>
                <c:pt idx="1047" formatCode="0.00">
                  <c:v>129.5</c:v>
                </c:pt>
                <c:pt idx="1048" formatCode="0.00">
                  <c:v>129.6</c:v>
                </c:pt>
                <c:pt idx="1049" formatCode="0.00">
                  <c:v>129.69999999999999</c:v>
                </c:pt>
                <c:pt idx="1050" formatCode="0.00">
                  <c:v>129.80000000000001</c:v>
                </c:pt>
                <c:pt idx="1051" formatCode="0.00">
                  <c:v>129.9</c:v>
                </c:pt>
                <c:pt idx="1052" formatCode="0.00">
                  <c:v>130</c:v>
                </c:pt>
                <c:pt idx="1053" formatCode="0.00">
                  <c:v>130.1</c:v>
                </c:pt>
                <c:pt idx="1054" formatCode="0.00">
                  <c:v>130.19999999999999</c:v>
                </c:pt>
                <c:pt idx="1055" formatCode="0.00">
                  <c:v>130.30000000000001</c:v>
                </c:pt>
                <c:pt idx="1056" formatCode="0.00">
                  <c:v>130.4</c:v>
                </c:pt>
                <c:pt idx="1057" formatCode="0.00">
                  <c:v>130.5</c:v>
                </c:pt>
                <c:pt idx="1058" formatCode="0.00">
                  <c:v>130.6</c:v>
                </c:pt>
                <c:pt idx="1059" formatCode="0.00">
                  <c:v>130.69999999999999</c:v>
                </c:pt>
                <c:pt idx="1060" formatCode="0.00">
                  <c:v>130.80000000000001</c:v>
                </c:pt>
                <c:pt idx="1061" formatCode="0.00">
                  <c:v>130.9</c:v>
                </c:pt>
                <c:pt idx="1062" formatCode="0.00">
                  <c:v>131</c:v>
                </c:pt>
                <c:pt idx="1063" formatCode="0.00">
                  <c:v>131.1</c:v>
                </c:pt>
                <c:pt idx="1064" formatCode="0.00">
                  <c:v>131.19999999999999</c:v>
                </c:pt>
                <c:pt idx="1065" formatCode="0.00">
                  <c:v>131.30000000000001</c:v>
                </c:pt>
                <c:pt idx="1066" formatCode="0.00">
                  <c:v>131.4</c:v>
                </c:pt>
                <c:pt idx="1067" formatCode="0.00">
                  <c:v>131.5</c:v>
                </c:pt>
                <c:pt idx="1068" formatCode="0.00">
                  <c:v>131.6</c:v>
                </c:pt>
                <c:pt idx="1069" formatCode="0.00">
                  <c:v>131.69999999999999</c:v>
                </c:pt>
                <c:pt idx="1070" formatCode="0.00">
                  <c:v>131.80000000000001</c:v>
                </c:pt>
                <c:pt idx="1071" formatCode="0.00">
                  <c:v>131.9</c:v>
                </c:pt>
                <c:pt idx="1072" formatCode="0.00">
                  <c:v>132</c:v>
                </c:pt>
                <c:pt idx="1073" formatCode="0.00">
                  <c:v>132.1</c:v>
                </c:pt>
                <c:pt idx="1074" formatCode="0.00">
                  <c:v>132.19999999999999</c:v>
                </c:pt>
                <c:pt idx="1075" formatCode="0.00">
                  <c:v>132.30000000000001</c:v>
                </c:pt>
                <c:pt idx="1076" formatCode="0.00">
                  <c:v>132.4</c:v>
                </c:pt>
                <c:pt idx="1077" formatCode="0.00">
                  <c:v>132.5</c:v>
                </c:pt>
                <c:pt idx="1078" formatCode="0.00">
                  <c:v>132.6</c:v>
                </c:pt>
                <c:pt idx="1079" formatCode="0.00">
                  <c:v>132.69999999999999</c:v>
                </c:pt>
                <c:pt idx="1080" formatCode="0.00">
                  <c:v>132.80000000000001</c:v>
                </c:pt>
                <c:pt idx="1081" formatCode="0.00">
                  <c:v>132.9</c:v>
                </c:pt>
                <c:pt idx="1082" formatCode="0.00">
                  <c:v>133</c:v>
                </c:pt>
                <c:pt idx="1083" formatCode="0.00">
                  <c:v>133.1</c:v>
                </c:pt>
                <c:pt idx="1084" formatCode="0.00">
                  <c:v>133.19999999999999</c:v>
                </c:pt>
                <c:pt idx="1085" formatCode="0.00">
                  <c:v>133.30000000000001</c:v>
                </c:pt>
                <c:pt idx="1086" formatCode="0.00">
                  <c:v>133.4</c:v>
                </c:pt>
                <c:pt idx="1087" formatCode="0.00">
                  <c:v>133.5</c:v>
                </c:pt>
                <c:pt idx="1088" formatCode="0.00">
                  <c:v>133.6</c:v>
                </c:pt>
                <c:pt idx="1089" formatCode="0.00">
                  <c:v>133.69999999999999</c:v>
                </c:pt>
                <c:pt idx="1090" formatCode="0.00">
                  <c:v>133.80000000000001</c:v>
                </c:pt>
                <c:pt idx="1091" formatCode="0.00">
                  <c:v>133.9</c:v>
                </c:pt>
                <c:pt idx="1092" formatCode="0.00">
                  <c:v>134</c:v>
                </c:pt>
                <c:pt idx="1093" formatCode="0.00">
                  <c:v>134.1</c:v>
                </c:pt>
                <c:pt idx="1094" formatCode="0.00">
                  <c:v>134.19999999999999</c:v>
                </c:pt>
                <c:pt idx="1095" formatCode="0.00">
                  <c:v>134.30000000000001</c:v>
                </c:pt>
                <c:pt idx="1096" formatCode="0.00">
                  <c:v>134.4</c:v>
                </c:pt>
                <c:pt idx="1097" formatCode="0.00">
                  <c:v>134.5</c:v>
                </c:pt>
                <c:pt idx="1098" formatCode="0.00">
                  <c:v>134.6</c:v>
                </c:pt>
                <c:pt idx="1099" formatCode="0.00">
                  <c:v>134.69999999999999</c:v>
                </c:pt>
                <c:pt idx="1100" formatCode="0.00">
                  <c:v>134.80000000000001</c:v>
                </c:pt>
                <c:pt idx="1101" formatCode="0.00">
                  <c:v>134.9</c:v>
                </c:pt>
                <c:pt idx="1102" formatCode="0.00">
                  <c:v>135</c:v>
                </c:pt>
                <c:pt idx="1103" formatCode="0.00">
                  <c:v>135.1</c:v>
                </c:pt>
                <c:pt idx="1104" formatCode="0.00">
                  <c:v>135.19999999999999</c:v>
                </c:pt>
                <c:pt idx="1105" formatCode="0.00">
                  <c:v>135.30000000000001</c:v>
                </c:pt>
                <c:pt idx="1106" formatCode="0.00">
                  <c:v>135.4</c:v>
                </c:pt>
                <c:pt idx="1107" formatCode="0.00">
                  <c:v>135.5</c:v>
                </c:pt>
                <c:pt idx="1108" formatCode="0.00">
                  <c:v>135.6</c:v>
                </c:pt>
                <c:pt idx="1109" formatCode="0.00">
                  <c:v>135.69999999999999</c:v>
                </c:pt>
                <c:pt idx="1110" formatCode="0.00">
                  <c:v>135.80000000000001</c:v>
                </c:pt>
                <c:pt idx="1111" formatCode="0.00">
                  <c:v>135.9</c:v>
                </c:pt>
                <c:pt idx="1112" formatCode="0.00">
                  <c:v>136</c:v>
                </c:pt>
                <c:pt idx="1113" formatCode="0.00">
                  <c:v>136.1</c:v>
                </c:pt>
                <c:pt idx="1114" formatCode="0.00">
                  <c:v>136.19999999999999</c:v>
                </c:pt>
                <c:pt idx="1115" formatCode="0.00">
                  <c:v>136.30000000000001</c:v>
                </c:pt>
                <c:pt idx="1116" formatCode="0.00">
                  <c:v>136.4</c:v>
                </c:pt>
                <c:pt idx="1117" formatCode="0.00">
                  <c:v>136.5</c:v>
                </c:pt>
                <c:pt idx="1118" formatCode="0.00">
                  <c:v>136.6</c:v>
                </c:pt>
                <c:pt idx="1119" formatCode="0.00">
                  <c:v>136.69999999999999</c:v>
                </c:pt>
                <c:pt idx="1120" formatCode="0.00">
                  <c:v>136.80000000000001</c:v>
                </c:pt>
                <c:pt idx="1121" formatCode="0.00">
                  <c:v>136.9</c:v>
                </c:pt>
                <c:pt idx="1122" formatCode="0.00">
                  <c:v>137</c:v>
                </c:pt>
                <c:pt idx="1123" formatCode="0.00">
                  <c:v>137.1</c:v>
                </c:pt>
                <c:pt idx="1124" formatCode="0.00">
                  <c:v>137.19999999999999</c:v>
                </c:pt>
                <c:pt idx="1125" formatCode="0.00">
                  <c:v>137.30000000000001</c:v>
                </c:pt>
                <c:pt idx="1126" formatCode="0.00">
                  <c:v>137.4</c:v>
                </c:pt>
                <c:pt idx="1127" formatCode="0.00">
                  <c:v>137.5</c:v>
                </c:pt>
                <c:pt idx="1128" formatCode="0.00">
                  <c:v>137.6</c:v>
                </c:pt>
                <c:pt idx="1129" formatCode="0.00">
                  <c:v>137.69999999999999</c:v>
                </c:pt>
                <c:pt idx="1130" formatCode="0.00">
                  <c:v>137.80000000000001</c:v>
                </c:pt>
                <c:pt idx="1131" formatCode="0.00">
                  <c:v>137.9</c:v>
                </c:pt>
                <c:pt idx="1132" formatCode="0.00">
                  <c:v>138</c:v>
                </c:pt>
                <c:pt idx="1133" formatCode="0.00">
                  <c:v>138.1</c:v>
                </c:pt>
                <c:pt idx="1134" formatCode="0.00">
                  <c:v>138.19999999999999</c:v>
                </c:pt>
                <c:pt idx="1135" formatCode="0.00">
                  <c:v>138.30000000000001</c:v>
                </c:pt>
                <c:pt idx="1136" formatCode="0.00">
                  <c:v>138.4</c:v>
                </c:pt>
                <c:pt idx="1137" formatCode="0.00">
                  <c:v>138.5</c:v>
                </c:pt>
                <c:pt idx="1138" formatCode="0.00">
                  <c:v>138.6</c:v>
                </c:pt>
                <c:pt idx="1139" formatCode="0.00">
                  <c:v>138.69999999999999</c:v>
                </c:pt>
                <c:pt idx="1140" formatCode="0.00">
                  <c:v>138.80000000000001</c:v>
                </c:pt>
                <c:pt idx="1141" formatCode="0.00">
                  <c:v>138.9</c:v>
                </c:pt>
                <c:pt idx="1142" formatCode="0.00">
                  <c:v>139</c:v>
                </c:pt>
                <c:pt idx="1143" formatCode="0.00">
                  <c:v>139.1</c:v>
                </c:pt>
                <c:pt idx="1144" formatCode="0.00">
                  <c:v>139.19999999999999</c:v>
                </c:pt>
                <c:pt idx="1145" formatCode="0.00">
                  <c:v>139.30000000000001</c:v>
                </c:pt>
                <c:pt idx="1146" formatCode="0.00">
                  <c:v>139.4</c:v>
                </c:pt>
                <c:pt idx="1147" formatCode="0.00">
                  <c:v>139.5</c:v>
                </c:pt>
                <c:pt idx="1148" formatCode="0.00">
                  <c:v>139.6</c:v>
                </c:pt>
                <c:pt idx="1149" formatCode="0.00">
                  <c:v>139.69999999999999</c:v>
                </c:pt>
                <c:pt idx="1150" formatCode="0.00">
                  <c:v>139.80000000000001</c:v>
                </c:pt>
                <c:pt idx="1151" formatCode="0.00">
                  <c:v>139.9</c:v>
                </c:pt>
                <c:pt idx="1152" formatCode="0.00">
                  <c:v>140</c:v>
                </c:pt>
                <c:pt idx="1153" formatCode="0.00">
                  <c:v>140.1</c:v>
                </c:pt>
                <c:pt idx="1154" formatCode="0.00">
                  <c:v>140.19999999999999</c:v>
                </c:pt>
                <c:pt idx="1155" formatCode="0.00">
                  <c:v>140.30000000000001</c:v>
                </c:pt>
                <c:pt idx="1156" formatCode="0.00">
                  <c:v>140.4</c:v>
                </c:pt>
                <c:pt idx="1157" formatCode="0.00">
                  <c:v>140.5</c:v>
                </c:pt>
                <c:pt idx="1158" formatCode="0.00">
                  <c:v>140.6</c:v>
                </c:pt>
                <c:pt idx="1159" formatCode="0.00">
                  <c:v>140.69999999999999</c:v>
                </c:pt>
                <c:pt idx="1160" formatCode="0.00">
                  <c:v>140.80000000000001</c:v>
                </c:pt>
                <c:pt idx="1161" formatCode="0.00">
                  <c:v>140.9</c:v>
                </c:pt>
                <c:pt idx="1162" formatCode="0.00">
                  <c:v>141</c:v>
                </c:pt>
                <c:pt idx="1163" formatCode="0.00">
                  <c:v>141.1</c:v>
                </c:pt>
                <c:pt idx="1164" formatCode="0.00">
                  <c:v>141.19999999999999</c:v>
                </c:pt>
                <c:pt idx="1165" formatCode="0.00">
                  <c:v>141.30000000000001</c:v>
                </c:pt>
                <c:pt idx="1166" formatCode="0.00">
                  <c:v>141.4</c:v>
                </c:pt>
                <c:pt idx="1167" formatCode="0.00">
                  <c:v>141.5</c:v>
                </c:pt>
                <c:pt idx="1168" formatCode="0.00">
                  <c:v>141.6</c:v>
                </c:pt>
                <c:pt idx="1169" formatCode="0.00">
                  <c:v>141.69999999999999</c:v>
                </c:pt>
                <c:pt idx="1170" formatCode="0.00">
                  <c:v>141.80000000000001</c:v>
                </c:pt>
                <c:pt idx="1171" formatCode="0.00">
                  <c:v>141.9</c:v>
                </c:pt>
                <c:pt idx="1172" formatCode="0.00">
                  <c:v>142</c:v>
                </c:pt>
                <c:pt idx="1173" formatCode="0.00">
                  <c:v>142.1</c:v>
                </c:pt>
                <c:pt idx="1174" formatCode="0.00">
                  <c:v>142.19999999999999</c:v>
                </c:pt>
                <c:pt idx="1175" formatCode="0.00">
                  <c:v>142.30000000000001</c:v>
                </c:pt>
                <c:pt idx="1176" formatCode="0.00">
                  <c:v>142.4</c:v>
                </c:pt>
                <c:pt idx="1177" formatCode="0.00">
                  <c:v>142.5</c:v>
                </c:pt>
                <c:pt idx="1178" formatCode="0.00">
                  <c:v>142.6</c:v>
                </c:pt>
                <c:pt idx="1179" formatCode="0.00">
                  <c:v>142.69999999999999</c:v>
                </c:pt>
                <c:pt idx="1180" formatCode="0.00">
                  <c:v>142.80000000000001</c:v>
                </c:pt>
                <c:pt idx="1181" formatCode="0.00">
                  <c:v>142.9</c:v>
                </c:pt>
                <c:pt idx="1182" formatCode="0.00">
                  <c:v>143</c:v>
                </c:pt>
                <c:pt idx="1183" formatCode="0.00">
                  <c:v>143.1</c:v>
                </c:pt>
                <c:pt idx="1184" formatCode="0.00">
                  <c:v>143.19999999999999</c:v>
                </c:pt>
                <c:pt idx="1185" formatCode="0.00">
                  <c:v>143.30000000000001</c:v>
                </c:pt>
                <c:pt idx="1186" formatCode="0.00">
                  <c:v>143.4</c:v>
                </c:pt>
                <c:pt idx="1187" formatCode="0.00">
                  <c:v>143.5</c:v>
                </c:pt>
                <c:pt idx="1188" formatCode="0.00">
                  <c:v>143.6</c:v>
                </c:pt>
                <c:pt idx="1189" formatCode="0.00">
                  <c:v>143.69999999999999</c:v>
                </c:pt>
                <c:pt idx="1190" formatCode="0.00">
                  <c:v>143.80000000000001</c:v>
                </c:pt>
                <c:pt idx="1191" formatCode="0.00">
                  <c:v>143.9</c:v>
                </c:pt>
                <c:pt idx="1192" formatCode="0.00">
                  <c:v>144</c:v>
                </c:pt>
                <c:pt idx="1193" formatCode="0.00">
                  <c:v>144.1</c:v>
                </c:pt>
                <c:pt idx="1194" formatCode="0.00">
                  <c:v>144.19999999999999</c:v>
                </c:pt>
                <c:pt idx="1195" formatCode="0.00">
                  <c:v>144.30000000000001</c:v>
                </c:pt>
                <c:pt idx="1196" formatCode="0.00">
                  <c:v>144.4</c:v>
                </c:pt>
                <c:pt idx="1197" formatCode="0.00">
                  <c:v>144.5</c:v>
                </c:pt>
                <c:pt idx="1198" formatCode="0.00">
                  <c:v>144.6</c:v>
                </c:pt>
                <c:pt idx="1199" formatCode="0.00">
                  <c:v>144.69999999999999</c:v>
                </c:pt>
                <c:pt idx="1200" formatCode="0.00">
                  <c:v>144.80000000000001</c:v>
                </c:pt>
                <c:pt idx="1201" formatCode="0.00">
                  <c:v>144.9</c:v>
                </c:pt>
                <c:pt idx="1202" formatCode="0.00">
                  <c:v>145</c:v>
                </c:pt>
                <c:pt idx="1203" formatCode="0.00">
                  <c:v>145.1</c:v>
                </c:pt>
                <c:pt idx="1204" formatCode="0.00">
                  <c:v>145.19999999999999</c:v>
                </c:pt>
                <c:pt idx="1205" formatCode="0.00">
                  <c:v>145.30000000000001</c:v>
                </c:pt>
                <c:pt idx="1206" formatCode="0.00">
                  <c:v>145.4</c:v>
                </c:pt>
                <c:pt idx="1207" formatCode="0.00">
                  <c:v>145.5</c:v>
                </c:pt>
                <c:pt idx="1208" formatCode="0.00">
                  <c:v>145.6</c:v>
                </c:pt>
                <c:pt idx="1209" formatCode="0.00">
                  <c:v>145.69999999999999</c:v>
                </c:pt>
                <c:pt idx="1210" formatCode="0.00">
                  <c:v>145.80000000000001</c:v>
                </c:pt>
                <c:pt idx="1211" formatCode="0.00">
                  <c:v>145.9</c:v>
                </c:pt>
                <c:pt idx="1212" formatCode="0.00">
                  <c:v>146</c:v>
                </c:pt>
                <c:pt idx="1213" formatCode="0.00">
                  <c:v>146.1</c:v>
                </c:pt>
                <c:pt idx="1214" formatCode="0.00">
                  <c:v>146.19999999999999</c:v>
                </c:pt>
                <c:pt idx="1215" formatCode="0.00">
                  <c:v>146.30000000000001</c:v>
                </c:pt>
                <c:pt idx="1216" formatCode="0.00">
                  <c:v>146.4</c:v>
                </c:pt>
                <c:pt idx="1217" formatCode="0.00">
                  <c:v>146.5</c:v>
                </c:pt>
                <c:pt idx="1218" formatCode="0.00">
                  <c:v>146.6</c:v>
                </c:pt>
                <c:pt idx="1219" formatCode="0.00">
                  <c:v>146.69999999999999</c:v>
                </c:pt>
                <c:pt idx="1220" formatCode="0.00">
                  <c:v>146.80000000000001</c:v>
                </c:pt>
                <c:pt idx="1221" formatCode="0.00">
                  <c:v>146.9</c:v>
                </c:pt>
                <c:pt idx="1222" formatCode="0.00">
                  <c:v>147</c:v>
                </c:pt>
                <c:pt idx="1223" formatCode="0.00">
                  <c:v>147.1</c:v>
                </c:pt>
                <c:pt idx="1224" formatCode="0.00">
                  <c:v>147.19999999999999</c:v>
                </c:pt>
                <c:pt idx="1225" formatCode="0.00">
                  <c:v>147.30000000000001</c:v>
                </c:pt>
                <c:pt idx="1226" formatCode="0.00">
                  <c:v>147.4</c:v>
                </c:pt>
                <c:pt idx="1227" formatCode="0.00">
                  <c:v>147.5</c:v>
                </c:pt>
                <c:pt idx="1228" formatCode="0.00">
                  <c:v>147.6</c:v>
                </c:pt>
                <c:pt idx="1229" formatCode="0.00">
                  <c:v>147.69999999999999</c:v>
                </c:pt>
                <c:pt idx="1230" formatCode="0.00">
                  <c:v>147.80000000000001</c:v>
                </c:pt>
                <c:pt idx="1231" formatCode="0.00">
                  <c:v>147.9</c:v>
                </c:pt>
                <c:pt idx="1232" formatCode="0.00">
                  <c:v>148</c:v>
                </c:pt>
                <c:pt idx="1233" formatCode="0.00">
                  <c:v>148.1</c:v>
                </c:pt>
                <c:pt idx="1234" formatCode="0.00">
                  <c:v>148.19999999999999</c:v>
                </c:pt>
                <c:pt idx="1235" formatCode="0.00">
                  <c:v>148.30000000000001</c:v>
                </c:pt>
                <c:pt idx="1236" formatCode="0.00">
                  <c:v>148.4</c:v>
                </c:pt>
                <c:pt idx="1237" formatCode="0.00">
                  <c:v>148.5</c:v>
                </c:pt>
                <c:pt idx="1238" formatCode="0.00">
                  <c:v>148.6</c:v>
                </c:pt>
                <c:pt idx="1239" formatCode="0.00">
                  <c:v>148.69999999999999</c:v>
                </c:pt>
                <c:pt idx="1240" formatCode="0.00">
                  <c:v>148.80000000000001</c:v>
                </c:pt>
                <c:pt idx="1241" formatCode="0.00">
                  <c:v>148.9</c:v>
                </c:pt>
                <c:pt idx="1242" formatCode="0.00">
                  <c:v>149</c:v>
                </c:pt>
                <c:pt idx="1243" formatCode="0.00">
                  <c:v>149.1</c:v>
                </c:pt>
                <c:pt idx="1244" formatCode="0.00">
                  <c:v>149.19999999999999</c:v>
                </c:pt>
                <c:pt idx="1245" formatCode="0.00">
                  <c:v>149.30000000000001</c:v>
                </c:pt>
                <c:pt idx="1246" formatCode="0.00">
                  <c:v>149.4</c:v>
                </c:pt>
                <c:pt idx="1247" formatCode="0.00">
                  <c:v>149.5</c:v>
                </c:pt>
                <c:pt idx="1248" formatCode="0.00">
                  <c:v>149.6</c:v>
                </c:pt>
                <c:pt idx="1249" formatCode="0.00">
                  <c:v>149.69999999999999</c:v>
                </c:pt>
                <c:pt idx="1250" formatCode="0.00">
                  <c:v>149.80000000000001</c:v>
                </c:pt>
                <c:pt idx="1251" formatCode="0.00">
                  <c:v>149.9</c:v>
                </c:pt>
                <c:pt idx="1252" formatCode="0.00">
                  <c:v>150</c:v>
                </c:pt>
                <c:pt idx="1253" formatCode="0.00">
                  <c:v>150.1</c:v>
                </c:pt>
                <c:pt idx="1254" formatCode="0.00">
                  <c:v>150.19999999999999</c:v>
                </c:pt>
                <c:pt idx="1255" formatCode="0.00">
                  <c:v>150.30000000000001</c:v>
                </c:pt>
                <c:pt idx="1256" formatCode="0.00">
                  <c:v>150.4</c:v>
                </c:pt>
                <c:pt idx="1257" formatCode="0.00">
                  <c:v>150.5</c:v>
                </c:pt>
                <c:pt idx="1258" formatCode="0.00">
                  <c:v>150.6</c:v>
                </c:pt>
                <c:pt idx="1259" formatCode="0.00">
                  <c:v>150.69999999999999</c:v>
                </c:pt>
                <c:pt idx="1260" formatCode="0.00">
                  <c:v>150.80000000000001</c:v>
                </c:pt>
                <c:pt idx="1261" formatCode="0.00">
                  <c:v>150.9</c:v>
                </c:pt>
                <c:pt idx="1262" formatCode="0.00">
                  <c:v>151</c:v>
                </c:pt>
                <c:pt idx="1263" formatCode="0.00">
                  <c:v>151.1</c:v>
                </c:pt>
                <c:pt idx="1264" formatCode="0.00">
                  <c:v>151.19999999999999</c:v>
                </c:pt>
                <c:pt idx="1265" formatCode="0.00">
                  <c:v>151.30000000000001</c:v>
                </c:pt>
                <c:pt idx="1266" formatCode="0.00">
                  <c:v>151.4</c:v>
                </c:pt>
                <c:pt idx="1267" formatCode="0.00">
                  <c:v>151.5</c:v>
                </c:pt>
                <c:pt idx="1268" formatCode="0.00">
                  <c:v>151.6</c:v>
                </c:pt>
                <c:pt idx="1269" formatCode="0.00">
                  <c:v>151.69999999999999</c:v>
                </c:pt>
                <c:pt idx="1270" formatCode="0.00">
                  <c:v>151.80000000000001</c:v>
                </c:pt>
                <c:pt idx="1271" formatCode="0.00">
                  <c:v>151.9</c:v>
                </c:pt>
                <c:pt idx="1272" formatCode="0.00">
                  <c:v>152</c:v>
                </c:pt>
                <c:pt idx="1273" formatCode="0.00">
                  <c:v>152.1</c:v>
                </c:pt>
                <c:pt idx="1274" formatCode="0.00">
                  <c:v>152.19999999999999</c:v>
                </c:pt>
                <c:pt idx="1275" formatCode="0.00">
                  <c:v>152.30000000000001</c:v>
                </c:pt>
                <c:pt idx="1276" formatCode="0.00">
                  <c:v>152.4</c:v>
                </c:pt>
                <c:pt idx="1277" formatCode="0.00">
                  <c:v>152.5</c:v>
                </c:pt>
                <c:pt idx="1278" formatCode="0.00">
                  <c:v>152.6</c:v>
                </c:pt>
                <c:pt idx="1279" formatCode="0.00">
                  <c:v>152.69999999999999</c:v>
                </c:pt>
                <c:pt idx="1280" formatCode="0.00">
                  <c:v>152.80000000000001</c:v>
                </c:pt>
                <c:pt idx="1281" formatCode="0.00">
                  <c:v>152.9</c:v>
                </c:pt>
                <c:pt idx="1282" formatCode="0.00">
                  <c:v>153</c:v>
                </c:pt>
                <c:pt idx="1283" formatCode="0.00">
                  <c:v>153.1</c:v>
                </c:pt>
                <c:pt idx="1284" formatCode="0.00">
                  <c:v>153.19999999999999</c:v>
                </c:pt>
                <c:pt idx="1285" formatCode="0.00">
                  <c:v>153.30000000000001</c:v>
                </c:pt>
                <c:pt idx="1286" formatCode="0.00">
                  <c:v>153.4</c:v>
                </c:pt>
                <c:pt idx="1287" formatCode="0.00">
                  <c:v>153.5</c:v>
                </c:pt>
                <c:pt idx="1288" formatCode="0.00">
                  <c:v>153.6</c:v>
                </c:pt>
                <c:pt idx="1289" formatCode="0.00">
                  <c:v>153.69999999999999</c:v>
                </c:pt>
                <c:pt idx="1290" formatCode="0.00">
                  <c:v>153.80000000000001</c:v>
                </c:pt>
                <c:pt idx="1291" formatCode="0.00">
                  <c:v>153.9</c:v>
                </c:pt>
                <c:pt idx="1292" formatCode="0.00">
                  <c:v>154</c:v>
                </c:pt>
                <c:pt idx="1293" formatCode="0.00">
                  <c:v>154.1</c:v>
                </c:pt>
                <c:pt idx="1294" formatCode="0.00">
                  <c:v>154.19999999999999</c:v>
                </c:pt>
                <c:pt idx="1295" formatCode="0.00">
                  <c:v>154.30000000000001</c:v>
                </c:pt>
                <c:pt idx="1296" formatCode="0.00">
                  <c:v>154.4</c:v>
                </c:pt>
                <c:pt idx="1297" formatCode="0.00">
                  <c:v>154.5</c:v>
                </c:pt>
                <c:pt idx="1298" formatCode="0.00">
                  <c:v>154.6</c:v>
                </c:pt>
                <c:pt idx="1299" formatCode="0.00">
                  <c:v>154.69999999999999</c:v>
                </c:pt>
                <c:pt idx="1300" formatCode="0.00">
                  <c:v>154.80000000000001</c:v>
                </c:pt>
                <c:pt idx="1301" formatCode="0.00">
                  <c:v>154.9</c:v>
                </c:pt>
                <c:pt idx="1302" formatCode="0.00">
                  <c:v>155</c:v>
                </c:pt>
                <c:pt idx="1303" formatCode="0.00">
                  <c:v>155.1</c:v>
                </c:pt>
                <c:pt idx="1304" formatCode="0.00">
                  <c:v>155.19999999999999</c:v>
                </c:pt>
                <c:pt idx="1305" formatCode="0.00">
                  <c:v>155.30000000000001</c:v>
                </c:pt>
                <c:pt idx="1306" formatCode="0.00">
                  <c:v>155.4</c:v>
                </c:pt>
                <c:pt idx="1307" formatCode="0.00">
                  <c:v>155.5</c:v>
                </c:pt>
                <c:pt idx="1308" formatCode="0.00">
                  <c:v>155.6</c:v>
                </c:pt>
                <c:pt idx="1309" formatCode="0.00">
                  <c:v>155.69999999999999</c:v>
                </c:pt>
                <c:pt idx="1310" formatCode="0.00">
                  <c:v>155.80000000000001</c:v>
                </c:pt>
                <c:pt idx="1311" formatCode="0.00">
                  <c:v>155.9</c:v>
                </c:pt>
                <c:pt idx="1312" formatCode="0.00">
                  <c:v>156</c:v>
                </c:pt>
                <c:pt idx="1313" formatCode="0.00">
                  <c:v>156.1</c:v>
                </c:pt>
                <c:pt idx="1314" formatCode="0.00">
                  <c:v>156.19999999999999</c:v>
                </c:pt>
                <c:pt idx="1315" formatCode="0.00">
                  <c:v>156.30000000000001</c:v>
                </c:pt>
                <c:pt idx="1316" formatCode="0.00">
                  <c:v>156.4</c:v>
                </c:pt>
                <c:pt idx="1317" formatCode="0.00">
                  <c:v>156.5</c:v>
                </c:pt>
                <c:pt idx="1318" formatCode="0.00">
                  <c:v>156.6</c:v>
                </c:pt>
                <c:pt idx="1319" formatCode="0.00">
                  <c:v>156.69999999999999</c:v>
                </c:pt>
                <c:pt idx="1320" formatCode="0.00">
                  <c:v>156.80000000000001</c:v>
                </c:pt>
                <c:pt idx="1321" formatCode="0.00">
                  <c:v>156.9</c:v>
                </c:pt>
                <c:pt idx="1322" formatCode="0.00">
                  <c:v>157</c:v>
                </c:pt>
                <c:pt idx="1323" formatCode="0.00">
                  <c:v>157.1</c:v>
                </c:pt>
                <c:pt idx="1324" formatCode="0.00">
                  <c:v>157.19999999999999</c:v>
                </c:pt>
                <c:pt idx="1325" formatCode="0.00">
                  <c:v>157.30000000000001</c:v>
                </c:pt>
                <c:pt idx="1326" formatCode="0.00">
                  <c:v>157.4</c:v>
                </c:pt>
                <c:pt idx="1327" formatCode="0.00">
                  <c:v>157.5</c:v>
                </c:pt>
                <c:pt idx="1328" formatCode="0.00">
                  <c:v>157.6</c:v>
                </c:pt>
                <c:pt idx="1329" formatCode="0.00">
                  <c:v>157.69999999999999</c:v>
                </c:pt>
                <c:pt idx="1330" formatCode="0.00">
                  <c:v>157.80000000000001</c:v>
                </c:pt>
                <c:pt idx="1331" formatCode="0.00">
                  <c:v>157.9</c:v>
                </c:pt>
                <c:pt idx="1332" formatCode="0.00">
                  <c:v>158</c:v>
                </c:pt>
                <c:pt idx="1333" formatCode="0.00">
                  <c:v>158.1</c:v>
                </c:pt>
                <c:pt idx="1334" formatCode="0.00">
                  <c:v>158.19999999999999</c:v>
                </c:pt>
                <c:pt idx="1335" formatCode="0.00">
                  <c:v>158.30000000000001</c:v>
                </c:pt>
                <c:pt idx="1336" formatCode="0.00">
                  <c:v>158.4</c:v>
                </c:pt>
                <c:pt idx="1337" formatCode="0.00">
                  <c:v>158.5</c:v>
                </c:pt>
                <c:pt idx="1338" formatCode="0.00">
                  <c:v>158.6</c:v>
                </c:pt>
                <c:pt idx="1339" formatCode="0.00">
                  <c:v>158.69999999999999</c:v>
                </c:pt>
                <c:pt idx="1340" formatCode="0.00">
                  <c:v>158.80000000000001</c:v>
                </c:pt>
                <c:pt idx="1341" formatCode="0.00">
                  <c:v>158.9</c:v>
                </c:pt>
                <c:pt idx="1342" formatCode="0.00">
                  <c:v>159</c:v>
                </c:pt>
                <c:pt idx="1343" formatCode="0.00">
                  <c:v>159.1</c:v>
                </c:pt>
                <c:pt idx="1344" formatCode="0.00">
                  <c:v>159.19999999999999</c:v>
                </c:pt>
                <c:pt idx="1345" formatCode="0.00">
                  <c:v>159.30000000000001</c:v>
                </c:pt>
                <c:pt idx="1346" formatCode="0.00">
                  <c:v>159.4</c:v>
                </c:pt>
                <c:pt idx="1347" formatCode="0.00">
                  <c:v>159.5</c:v>
                </c:pt>
                <c:pt idx="1348" formatCode="0.00">
                  <c:v>159.6</c:v>
                </c:pt>
                <c:pt idx="1349" formatCode="0.00">
                  <c:v>159.69999999999999</c:v>
                </c:pt>
                <c:pt idx="1350" formatCode="0.00">
                  <c:v>159.80000000000001</c:v>
                </c:pt>
                <c:pt idx="1351" formatCode="0.00">
                  <c:v>159.9</c:v>
                </c:pt>
                <c:pt idx="1352" formatCode="0.00">
                  <c:v>160</c:v>
                </c:pt>
                <c:pt idx="1353" formatCode="0.00">
                  <c:v>160.1</c:v>
                </c:pt>
                <c:pt idx="1354" formatCode="0.00">
                  <c:v>160.19999999999999</c:v>
                </c:pt>
                <c:pt idx="1355" formatCode="0.00">
                  <c:v>160.30000000000001</c:v>
                </c:pt>
                <c:pt idx="1356" formatCode="0.00">
                  <c:v>160.4</c:v>
                </c:pt>
                <c:pt idx="1357" formatCode="0.00">
                  <c:v>160.5</c:v>
                </c:pt>
                <c:pt idx="1358" formatCode="0.00">
                  <c:v>160.6</c:v>
                </c:pt>
                <c:pt idx="1359" formatCode="0.00">
                  <c:v>160.69999999999999</c:v>
                </c:pt>
                <c:pt idx="1360" formatCode="0.00">
                  <c:v>160.80000000000001</c:v>
                </c:pt>
                <c:pt idx="1361" formatCode="0.00">
                  <c:v>160.9</c:v>
                </c:pt>
                <c:pt idx="1362" formatCode="0.00">
                  <c:v>161</c:v>
                </c:pt>
                <c:pt idx="1363" formatCode="0.00">
                  <c:v>161.1</c:v>
                </c:pt>
                <c:pt idx="1364" formatCode="0.00">
                  <c:v>161.19999999999999</c:v>
                </c:pt>
                <c:pt idx="1365" formatCode="0.00">
                  <c:v>161.30000000000001</c:v>
                </c:pt>
                <c:pt idx="1366" formatCode="0.00">
                  <c:v>161.4</c:v>
                </c:pt>
                <c:pt idx="1367" formatCode="0.00">
                  <c:v>161.5</c:v>
                </c:pt>
                <c:pt idx="1368" formatCode="0.00">
                  <c:v>161.6</c:v>
                </c:pt>
                <c:pt idx="1369" formatCode="0.00">
                  <c:v>161.69999999999999</c:v>
                </c:pt>
                <c:pt idx="1370" formatCode="0.00">
                  <c:v>161.80000000000001</c:v>
                </c:pt>
                <c:pt idx="1371" formatCode="0.00">
                  <c:v>161.9</c:v>
                </c:pt>
                <c:pt idx="1372" formatCode="0.00">
                  <c:v>162</c:v>
                </c:pt>
                <c:pt idx="1373" formatCode="0.00">
                  <c:v>162.1</c:v>
                </c:pt>
                <c:pt idx="1374" formatCode="0.00">
                  <c:v>162.19999999999999</c:v>
                </c:pt>
                <c:pt idx="1375" formatCode="0.00">
                  <c:v>162.30000000000001</c:v>
                </c:pt>
                <c:pt idx="1376" formatCode="0.00">
                  <c:v>162.4</c:v>
                </c:pt>
                <c:pt idx="1377" formatCode="0.00">
                  <c:v>162.5</c:v>
                </c:pt>
                <c:pt idx="1378" formatCode="0.00">
                  <c:v>162.6</c:v>
                </c:pt>
                <c:pt idx="1379" formatCode="0.00">
                  <c:v>162.69999999999999</c:v>
                </c:pt>
                <c:pt idx="1380" formatCode="0.00">
                  <c:v>162.80000000000001</c:v>
                </c:pt>
                <c:pt idx="1381" formatCode="0.00">
                  <c:v>162.9</c:v>
                </c:pt>
                <c:pt idx="1382" formatCode="0.00">
                  <c:v>163</c:v>
                </c:pt>
                <c:pt idx="1383" formatCode="0.00">
                  <c:v>163.1</c:v>
                </c:pt>
                <c:pt idx="1384" formatCode="0.00">
                  <c:v>163.19999999999999</c:v>
                </c:pt>
                <c:pt idx="1385" formatCode="0.00">
                  <c:v>163.30000000000001</c:v>
                </c:pt>
                <c:pt idx="1386" formatCode="0.00">
                  <c:v>163.4</c:v>
                </c:pt>
                <c:pt idx="1387" formatCode="0.00">
                  <c:v>163.5</c:v>
                </c:pt>
                <c:pt idx="1388" formatCode="0.00">
                  <c:v>163.6</c:v>
                </c:pt>
                <c:pt idx="1389" formatCode="0.00">
                  <c:v>163.69999999999999</c:v>
                </c:pt>
                <c:pt idx="1390" formatCode="0.00">
                  <c:v>163.80000000000001</c:v>
                </c:pt>
                <c:pt idx="1391" formatCode="0.00">
                  <c:v>163.9</c:v>
                </c:pt>
                <c:pt idx="1392" formatCode="0.00">
                  <c:v>164</c:v>
                </c:pt>
                <c:pt idx="1393" formatCode="0.00">
                  <c:v>164.1</c:v>
                </c:pt>
                <c:pt idx="1394" formatCode="0.00">
                  <c:v>164.2</c:v>
                </c:pt>
                <c:pt idx="1395" formatCode="0.00">
                  <c:v>164.3</c:v>
                </c:pt>
                <c:pt idx="1396" formatCode="0.00">
                  <c:v>164.4</c:v>
                </c:pt>
                <c:pt idx="1397" formatCode="0.00">
                  <c:v>164.5</c:v>
                </c:pt>
                <c:pt idx="1398" formatCode="0.00">
                  <c:v>164.6</c:v>
                </c:pt>
                <c:pt idx="1399" formatCode="0.00">
                  <c:v>164.7</c:v>
                </c:pt>
                <c:pt idx="1400" formatCode="0.00">
                  <c:v>164.8</c:v>
                </c:pt>
                <c:pt idx="1401" formatCode="0.00">
                  <c:v>164.9</c:v>
                </c:pt>
                <c:pt idx="1402" formatCode="0.00">
                  <c:v>165</c:v>
                </c:pt>
                <c:pt idx="1403" formatCode="0.00">
                  <c:v>165.1</c:v>
                </c:pt>
                <c:pt idx="1404" formatCode="0.00">
                  <c:v>165.2</c:v>
                </c:pt>
                <c:pt idx="1405" formatCode="0.00">
                  <c:v>165.3</c:v>
                </c:pt>
                <c:pt idx="1406" formatCode="0.00">
                  <c:v>165.4</c:v>
                </c:pt>
                <c:pt idx="1407" formatCode="0.00">
                  <c:v>165.5</c:v>
                </c:pt>
                <c:pt idx="1408" formatCode="0.00">
                  <c:v>165.6</c:v>
                </c:pt>
                <c:pt idx="1409" formatCode="0.00">
                  <c:v>165.7</c:v>
                </c:pt>
                <c:pt idx="1410" formatCode="0.00">
                  <c:v>165.8</c:v>
                </c:pt>
                <c:pt idx="1411" formatCode="0.00">
                  <c:v>165.9</c:v>
                </c:pt>
                <c:pt idx="1412" formatCode="0.00">
                  <c:v>166</c:v>
                </c:pt>
                <c:pt idx="1413" formatCode="0.00">
                  <c:v>166.1</c:v>
                </c:pt>
                <c:pt idx="1414" formatCode="0.00">
                  <c:v>166.2</c:v>
                </c:pt>
                <c:pt idx="1415" formatCode="0.00">
                  <c:v>166.3</c:v>
                </c:pt>
                <c:pt idx="1416" formatCode="0.00">
                  <c:v>166.4</c:v>
                </c:pt>
                <c:pt idx="1417" formatCode="0.00">
                  <c:v>166.5</c:v>
                </c:pt>
                <c:pt idx="1418" formatCode="0.00">
                  <c:v>166.6</c:v>
                </c:pt>
                <c:pt idx="1419" formatCode="0.00">
                  <c:v>166.7</c:v>
                </c:pt>
                <c:pt idx="1420" formatCode="0.00">
                  <c:v>166.8</c:v>
                </c:pt>
                <c:pt idx="1421" formatCode="0.00">
                  <c:v>166.9</c:v>
                </c:pt>
                <c:pt idx="1422" formatCode="0.00">
                  <c:v>167</c:v>
                </c:pt>
                <c:pt idx="1423" formatCode="0.00">
                  <c:v>167.1</c:v>
                </c:pt>
                <c:pt idx="1424" formatCode="0.00">
                  <c:v>167.2</c:v>
                </c:pt>
                <c:pt idx="1425" formatCode="0.00">
                  <c:v>167.3</c:v>
                </c:pt>
                <c:pt idx="1426" formatCode="0.00">
                  <c:v>167.4</c:v>
                </c:pt>
                <c:pt idx="1427" formatCode="0.00">
                  <c:v>167.5</c:v>
                </c:pt>
                <c:pt idx="1428" formatCode="0.00">
                  <c:v>167.6</c:v>
                </c:pt>
                <c:pt idx="1429" formatCode="0.00">
                  <c:v>167.7</c:v>
                </c:pt>
                <c:pt idx="1430" formatCode="0.00">
                  <c:v>167.8</c:v>
                </c:pt>
                <c:pt idx="1431" formatCode="0.00">
                  <c:v>167.9</c:v>
                </c:pt>
                <c:pt idx="1432" formatCode="0.00">
                  <c:v>168</c:v>
                </c:pt>
                <c:pt idx="1433" formatCode="0.00">
                  <c:v>168.1</c:v>
                </c:pt>
                <c:pt idx="1434" formatCode="0.00">
                  <c:v>168.2</c:v>
                </c:pt>
                <c:pt idx="1435" formatCode="0.00">
                  <c:v>168.3</c:v>
                </c:pt>
                <c:pt idx="1436" formatCode="0.00">
                  <c:v>168.4</c:v>
                </c:pt>
                <c:pt idx="1437" formatCode="0.00">
                  <c:v>168.5</c:v>
                </c:pt>
                <c:pt idx="1438" formatCode="0.00">
                  <c:v>168.6</c:v>
                </c:pt>
                <c:pt idx="1439" formatCode="0.00">
                  <c:v>168.7</c:v>
                </c:pt>
                <c:pt idx="1440" formatCode="0.00">
                  <c:v>168.8</c:v>
                </c:pt>
                <c:pt idx="1441" formatCode="0.00">
                  <c:v>168.9</c:v>
                </c:pt>
                <c:pt idx="1442" formatCode="0.00">
                  <c:v>169</c:v>
                </c:pt>
                <c:pt idx="1443" formatCode="0.00">
                  <c:v>169.1</c:v>
                </c:pt>
                <c:pt idx="1444" formatCode="0.00">
                  <c:v>169.2</c:v>
                </c:pt>
                <c:pt idx="1445" formatCode="0.00">
                  <c:v>169.3</c:v>
                </c:pt>
                <c:pt idx="1446" formatCode="0.00">
                  <c:v>169.4</c:v>
                </c:pt>
                <c:pt idx="1447" formatCode="0.00">
                  <c:v>169.5</c:v>
                </c:pt>
                <c:pt idx="1448" formatCode="0.00">
                  <c:v>169.6</c:v>
                </c:pt>
                <c:pt idx="1449" formatCode="0.00">
                  <c:v>169.7</c:v>
                </c:pt>
                <c:pt idx="1450" formatCode="0.00">
                  <c:v>169.8</c:v>
                </c:pt>
                <c:pt idx="1451" formatCode="0.00">
                  <c:v>169.9</c:v>
                </c:pt>
                <c:pt idx="1452" formatCode="0.00">
                  <c:v>170</c:v>
                </c:pt>
                <c:pt idx="1453" formatCode="0.00">
                  <c:v>170.1</c:v>
                </c:pt>
                <c:pt idx="1454" formatCode="0.00">
                  <c:v>170.2</c:v>
                </c:pt>
                <c:pt idx="1455" formatCode="0.00">
                  <c:v>170.3</c:v>
                </c:pt>
                <c:pt idx="1456" formatCode="0.00">
                  <c:v>170.4</c:v>
                </c:pt>
                <c:pt idx="1457" formatCode="0.00">
                  <c:v>170.5</c:v>
                </c:pt>
                <c:pt idx="1458" formatCode="0.00">
                  <c:v>170.6</c:v>
                </c:pt>
                <c:pt idx="1459" formatCode="0.00">
                  <c:v>170.7</c:v>
                </c:pt>
                <c:pt idx="1460" formatCode="0.00">
                  <c:v>170.8</c:v>
                </c:pt>
                <c:pt idx="1461" formatCode="0.00">
                  <c:v>170.9</c:v>
                </c:pt>
                <c:pt idx="1462" formatCode="0.00">
                  <c:v>171</c:v>
                </c:pt>
                <c:pt idx="1463" formatCode="0.00">
                  <c:v>171.1</c:v>
                </c:pt>
                <c:pt idx="1464" formatCode="0.00">
                  <c:v>171.2</c:v>
                </c:pt>
                <c:pt idx="1465" formatCode="0.00">
                  <c:v>171.3</c:v>
                </c:pt>
                <c:pt idx="1466" formatCode="0.00">
                  <c:v>171.4</c:v>
                </c:pt>
                <c:pt idx="1467" formatCode="0.00">
                  <c:v>171.5</c:v>
                </c:pt>
                <c:pt idx="1468" formatCode="0.00">
                  <c:v>171.6</c:v>
                </c:pt>
                <c:pt idx="1469" formatCode="0.00">
                  <c:v>171.7</c:v>
                </c:pt>
                <c:pt idx="1470" formatCode="0.00">
                  <c:v>171.8</c:v>
                </c:pt>
                <c:pt idx="1471" formatCode="0.00">
                  <c:v>171.9</c:v>
                </c:pt>
                <c:pt idx="1472" formatCode="0.00">
                  <c:v>172</c:v>
                </c:pt>
                <c:pt idx="1473" formatCode="0.00">
                  <c:v>172.1</c:v>
                </c:pt>
                <c:pt idx="1474" formatCode="0.00">
                  <c:v>172.2</c:v>
                </c:pt>
                <c:pt idx="1475" formatCode="0.00">
                  <c:v>172.3</c:v>
                </c:pt>
                <c:pt idx="1476" formatCode="0.00">
                  <c:v>172.4</c:v>
                </c:pt>
                <c:pt idx="1477" formatCode="0.00">
                  <c:v>172.5</c:v>
                </c:pt>
                <c:pt idx="1478" formatCode="0.00">
                  <c:v>172.6</c:v>
                </c:pt>
                <c:pt idx="1479" formatCode="0.00">
                  <c:v>172.7</c:v>
                </c:pt>
                <c:pt idx="1480" formatCode="0.00">
                  <c:v>172.8</c:v>
                </c:pt>
                <c:pt idx="1481" formatCode="0.00">
                  <c:v>172.9</c:v>
                </c:pt>
                <c:pt idx="1482" formatCode="0.00">
                  <c:v>173</c:v>
                </c:pt>
                <c:pt idx="1483" formatCode="0.00">
                  <c:v>173.1</c:v>
                </c:pt>
                <c:pt idx="1484" formatCode="0.00">
                  <c:v>173.2</c:v>
                </c:pt>
                <c:pt idx="1485" formatCode="0.00">
                  <c:v>173.3</c:v>
                </c:pt>
                <c:pt idx="1486" formatCode="0.00">
                  <c:v>173.4</c:v>
                </c:pt>
                <c:pt idx="1487" formatCode="0.00">
                  <c:v>173.5</c:v>
                </c:pt>
                <c:pt idx="1488" formatCode="0.00">
                  <c:v>173.6</c:v>
                </c:pt>
                <c:pt idx="1489" formatCode="0.00">
                  <c:v>173.7</c:v>
                </c:pt>
                <c:pt idx="1490" formatCode="0.00">
                  <c:v>173.8</c:v>
                </c:pt>
                <c:pt idx="1491" formatCode="0.00">
                  <c:v>173.9</c:v>
                </c:pt>
                <c:pt idx="1492" formatCode="0.00">
                  <c:v>174</c:v>
                </c:pt>
                <c:pt idx="1493" formatCode="0.00">
                  <c:v>174.1</c:v>
                </c:pt>
                <c:pt idx="1494" formatCode="0.00">
                  <c:v>174.2</c:v>
                </c:pt>
                <c:pt idx="1495" formatCode="0.00">
                  <c:v>174.3</c:v>
                </c:pt>
                <c:pt idx="1496" formatCode="0.00">
                  <c:v>174.4</c:v>
                </c:pt>
                <c:pt idx="1497" formatCode="0.00">
                  <c:v>174.5</c:v>
                </c:pt>
                <c:pt idx="1498" formatCode="0.00">
                  <c:v>174.6</c:v>
                </c:pt>
                <c:pt idx="1499" formatCode="0.00">
                  <c:v>174.7</c:v>
                </c:pt>
                <c:pt idx="1500" formatCode="0.00">
                  <c:v>174.8</c:v>
                </c:pt>
                <c:pt idx="1501" formatCode="0.00">
                  <c:v>174.9</c:v>
                </c:pt>
                <c:pt idx="1502" formatCode="0.00">
                  <c:v>175</c:v>
                </c:pt>
                <c:pt idx="1503" formatCode="0.00">
                  <c:v>175.1</c:v>
                </c:pt>
                <c:pt idx="1504" formatCode="0.00">
                  <c:v>175.2</c:v>
                </c:pt>
                <c:pt idx="1505" formatCode="0.00">
                  <c:v>175.3</c:v>
                </c:pt>
                <c:pt idx="1506" formatCode="0.00">
                  <c:v>175.4</c:v>
                </c:pt>
                <c:pt idx="1507" formatCode="0.00">
                  <c:v>175.5</c:v>
                </c:pt>
                <c:pt idx="1508" formatCode="0.00">
                  <c:v>175.6</c:v>
                </c:pt>
                <c:pt idx="1509" formatCode="0.00">
                  <c:v>175.7</c:v>
                </c:pt>
                <c:pt idx="1510" formatCode="0.00">
                  <c:v>175.8</c:v>
                </c:pt>
                <c:pt idx="1511" formatCode="0.00">
                  <c:v>175.9</c:v>
                </c:pt>
                <c:pt idx="1512" formatCode="0.00">
                  <c:v>176</c:v>
                </c:pt>
                <c:pt idx="1513" formatCode="0.00">
                  <c:v>176.1</c:v>
                </c:pt>
                <c:pt idx="1514" formatCode="0.00">
                  <c:v>176.2</c:v>
                </c:pt>
                <c:pt idx="1515" formatCode="0.00">
                  <c:v>176.3</c:v>
                </c:pt>
                <c:pt idx="1516" formatCode="0.00">
                  <c:v>176.4</c:v>
                </c:pt>
                <c:pt idx="1517" formatCode="0.00">
                  <c:v>176.5</c:v>
                </c:pt>
                <c:pt idx="1518" formatCode="0.00">
                  <c:v>176.6</c:v>
                </c:pt>
                <c:pt idx="1519" formatCode="0.00">
                  <c:v>176.7</c:v>
                </c:pt>
                <c:pt idx="1520" formatCode="0.00">
                  <c:v>176.8</c:v>
                </c:pt>
                <c:pt idx="1521" formatCode="0.00">
                  <c:v>176.9</c:v>
                </c:pt>
                <c:pt idx="1522" formatCode="0.00">
                  <c:v>177</c:v>
                </c:pt>
                <c:pt idx="1523" formatCode="0.00">
                  <c:v>177.1</c:v>
                </c:pt>
                <c:pt idx="1524" formatCode="0.00">
                  <c:v>177.2</c:v>
                </c:pt>
                <c:pt idx="1525" formatCode="0.00">
                  <c:v>177.3</c:v>
                </c:pt>
                <c:pt idx="1526" formatCode="0.00">
                  <c:v>177.4</c:v>
                </c:pt>
                <c:pt idx="1527" formatCode="0.00">
                  <c:v>177.5</c:v>
                </c:pt>
                <c:pt idx="1528" formatCode="0.00">
                  <c:v>177.6</c:v>
                </c:pt>
                <c:pt idx="1529" formatCode="0.00">
                  <c:v>177.7</c:v>
                </c:pt>
                <c:pt idx="1530" formatCode="0.00">
                  <c:v>177.8</c:v>
                </c:pt>
                <c:pt idx="1531" formatCode="0.00">
                  <c:v>177.9</c:v>
                </c:pt>
                <c:pt idx="1532" formatCode="0.00">
                  <c:v>178</c:v>
                </c:pt>
                <c:pt idx="1533" formatCode="0.00">
                  <c:v>178.1</c:v>
                </c:pt>
                <c:pt idx="1534" formatCode="0.00">
                  <c:v>178.2</c:v>
                </c:pt>
                <c:pt idx="1535" formatCode="0.00">
                  <c:v>178.3</c:v>
                </c:pt>
                <c:pt idx="1536" formatCode="0.00">
                  <c:v>178.4</c:v>
                </c:pt>
                <c:pt idx="1537" formatCode="0.00">
                  <c:v>178.5</c:v>
                </c:pt>
                <c:pt idx="1538" formatCode="0.00">
                  <c:v>178.6</c:v>
                </c:pt>
                <c:pt idx="1539" formatCode="0.00">
                  <c:v>178.7</c:v>
                </c:pt>
                <c:pt idx="1540" formatCode="0.00">
                  <c:v>178.8</c:v>
                </c:pt>
                <c:pt idx="1541" formatCode="0.00">
                  <c:v>178.9</c:v>
                </c:pt>
                <c:pt idx="1542" formatCode="0.00">
                  <c:v>179</c:v>
                </c:pt>
                <c:pt idx="1543" formatCode="0.00">
                  <c:v>179.1</c:v>
                </c:pt>
                <c:pt idx="1544" formatCode="0.00">
                  <c:v>179.2</c:v>
                </c:pt>
                <c:pt idx="1545" formatCode="0.00">
                  <c:v>179.3</c:v>
                </c:pt>
                <c:pt idx="1546" formatCode="0.00">
                  <c:v>179.4</c:v>
                </c:pt>
                <c:pt idx="1547" formatCode="0.00">
                  <c:v>179.5</c:v>
                </c:pt>
                <c:pt idx="1548" formatCode="0.00">
                  <c:v>179.6</c:v>
                </c:pt>
                <c:pt idx="1549" formatCode="0.00">
                  <c:v>179.7</c:v>
                </c:pt>
                <c:pt idx="1550" formatCode="0.00">
                  <c:v>179.8</c:v>
                </c:pt>
                <c:pt idx="1551" formatCode="0.00">
                  <c:v>179.9</c:v>
                </c:pt>
                <c:pt idx="1552" formatCode="0.00">
                  <c:v>180</c:v>
                </c:pt>
                <c:pt idx="1553" formatCode="0.00">
                  <c:v>180.1</c:v>
                </c:pt>
                <c:pt idx="1554" formatCode="0.00">
                  <c:v>180.2</c:v>
                </c:pt>
                <c:pt idx="1555" formatCode="0.00">
                  <c:v>180.3</c:v>
                </c:pt>
                <c:pt idx="1556" formatCode="0.00">
                  <c:v>180.4</c:v>
                </c:pt>
                <c:pt idx="1557" formatCode="0.00">
                  <c:v>180.5</c:v>
                </c:pt>
                <c:pt idx="1558" formatCode="0.00">
                  <c:v>180.6</c:v>
                </c:pt>
                <c:pt idx="1559" formatCode="0.00">
                  <c:v>180.7</c:v>
                </c:pt>
                <c:pt idx="1560" formatCode="0.00">
                  <c:v>180.8</c:v>
                </c:pt>
                <c:pt idx="1561" formatCode="0.00">
                  <c:v>180.9</c:v>
                </c:pt>
                <c:pt idx="1562" formatCode="0.00">
                  <c:v>181</c:v>
                </c:pt>
                <c:pt idx="1563" formatCode="0.00">
                  <c:v>181.1</c:v>
                </c:pt>
                <c:pt idx="1564" formatCode="0.00">
                  <c:v>181.2</c:v>
                </c:pt>
                <c:pt idx="1565" formatCode="0.00">
                  <c:v>181.3</c:v>
                </c:pt>
                <c:pt idx="1566" formatCode="0.00">
                  <c:v>181.4</c:v>
                </c:pt>
                <c:pt idx="1567" formatCode="0.00">
                  <c:v>181.5</c:v>
                </c:pt>
                <c:pt idx="1568" formatCode="0.00">
                  <c:v>181.6</c:v>
                </c:pt>
                <c:pt idx="1569" formatCode="0.00">
                  <c:v>181.7</c:v>
                </c:pt>
                <c:pt idx="1570" formatCode="0.00">
                  <c:v>181.8</c:v>
                </c:pt>
                <c:pt idx="1571" formatCode="0.00">
                  <c:v>181.9</c:v>
                </c:pt>
                <c:pt idx="1572" formatCode="0.00">
                  <c:v>182</c:v>
                </c:pt>
                <c:pt idx="1573" formatCode="0.00">
                  <c:v>182.1</c:v>
                </c:pt>
                <c:pt idx="1574" formatCode="0.00">
                  <c:v>182.2</c:v>
                </c:pt>
                <c:pt idx="1575" formatCode="0.00">
                  <c:v>182.3</c:v>
                </c:pt>
                <c:pt idx="1576" formatCode="0.00">
                  <c:v>182.4</c:v>
                </c:pt>
                <c:pt idx="1577" formatCode="0.00">
                  <c:v>182.5</c:v>
                </c:pt>
                <c:pt idx="1578" formatCode="0.00">
                  <c:v>182.6</c:v>
                </c:pt>
                <c:pt idx="1579" formatCode="0.00">
                  <c:v>182.7</c:v>
                </c:pt>
                <c:pt idx="1580" formatCode="0.00">
                  <c:v>182.8</c:v>
                </c:pt>
                <c:pt idx="1581" formatCode="0.00">
                  <c:v>182.9</c:v>
                </c:pt>
                <c:pt idx="1582" formatCode="0.00">
                  <c:v>183</c:v>
                </c:pt>
                <c:pt idx="1583" formatCode="0.00">
                  <c:v>183.1</c:v>
                </c:pt>
                <c:pt idx="1584" formatCode="0.00">
                  <c:v>183.2</c:v>
                </c:pt>
                <c:pt idx="1585" formatCode="0.00">
                  <c:v>183.3</c:v>
                </c:pt>
                <c:pt idx="1586" formatCode="0.00">
                  <c:v>183.4</c:v>
                </c:pt>
                <c:pt idx="1587" formatCode="0.00">
                  <c:v>183.5</c:v>
                </c:pt>
                <c:pt idx="1588" formatCode="0.00">
                  <c:v>183.6</c:v>
                </c:pt>
                <c:pt idx="1589" formatCode="0.00">
                  <c:v>183.7</c:v>
                </c:pt>
                <c:pt idx="1590" formatCode="0.00">
                  <c:v>183.8</c:v>
                </c:pt>
                <c:pt idx="1591" formatCode="0.00">
                  <c:v>183.9</c:v>
                </c:pt>
                <c:pt idx="1592" formatCode="0.00">
                  <c:v>184</c:v>
                </c:pt>
                <c:pt idx="1593" formatCode="0.00">
                  <c:v>184.1</c:v>
                </c:pt>
                <c:pt idx="1594" formatCode="0.00">
                  <c:v>184.2</c:v>
                </c:pt>
                <c:pt idx="1595" formatCode="0.00">
                  <c:v>184.3</c:v>
                </c:pt>
                <c:pt idx="1596" formatCode="0.00">
                  <c:v>184.4</c:v>
                </c:pt>
                <c:pt idx="1597" formatCode="0.00">
                  <c:v>184.5</c:v>
                </c:pt>
                <c:pt idx="1598" formatCode="0.00">
                  <c:v>184.6</c:v>
                </c:pt>
                <c:pt idx="1599" formatCode="0.00">
                  <c:v>184.7</c:v>
                </c:pt>
                <c:pt idx="1600" formatCode="0.00">
                  <c:v>184.8</c:v>
                </c:pt>
                <c:pt idx="1601" formatCode="0.00">
                  <c:v>184.9</c:v>
                </c:pt>
                <c:pt idx="1602" formatCode="0.00">
                  <c:v>185</c:v>
                </c:pt>
                <c:pt idx="1603" formatCode="0.00">
                  <c:v>185.1</c:v>
                </c:pt>
                <c:pt idx="1604" formatCode="0.00">
                  <c:v>185.2</c:v>
                </c:pt>
                <c:pt idx="1605" formatCode="0.00">
                  <c:v>185.3</c:v>
                </c:pt>
                <c:pt idx="1606" formatCode="0.00">
                  <c:v>185.4</c:v>
                </c:pt>
                <c:pt idx="1607" formatCode="0.00">
                  <c:v>185.5</c:v>
                </c:pt>
                <c:pt idx="1608" formatCode="0.00">
                  <c:v>185.6</c:v>
                </c:pt>
                <c:pt idx="1609" formatCode="0.00">
                  <c:v>185.7</c:v>
                </c:pt>
                <c:pt idx="1610" formatCode="0.00">
                  <c:v>185.8</c:v>
                </c:pt>
                <c:pt idx="1611" formatCode="0.00">
                  <c:v>185.9</c:v>
                </c:pt>
                <c:pt idx="1612" formatCode="0.00">
                  <c:v>186</c:v>
                </c:pt>
                <c:pt idx="1613" formatCode="0.00">
                  <c:v>186.1</c:v>
                </c:pt>
                <c:pt idx="1614" formatCode="0.00">
                  <c:v>186.2</c:v>
                </c:pt>
                <c:pt idx="1615" formatCode="0.00">
                  <c:v>186.3</c:v>
                </c:pt>
                <c:pt idx="1616" formatCode="0.00">
                  <c:v>186.4</c:v>
                </c:pt>
                <c:pt idx="1617" formatCode="0.00">
                  <c:v>186.5</c:v>
                </c:pt>
                <c:pt idx="1618" formatCode="0.00">
                  <c:v>186.6</c:v>
                </c:pt>
                <c:pt idx="1619" formatCode="0.00">
                  <c:v>186.7</c:v>
                </c:pt>
                <c:pt idx="1620" formatCode="0.00">
                  <c:v>186.8</c:v>
                </c:pt>
                <c:pt idx="1621" formatCode="0.00">
                  <c:v>186.9</c:v>
                </c:pt>
                <c:pt idx="1622" formatCode="0.00">
                  <c:v>187</c:v>
                </c:pt>
                <c:pt idx="1623" formatCode="0.00">
                  <c:v>187.1</c:v>
                </c:pt>
                <c:pt idx="1624" formatCode="0.00">
                  <c:v>187.2</c:v>
                </c:pt>
                <c:pt idx="1625" formatCode="0.00">
                  <c:v>187.3</c:v>
                </c:pt>
                <c:pt idx="1626" formatCode="0.00">
                  <c:v>187.4</c:v>
                </c:pt>
                <c:pt idx="1627" formatCode="0.00">
                  <c:v>187.5</c:v>
                </c:pt>
                <c:pt idx="1628" formatCode="0.00">
                  <c:v>187.6</c:v>
                </c:pt>
                <c:pt idx="1629" formatCode="0.00">
                  <c:v>187.7</c:v>
                </c:pt>
                <c:pt idx="1630" formatCode="0.00">
                  <c:v>187.8</c:v>
                </c:pt>
                <c:pt idx="1631" formatCode="0.00">
                  <c:v>187.9</c:v>
                </c:pt>
                <c:pt idx="1632" formatCode="0.00">
                  <c:v>188</c:v>
                </c:pt>
                <c:pt idx="1633" formatCode="0.00">
                  <c:v>188.1</c:v>
                </c:pt>
                <c:pt idx="1634" formatCode="0.00">
                  <c:v>188.2</c:v>
                </c:pt>
                <c:pt idx="1635" formatCode="0.00">
                  <c:v>188.3</c:v>
                </c:pt>
                <c:pt idx="1636" formatCode="0.00">
                  <c:v>188.4</c:v>
                </c:pt>
                <c:pt idx="1637" formatCode="0.00">
                  <c:v>188.5</c:v>
                </c:pt>
                <c:pt idx="1638" formatCode="0.00">
                  <c:v>188.6</c:v>
                </c:pt>
                <c:pt idx="1639" formatCode="0.00">
                  <c:v>188.7</c:v>
                </c:pt>
                <c:pt idx="1640" formatCode="0.00">
                  <c:v>188.8</c:v>
                </c:pt>
                <c:pt idx="1641" formatCode="0.00">
                  <c:v>188.9</c:v>
                </c:pt>
                <c:pt idx="1642" formatCode="0.00">
                  <c:v>189</c:v>
                </c:pt>
                <c:pt idx="1643" formatCode="0.00">
                  <c:v>189.1</c:v>
                </c:pt>
                <c:pt idx="1644" formatCode="0.00">
                  <c:v>189.2</c:v>
                </c:pt>
                <c:pt idx="1645" formatCode="0.00">
                  <c:v>189.3</c:v>
                </c:pt>
                <c:pt idx="1646" formatCode="0.00">
                  <c:v>189.4</c:v>
                </c:pt>
                <c:pt idx="1647" formatCode="0.00">
                  <c:v>189.5</c:v>
                </c:pt>
                <c:pt idx="1648" formatCode="0.00">
                  <c:v>189.6</c:v>
                </c:pt>
                <c:pt idx="1649" formatCode="0.00">
                  <c:v>189.7</c:v>
                </c:pt>
                <c:pt idx="1650" formatCode="0.00">
                  <c:v>189.8</c:v>
                </c:pt>
                <c:pt idx="1651" formatCode="0.00">
                  <c:v>189.9</c:v>
                </c:pt>
                <c:pt idx="1652" formatCode="0.00">
                  <c:v>190</c:v>
                </c:pt>
                <c:pt idx="1653" formatCode="0.00">
                  <c:v>190.1</c:v>
                </c:pt>
                <c:pt idx="1654" formatCode="0.00">
                  <c:v>190.2</c:v>
                </c:pt>
                <c:pt idx="1655" formatCode="0.00">
                  <c:v>190.3</c:v>
                </c:pt>
                <c:pt idx="1656" formatCode="0.00">
                  <c:v>190.4</c:v>
                </c:pt>
                <c:pt idx="1657" formatCode="0.00">
                  <c:v>190.5</c:v>
                </c:pt>
                <c:pt idx="1658" formatCode="0.00">
                  <c:v>190.6</c:v>
                </c:pt>
                <c:pt idx="1659" formatCode="0.00">
                  <c:v>190.7</c:v>
                </c:pt>
                <c:pt idx="1660" formatCode="0.00">
                  <c:v>190.8</c:v>
                </c:pt>
                <c:pt idx="1661" formatCode="0.00">
                  <c:v>190.9</c:v>
                </c:pt>
                <c:pt idx="1662" formatCode="0.00">
                  <c:v>191</c:v>
                </c:pt>
                <c:pt idx="1663" formatCode="0.00">
                  <c:v>191.1</c:v>
                </c:pt>
                <c:pt idx="1664" formatCode="0.00">
                  <c:v>191.2</c:v>
                </c:pt>
                <c:pt idx="1665" formatCode="0.00">
                  <c:v>191.3</c:v>
                </c:pt>
                <c:pt idx="1666" formatCode="0.00">
                  <c:v>191.4</c:v>
                </c:pt>
                <c:pt idx="1667" formatCode="0.00">
                  <c:v>191.5</c:v>
                </c:pt>
                <c:pt idx="1668" formatCode="0.00">
                  <c:v>191.6</c:v>
                </c:pt>
                <c:pt idx="1669" formatCode="0.00">
                  <c:v>191.7</c:v>
                </c:pt>
                <c:pt idx="1670" formatCode="0.00">
                  <c:v>191.8</c:v>
                </c:pt>
                <c:pt idx="1671" formatCode="0.00">
                  <c:v>191.9</c:v>
                </c:pt>
                <c:pt idx="1672" formatCode="0.00">
                  <c:v>192</c:v>
                </c:pt>
                <c:pt idx="1673" formatCode="0.00">
                  <c:v>192.1</c:v>
                </c:pt>
                <c:pt idx="1674" formatCode="0.00">
                  <c:v>192.2</c:v>
                </c:pt>
                <c:pt idx="1675" formatCode="0.00">
                  <c:v>192.3</c:v>
                </c:pt>
                <c:pt idx="1676" formatCode="0.00">
                  <c:v>192.4</c:v>
                </c:pt>
                <c:pt idx="1677" formatCode="0.00">
                  <c:v>192.5</c:v>
                </c:pt>
                <c:pt idx="1678" formatCode="0.00">
                  <c:v>192.6</c:v>
                </c:pt>
                <c:pt idx="1679" formatCode="0.00">
                  <c:v>192.7</c:v>
                </c:pt>
                <c:pt idx="1680" formatCode="0.00">
                  <c:v>192.8</c:v>
                </c:pt>
                <c:pt idx="1681" formatCode="0.00">
                  <c:v>192.9</c:v>
                </c:pt>
                <c:pt idx="1682" formatCode="0.00">
                  <c:v>193</c:v>
                </c:pt>
                <c:pt idx="1683" formatCode="0.00">
                  <c:v>193.1</c:v>
                </c:pt>
                <c:pt idx="1684" formatCode="0.00">
                  <c:v>193.2</c:v>
                </c:pt>
                <c:pt idx="1685" formatCode="0.00">
                  <c:v>193.3</c:v>
                </c:pt>
                <c:pt idx="1686" formatCode="0.00">
                  <c:v>193.4</c:v>
                </c:pt>
                <c:pt idx="1687" formatCode="0.00">
                  <c:v>193.5</c:v>
                </c:pt>
                <c:pt idx="1688" formatCode="0.00">
                  <c:v>193.6</c:v>
                </c:pt>
                <c:pt idx="1689" formatCode="0.00">
                  <c:v>193.7</c:v>
                </c:pt>
                <c:pt idx="1690" formatCode="0.00">
                  <c:v>193.8</c:v>
                </c:pt>
                <c:pt idx="1691" formatCode="0.00">
                  <c:v>193.9</c:v>
                </c:pt>
                <c:pt idx="1692" formatCode="0.00">
                  <c:v>194</c:v>
                </c:pt>
                <c:pt idx="1693" formatCode="0.00">
                  <c:v>194.1</c:v>
                </c:pt>
                <c:pt idx="1694" formatCode="0.00">
                  <c:v>194.2</c:v>
                </c:pt>
                <c:pt idx="1695" formatCode="0.00">
                  <c:v>194.3</c:v>
                </c:pt>
                <c:pt idx="1696" formatCode="0.00">
                  <c:v>194.4</c:v>
                </c:pt>
                <c:pt idx="1697" formatCode="0.00">
                  <c:v>194.5</c:v>
                </c:pt>
                <c:pt idx="1698" formatCode="0.00">
                  <c:v>194.6</c:v>
                </c:pt>
                <c:pt idx="1699" formatCode="0.00">
                  <c:v>194.7</c:v>
                </c:pt>
                <c:pt idx="1700" formatCode="0.00">
                  <c:v>194.8</c:v>
                </c:pt>
                <c:pt idx="1701" formatCode="0.00">
                  <c:v>194.9</c:v>
                </c:pt>
                <c:pt idx="1702" formatCode="0.00">
                  <c:v>195</c:v>
                </c:pt>
                <c:pt idx="1703" formatCode="0.00">
                  <c:v>195.1</c:v>
                </c:pt>
                <c:pt idx="1704" formatCode="0.00">
                  <c:v>195.2</c:v>
                </c:pt>
                <c:pt idx="1705" formatCode="0.00">
                  <c:v>195.3</c:v>
                </c:pt>
                <c:pt idx="1706" formatCode="0.00">
                  <c:v>195.4</c:v>
                </c:pt>
                <c:pt idx="1707" formatCode="0.00">
                  <c:v>195.5</c:v>
                </c:pt>
                <c:pt idx="1708" formatCode="0.00">
                  <c:v>195.6</c:v>
                </c:pt>
                <c:pt idx="1709" formatCode="0.00">
                  <c:v>195.7</c:v>
                </c:pt>
                <c:pt idx="1710" formatCode="0.00">
                  <c:v>195.8</c:v>
                </c:pt>
                <c:pt idx="1711" formatCode="0.00">
                  <c:v>195.9</c:v>
                </c:pt>
                <c:pt idx="1712" formatCode="0.00">
                  <c:v>196</c:v>
                </c:pt>
                <c:pt idx="1713" formatCode="0.00">
                  <c:v>196.1</c:v>
                </c:pt>
                <c:pt idx="1714" formatCode="0.00">
                  <c:v>196.2</c:v>
                </c:pt>
                <c:pt idx="1715" formatCode="0.00">
                  <c:v>196.3</c:v>
                </c:pt>
                <c:pt idx="1716" formatCode="0.00">
                  <c:v>196.4</c:v>
                </c:pt>
                <c:pt idx="1717" formatCode="0.00">
                  <c:v>196.5</c:v>
                </c:pt>
                <c:pt idx="1718" formatCode="0.00">
                  <c:v>196.6</c:v>
                </c:pt>
                <c:pt idx="1719" formatCode="0.00">
                  <c:v>196.7</c:v>
                </c:pt>
                <c:pt idx="1720" formatCode="0.00">
                  <c:v>196.8</c:v>
                </c:pt>
                <c:pt idx="1721" formatCode="0.00">
                  <c:v>196.9</c:v>
                </c:pt>
                <c:pt idx="1722" formatCode="0.00">
                  <c:v>197</c:v>
                </c:pt>
                <c:pt idx="1723" formatCode="0.00">
                  <c:v>197.1</c:v>
                </c:pt>
                <c:pt idx="1724" formatCode="0.00">
                  <c:v>197.2</c:v>
                </c:pt>
                <c:pt idx="1725" formatCode="0.00">
                  <c:v>197.3</c:v>
                </c:pt>
                <c:pt idx="1726" formatCode="0.00">
                  <c:v>197.4</c:v>
                </c:pt>
                <c:pt idx="1727" formatCode="0.00">
                  <c:v>197.5</c:v>
                </c:pt>
                <c:pt idx="1728" formatCode="0.00">
                  <c:v>197.6</c:v>
                </c:pt>
                <c:pt idx="1729" formatCode="0.00">
                  <c:v>197.7</c:v>
                </c:pt>
                <c:pt idx="1730" formatCode="0.00">
                  <c:v>197.8</c:v>
                </c:pt>
                <c:pt idx="1731" formatCode="0.00">
                  <c:v>197.9</c:v>
                </c:pt>
                <c:pt idx="1732" formatCode="0.00">
                  <c:v>198</c:v>
                </c:pt>
                <c:pt idx="1733" formatCode="0.00">
                  <c:v>198.1</c:v>
                </c:pt>
                <c:pt idx="1734" formatCode="0.00">
                  <c:v>198.2</c:v>
                </c:pt>
                <c:pt idx="1735" formatCode="0.00">
                  <c:v>198.3</c:v>
                </c:pt>
                <c:pt idx="1736" formatCode="0.00">
                  <c:v>198.4</c:v>
                </c:pt>
                <c:pt idx="1737" formatCode="0.00">
                  <c:v>198.5</c:v>
                </c:pt>
                <c:pt idx="1738" formatCode="0.00">
                  <c:v>198.6</c:v>
                </c:pt>
                <c:pt idx="1739" formatCode="0.00">
                  <c:v>198.7</c:v>
                </c:pt>
                <c:pt idx="1740" formatCode="0.00">
                  <c:v>198.8</c:v>
                </c:pt>
                <c:pt idx="1741" formatCode="0.00">
                  <c:v>198.9</c:v>
                </c:pt>
                <c:pt idx="1742" formatCode="0.00">
                  <c:v>199</c:v>
                </c:pt>
                <c:pt idx="1743" formatCode="0.00">
                  <c:v>199.1</c:v>
                </c:pt>
                <c:pt idx="1744" formatCode="0.00">
                  <c:v>199.2</c:v>
                </c:pt>
                <c:pt idx="1745" formatCode="0.00">
                  <c:v>199.3</c:v>
                </c:pt>
                <c:pt idx="1746" formatCode="0.00">
                  <c:v>199.4</c:v>
                </c:pt>
                <c:pt idx="1747" formatCode="0.00">
                  <c:v>199.5</c:v>
                </c:pt>
                <c:pt idx="1748" formatCode="0.00">
                  <c:v>199.6</c:v>
                </c:pt>
                <c:pt idx="1749" formatCode="0.00">
                  <c:v>199.7</c:v>
                </c:pt>
                <c:pt idx="1750" formatCode="0.00">
                  <c:v>199.8</c:v>
                </c:pt>
                <c:pt idx="1751" formatCode="0.00">
                  <c:v>199.9</c:v>
                </c:pt>
                <c:pt idx="1752" formatCode="0.00">
                  <c:v>200</c:v>
                </c:pt>
                <c:pt idx="1753" formatCode="0.00">
                  <c:v>200.1</c:v>
                </c:pt>
                <c:pt idx="1754" formatCode="0.00">
                  <c:v>200.2</c:v>
                </c:pt>
                <c:pt idx="1755" formatCode="0.00">
                  <c:v>200.3</c:v>
                </c:pt>
                <c:pt idx="1756" formatCode="0.00">
                  <c:v>200.4</c:v>
                </c:pt>
                <c:pt idx="1757" formatCode="0.00">
                  <c:v>200.5</c:v>
                </c:pt>
                <c:pt idx="1758" formatCode="0.00">
                  <c:v>200.6</c:v>
                </c:pt>
                <c:pt idx="1759" formatCode="0.00">
                  <c:v>200.7</c:v>
                </c:pt>
                <c:pt idx="1760" formatCode="0.00">
                  <c:v>200.8</c:v>
                </c:pt>
                <c:pt idx="1761" formatCode="0.00">
                  <c:v>200.9</c:v>
                </c:pt>
                <c:pt idx="1762" formatCode="0.00">
                  <c:v>201</c:v>
                </c:pt>
                <c:pt idx="1763" formatCode="0.00">
                  <c:v>201.1</c:v>
                </c:pt>
                <c:pt idx="1764" formatCode="0.00">
                  <c:v>201.2</c:v>
                </c:pt>
                <c:pt idx="1765" formatCode="0.00">
                  <c:v>201.3</c:v>
                </c:pt>
                <c:pt idx="1766" formatCode="0.00">
                  <c:v>201.4</c:v>
                </c:pt>
                <c:pt idx="1767" formatCode="0.00">
                  <c:v>201.5</c:v>
                </c:pt>
                <c:pt idx="1768" formatCode="0.00">
                  <c:v>201.6</c:v>
                </c:pt>
                <c:pt idx="1769" formatCode="0.00">
                  <c:v>201.7</c:v>
                </c:pt>
                <c:pt idx="1770" formatCode="0.00">
                  <c:v>201.8</c:v>
                </c:pt>
                <c:pt idx="1771" formatCode="0.00">
                  <c:v>201.9</c:v>
                </c:pt>
                <c:pt idx="1772" formatCode="0.00">
                  <c:v>202</c:v>
                </c:pt>
                <c:pt idx="1773" formatCode="0.00">
                  <c:v>202.1</c:v>
                </c:pt>
                <c:pt idx="1774" formatCode="0.00">
                  <c:v>202.2</c:v>
                </c:pt>
                <c:pt idx="1775" formatCode="0.00">
                  <c:v>202.3</c:v>
                </c:pt>
                <c:pt idx="1776" formatCode="0.00">
                  <c:v>202.4</c:v>
                </c:pt>
                <c:pt idx="1777" formatCode="0.00">
                  <c:v>202.5</c:v>
                </c:pt>
                <c:pt idx="1778" formatCode="0.00">
                  <c:v>202.6</c:v>
                </c:pt>
                <c:pt idx="1779" formatCode="0.00">
                  <c:v>202.7</c:v>
                </c:pt>
                <c:pt idx="1780" formatCode="0.00">
                  <c:v>202.8</c:v>
                </c:pt>
                <c:pt idx="1781" formatCode="0.00">
                  <c:v>202.9</c:v>
                </c:pt>
                <c:pt idx="1782" formatCode="0.00">
                  <c:v>203</c:v>
                </c:pt>
                <c:pt idx="1783" formatCode="0.00">
                  <c:v>203.1</c:v>
                </c:pt>
                <c:pt idx="1784" formatCode="0.00">
                  <c:v>203.2</c:v>
                </c:pt>
                <c:pt idx="1785" formatCode="0.00">
                  <c:v>203.3</c:v>
                </c:pt>
                <c:pt idx="1786" formatCode="0.00">
                  <c:v>203.4</c:v>
                </c:pt>
                <c:pt idx="1787" formatCode="0.00">
                  <c:v>203.5</c:v>
                </c:pt>
                <c:pt idx="1788" formatCode="0.00">
                  <c:v>203.6</c:v>
                </c:pt>
                <c:pt idx="1789" formatCode="0.00">
                  <c:v>203.7</c:v>
                </c:pt>
                <c:pt idx="1790" formatCode="0.00">
                  <c:v>203.8</c:v>
                </c:pt>
                <c:pt idx="1791" formatCode="0.00">
                  <c:v>203.9</c:v>
                </c:pt>
                <c:pt idx="1792" formatCode="0.00">
                  <c:v>204</c:v>
                </c:pt>
                <c:pt idx="1793" formatCode="0.00">
                  <c:v>204.1</c:v>
                </c:pt>
                <c:pt idx="1794" formatCode="0.00">
                  <c:v>204.2</c:v>
                </c:pt>
                <c:pt idx="1795" formatCode="0.00">
                  <c:v>204.3</c:v>
                </c:pt>
                <c:pt idx="1796" formatCode="0.00">
                  <c:v>204.4</c:v>
                </c:pt>
                <c:pt idx="1797" formatCode="0.00">
                  <c:v>204.5</c:v>
                </c:pt>
                <c:pt idx="1798" formatCode="0.00">
                  <c:v>204.6</c:v>
                </c:pt>
                <c:pt idx="1799" formatCode="0.00">
                  <c:v>204.7</c:v>
                </c:pt>
                <c:pt idx="1800" formatCode="0.00">
                  <c:v>204.8</c:v>
                </c:pt>
                <c:pt idx="1801" formatCode="0.00">
                  <c:v>204.9</c:v>
                </c:pt>
                <c:pt idx="1802" formatCode="0.00">
                  <c:v>205</c:v>
                </c:pt>
                <c:pt idx="1803" formatCode="0.00">
                  <c:v>205.1</c:v>
                </c:pt>
                <c:pt idx="1804" formatCode="0.00">
                  <c:v>205.2</c:v>
                </c:pt>
                <c:pt idx="1805" formatCode="0.00">
                  <c:v>205.3</c:v>
                </c:pt>
                <c:pt idx="1806" formatCode="0.00">
                  <c:v>205.4</c:v>
                </c:pt>
                <c:pt idx="1807" formatCode="0.00">
                  <c:v>205.5</c:v>
                </c:pt>
                <c:pt idx="1808" formatCode="0.00">
                  <c:v>205.6</c:v>
                </c:pt>
                <c:pt idx="1809" formatCode="0.00">
                  <c:v>205.7</c:v>
                </c:pt>
                <c:pt idx="1810" formatCode="0.00">
                  <c:v>205.8</c:v>
                </c:pt>
                <c:pt idx="1811" formatCode="0.00">
                  <c:v>205.9</c:v>
                </c:pt>
                <c:pt idx="1812" formatCode="0.00">
                  <c:v>206</c:v>
                </c:pt>
                <c:pt idx="1813" formatCode="0.00">
                  <c:v>206.1</c:v>
                </c:pt>
                <c:pt idx="1814" formatCode="0.00">
                  <c:v>206.2</c:v>
                </c:pt>
                <c:pt idx="1815" formatCode="0.00">
                  <c:v>206.3</c:v>
                </c:pt>
                <c:pt idx="1816" formatCode="0.00">
                  <c:v>206.4</c:v>
                </c:pt>
                <c:pt idx="1817" formatCode="0.00">
                  <c:v>206.5</c:v>
                </c:pt>
                <c:pt idx="1818" formatCode="0.00">
                  <c:v>206.6</c:v>
                </c:pt>
                <c:pt idx="1819" formatCode="0.00">
                  <c:v>206.7</c:v>
                </c:pt>
                <c:pt idx="1820" formatCode="0.00">
                  <c:v>206.8</c:v>
                </c:pt>
                <c:pt idx="1821" formatCode="0.00">
                  <c:v>206.9</c:v>
                </c:pt>
                <c:pt idx="1822" formatCode="0.00">
                  <c:v>207</c:v>
                </c:pt>
                <c:pt idx="1823" formatCode="0.00">
                  <c:v>207.1</c:v>
                </c:pt>
                <c:pt idx="1824" formatCode="0.00">
                  <c:v>207.2</c:v>
                </c:pt>
                <c:pt idx="1825" formatCode="0.00">
                  <c:v>207.3</c:v>
                </c:pt>
                <c:pt idx="1826" formatCode="0.00">
                  <c:v>207.4</c:v>
                </c:pt>
                <c:pt idx="1827" formatCode="0.00">
                  <c:v>207.5</c:v>
                </c:pt>
                <c:pt idx="1828" formatCode="0.00">
                  <c:v>207.6</c:v>
                </c:pt>
                <c:pt idx="1829" formatCode="0.00">
                  <c:v>207.7</c:v>
                </c:pt>
                <c:pt idx="1830" formatCode="0.00">
                  <c:v>207.8</c:v>
                </c:pt>
                <c:pt idx="1831" formatCode="0.00">
                  <c:v>207.9</c:v>
                </c:pt>
                <c:pt idx="1832" formatCode="0.00">
                  <c:v>208</c:v>
                </c:pt>
                <c:pt idx="1833" formatCode="0.00">
                  <c:v>208.1</c:v>
                </c:pt>
                <c:pt idx="1834" formatCode="0.00">
                  <c:v>208.2</c:v>
                </c:pt>
                <c:pt idx="1835" formatCode="0.00">
                  <c:v>208.3</c:v>
                </c:pt>
                <c:pt idx="1836" formatCode="0.00">
                  <c:v>208.4</c:v>
                </c:pt>
                <c:pt idx="1837" formatCode="0.00">
                  <c:v>208.5</c:v>
                </c:pt>
                <c:pt idx="1838" formatCode="0.00">
                  <c:v>208.6</c:v>
                </c:pt>
                <c:pt idx="1839" formatCode="0.00">
                  <c:v>208.7</c:v>
                </c:pt>
                <c:pt idx="1840" formatCode="0.00">
                  <c:v>208.8</c:v>
                </c:pt>
                <c:pt idx="1841" formatCode="0.00">
                  <c:v>208.9</c:v>
                </c:pt>
                <c:pt idx="1842" formatCode="0.00">
                  <c:v>209</c:v>
                </c:pt>
                <c:pt idx="1843" formatCode="0.00">
                  <c:v>209.1</c:v>
                </c:pt>
                <c:pt idx="1844" formatCode="0.00">
                  <c:v>209.2</c:v>
                </c:pt>
                <c:pt idx="1845" formatCode="0.00">
                  <c:v>209.3</c:v>
                </c:pt>
                <c:pt idx="1846" formatCode="0.00">
                  <c:v>209.4</c:v>
                </c:pt>
                <c:pt idx="1847" formatCode="0.00">
                  <c:v>209.5</c:v>
                </c:pt>
                <c:pt idx="1848" formatCode="0.00">
                  <c:v>209.6</c:v>
                </c:pt>
                <c:pt idx="1849" formatCode="0.00">
                  <c:v>209.7</c:v>
                </c:pt>
                <c:pt idx="1850" formatCode="0.00">
                  <c:v>209.8</c:v>
                </c:pt>
                <c:pt idx="1851" formatCode="0.00">
                  <c:v>209.9</c:v>
                </c:pt>
                <c:pt idx="1852" formatCode="0.00">
                  <c:v>210</c:v>
                </c:pt>
                <c:pt idx="1853" formatCode="0.00">
                  <c:v>210.1</c:v>
                </c:pt>
                <c:pt idx="1854" formatCode="0.00">
                  <c:v>210.2</c:v>
                </c:pt>
                <c:pt idx="1855" formatCode="0.00">
                  <c:v>210.3</c:v>
                </c:pt>
                <c:pt idx="1856" formatCode="0.00">
                  <c:v>210.4</c:v>
                </c:pt>
                <c:pt idx="1857" formatCode="0.00">
                  <c:v>210.5</c:v>
                </c:pt>
                <c:pt idx="1858" formatCode="0.00">
                  <c:v>210.6</c:v>
                </c:pt>
                <c:pt idx="1859" formatCode="0.00">
                  <c:v>210.7</c:v>
                </c:pt>
                <c:pt idx="1860" formatCode="0.00">
                  <c:v>210.8</c:v>
                </c:pt>
                <c:pt idx="1861" formatCode="0.00">
                  <c:v>210.9</c:v>
                </c:pt>
                <c:pt idx="1862" formatCode="0.00">
                  <c:v>211</c:v>
                </c:pt>
                <c:pt idx="1863" formatCode="0.00">
                  <c:v>211.1</c:v>
                </c:pt>
                <c:pt idx="1864" formatCode="0.00">
                  <c:v>211.2</c:v>
                </c:pt>
                <c:pt idx="1865" formatCode="0.00">
                  <c:v>211.3</c:v>
                </c:pt>
                <c:pt idx="1866" formatCode="0.00">
                  <c:v>211.4</c:v>
                </c:pt>
                <c:pt idx="1867" formatCode="0.00">
                  <c:v>211.5</c:v>
                </c:pt>
                <c:pt idx="1868" formatCode="0.00">
                  <c:v>211.6</c:v>
                </c:pt>
                <c:pt idx="1869" formatCode="0.00">
                  <c:v>211.7</c:v>
                </c:pt>
                <c:pt idx="1870" formatCode="0.00">
                  <c:v>211.8</c:v>
                </c:pt>
                <c:pt idx="1871" formatCode="0.00">
                  <c:v>211.9</c:v>
                </c:pt>
                <c:pt idx="1872" formatCode="0.00">
                  <c:v>212</c:v>
                </c:pt>
                <c:pt idx="1873" formatCode="0.00">
                  <c:v>212.1</c:v>
                </c:pt>
                <c:pt idx="1874" formatCode="0.00">
                  <c:v>212.2</c:v>
                </c:pt>
                <c:pt idx="1875" formatCode="0.00">
                  <c:v>212.3</c:v>
                </c:pt>
                <c:pt idx="1876" formatCode="0.00">
                  <c:v>212.4</c:v>
                </c:pt>
                <c:pt idx="1877" formatCode="0.00">
                  <c:v>212.5</c:v>
                </c:pt>
                <c:pt idx="1878" formatCode="0.00">
                  <c:v>212.6</c:v>
                </c:pt>
                <c:pt idx="1879" formatCode="0.00">
                  <c:v>212.7</c:v>
                </c:pt>
                <c:pt idx="1880" formatCode="0.00">
                  <c:v>212.8</c:v>
                </c:pt>
                <c:pt idx="1881" formatCode="0.00">
                  <c:v>212.9</c:v>
                </c:pt>
                <c:pt idx="1882" formatCode="0.00">
                  <c:v>213</c:v>
                </c:pt>
                <c:pt idx="1883" formatCode="0.00">
                  <c:v>213.1</c:v>
                </c:pt>
                <c:pt idx="1884" formatCode="0.00">
                  <c:v>213.2</c:v>
                </c:pt>
                <c:pt idx="1885" formatCode="0.00">
                  <c:v>213.3</c:v>
                </c:pt>
                <c:pt idx="1886" formatCode="0.00">
                  <c:v>213.4</c:v>
                </c:pt>
                <c:pt idx="1887" formatCode="0.00">
                  <c:v>213.5</c:v>
                </c:pt>
                <c:pt idx="1888" formatCode="0.00">
                  <c:v>213.6</c:v>
                </c:pt>
                <c:pt idx="1889" formatCode="0.00">
                  <c:v>213.7</c:v>
                </c:pt>
                <c:pt idx="1890" formatCode="0.00">
                  <c:v>213.8</c:v>
                </c:pt>
                <c:pt idx="1891" formatCode="0.00">
                  <c:v>213.9</c:v>
                </c:pt>
                <c:pt idx="1892" formatCode="0.00">
                  <c:v>214</c:v>
                </c:pt>
                <c:pt idx="1893" formatCode="0.00">
                  <c:v>214.1</c:v>
                </c:pt>
                <c:pt idx="1894" formatCode="0.00">
                  <c:v>214.2</c:v>
                </c:pt>
                <c:pt idx="1895" formatCode="0.00">
                  <c:v>214.3</c:v>
                </c:pt>
                <c:pt idx="1896" formatCode="0.00">
                  <c:v>214.4</c:v>
                </c:pt>
                <c:pt idx="1897" formatCode="0.00">
                  <c:v>214.5</c:v>
                </c:pt>
                <c:pt idx="1898" formatCode="0.00">
                  <c:v>214.6</c:v>
                </c:pt>
                <c:pt idx="1899" formatCode="0.00">
                  <c:v>214.7</c:v>
                </c:pt>
                <c:pt idx="1900" formatCode="0.00">
                  <c:v>214.8</c:v>
                </c:pt>
                <c:pt idx="1901" formatCode="0.00">
                  <c:v>214.9</c:v>
                </c:pt>
                <c:pt idx="1902" formatCode="0.00">
                  <c:v>215</c:v>
                </c:pt>
                <c:pt idx="1903" formatCode="0.00">
                  <c:v>215.1</c:v>
                </c:pt>
                <c:pt idx="1904" formatCode="0.00">
                  <c:v>215.2</c:v>
                </c:pt>
                <c:pt idx="1905" formatCode="0.00">
                  <c:v>215.3</c:v>
                </c:pt>
                <c:pt idx="1906" formatCode="0.00">
                  <c:v>215.4</c:v>
                </c:pt>
                <c:pt idx="1907" formatCode="0.00">
                  <c:v>215.5</c:v>
                </c:pt>
                <c:pt idx="1908" formatCode="0.00">
                  <c:v>215.6</c:v>
                </c:pt>
                <c:pt idx="1909" formatCode="0.00">
                  <c:v>215.7</c:v>
                </c:pt>
                <c:pt idx="1910" formatCode="0.00">
                  <c:v>215.8</c:v>
                </c:pt>
                <c:pt idx="1911" formatCode="0.00">
                  <c:v>215.9</c:v>
                </c:pt>
                <c:pt idx="1912" formatCode="0.00">
                  <c:v>216</c:v>
                </c:pt>
                <c:pt idx="1913" formatCode="0.00">
                  <c:v>216.1</c:v>
                </c:pt>
                <c:pt idx="1914" formatCode="0.00">
                  <c:v>216.2</c:v>
                </c:pt>
                <c:pt idx="1915" formatCode="0.00">
                  <c:v>216.3</c:v>
                </c:pt>
                <c:pt idx="1916" formatCode="0.00">
                  <c:v>216.4</c:v>
                </c:pt>
                <c:pt idx="1917" formatCode="0.00">
                  <c:v>216.5</c:v>
                </c:pt>
                <c:pt idx="1918" formatCode="0.00">
                  <c:v>216.6</c:v>
                </c:pt>
                <c:pt idx="1919" formatCode="0.00">
                  <c:v>216.7</c:v>
                </c:pt>
                <c:pt idx="1920" formatCode="0.00">
                  <c:v>216.8</c:v>
                </c:pt>
                <c:pt idx="1921" formatCode="0.00">
                  <c:v>216.9</c:v>
                </c:pt>
                <c:pt idx="1922" formatCode="0.00">
                  <c:v>217</c:v>
                </c:pt>
                <c:pt idx="1923" formatCode="0.00">
                  <c:v>217.1</c:v>
                </c:pt>
                <c:pt idx="1924" formatCode="0.00">
                  <c:v>217.2</c:v>
                </c:pt>
                <c:pt idx="1925" formatCode="0.00">
                  <c:v>217.3</c:v>
                </c:pt>
                <c:pt idx="1926" formatCode="0.00">
                  <c:v>217.4</c:v>
                </c:pt>
                <c:pt idx="1927" formatCode="0.00">
                  <c:v>217.5</c:v>
                </c:pt>
                <c:pt idx="1928" formatCode="0.00">
                  <c:v>217.6</c:v>
                </c:pt>
                <c:pt idx="1929" formatCode="0.00">
                  <c:v>217.7</c:v>
                </c:pt>
                <c:pt idx="1930" formatCode="0.00">
                  <c:v>217.8</c:v>
                </c:pt>
                <c:pt idx="1931" formatCode="0.00">
                  <c:v>217.9</c:v>
                </c:pt>
                <c:pt idx="1932" formatCode="0.00">
                  <c:v>218</c:v>
                </c:pt>
                <c:pt idx="1933" formatCode="0.00">
                  <c:v>218.1</c:v>
                </c:pt>
                <c:pt idx="1934" formatCode="0.00">
                  <c:v>218.2</c:v>
                </c:pt>
                <c:pt idx="1935" formatCode="0.00">
                  <c:v>218.3</c:v>
                </c:pt>
                <c:pt idx="1936" formatCode="0.00">
                  <c:v>218.4</c:v>
                </c:pt>
                <c:pt idx="1937" formatCode="0.00">
                  <c:v>218.5</c:v>
                </c:pt>
                <c:pt idx="1938" formatCode="0.00">
                  <c:v>218.6</c:v>
                </c:pt>
                <c:pt idx="1939" formatCode="0.00">
                  <c:v>218.7</c:v>
                </c:pt>
                <c:pt idx="1940" formatCode="0.00">
                  <c:v>218.8</c:v>
                </c:pt>
                <c:pt idx="1941" formatCode="0.00">
                  <c:v>218.9</c:v>
                </c:pt>
                <c:pt idx="1942" formatCode="0.00">
                  <c:v>219</c:v>
                </c:pt>
                <c:pt idx="1943" formatCode="0.00">
                  <c:v>219.1</c:v>
                </c:pt>
                <c:pt idx="1944" formatCode="0.00">
                  <c:v>219.2</c:v>
                </c:pt>
                <c:pt idx="1945" formatCode="0.00">
                  <c:v>219.3</c:v>
                </c:pt>
                <c:pt idx="1946" formatCode="0.00">
                  <c:v>219.4</c:v>
                </c:pt>
                <c:pt idx="1947" formatCode="0.00">
                  <c:v>219.5</c:v>
                </c:pt>
                <c:pt idx="1948" formatCode="0.00">
                  <c:v>219.6</c:v>
                </c:pt>
                <c:pt idx="1949" formatCode="0.00">
                  <c:v>219.7</c:v>
                </c:pt>
                <c:pt idx="1950" formatCode="0.00">
                  <c:v>219.8</c:v>
                </c:pt>
                <c:pt idx="1951" formatCode="0.00">
                  <c:v>219.9</c:v>
                </c:pt>
                <c:pt idx="1952" formatCode="0.00">
                  <c:v>220</c:v>
                </c:pt>
              </c:numCache>
            </c:numRef>
          </c:xVal>
          <c:yVal>
            <c:numRef>
              <c:f>Лист1!$D$1:$D$2252</c:f>
              <c:numCache>
                <c:formatCode>General</c:formatCode>
                <c:ptCount val="2252"/>
                <c:pt idx="0">
                  <c:v>2.0000000000000052E-3</c:v>
                </c:pt>
                <c:pt idx="1">
                  <c:v>2.1000000000000016E-3</c:v>
                </c:pt>
                <c:pt idx="2">
                  <c:v>2.200000000000011E-3</c:v>
                </c:pt>
                <c:pt idx="3">
                  <c:v>2.3000000000000052E-3</c:v>
                </c:pt>
                <c:pt idx="4">
                  <c:v>2.4000000000000007E-3</c:v>
                </c:pt>
                <c:pt idx="5">
                  <c:v>2.50000000000001E-3</c:v>
                </c:pt>
                <c:pt idx="6">
                  <c:v>2.6000000000000016E-3</c:v>
                </c:pt>
                <c:pt idx="7">
                  <c:v>2.7000000000000201E-3</c:v>
                </c:pt>
                <c:pt idx="8">
                  <c:v>2.7000000000000201E-3</c:v>
                </c:pt>
                <c:pt idx="9">
                  <c:v>2.8000000000000052E-3</c:v>
                </c:pt>
                <c:pt idx="10" formatCode="0.00000">
                  <c:v>2.9000000000000007E-3</c:v>
                </c:pt>
                <c:pt idx="11" formatCode="0.00000">
                  <c:v>3.0000000000000109E-3</c:v>
                </c:pt>
                <c:pt idx="12" formatCode="0.00000">
                  <c:v>3.1000000000000198E-3</c:v>
                </c:pt>
                <c:pt idx="13" formatCode="0.00000">
                  <c:v>3.2000000000000227E-3</c:v>
                </c:pt>
                <c:pt idx="14" formatCode="0.00000">
                  <c:v>3.3000000000000061E-3</c:v>
                </c:pt>
                <c:pt idx="15" formatCode="0.00000">
                  <c:v>3.50000000000002E-3</c:v>
                </c:pt>
                <c:pt idx="16" formatCode="0.00000">
                  <c:v>3.600000000000022E-3</c:v>
                </c:pt>
                <c:pt idx="17" formatCode="0.00000">
                  <c:v>3.7000000000000266E-3</c:v>
                </c:pt>
                <c:pt idx="18" formatCode="0.00000">
                  <c:v>3.8000000000000061E-3</c:v>
                </c:pt>
                <c:pt idx="19" formatCode="0.00000">
                  <c:v>3.900000000000018E-3</c:v>
                </c:pt>
                <c:pt idx="20" formatCode="0.00000">
                  <c:v>4.0000000000000114E-3</c:v>
                </c:pt>
                <c:pt idx="21" formatCode="0.00000">
                  <c:v>4.1000000000000003E-3</c:v>
                </c:pt>
                <c:pt idx="22" formatCode="0.00000">
                  <c:v>4.2000000000000032E-3</c:v>
                </c:pt>
                <c:pt idx="23" formatCode="0.00000">
                  <c:v>4.3000000000000104E-3</c:v>
                </c:pt>
                <c:pt idx="24" formatCode="0.00000">
                  <c:v>4.5000000000000031E-3</c:v>
                </c:pt>
                <c:pt idx="25" formatCode="0.00000">
                  <c:v>4.6000000000000034E-3</c:v>
                </c:pt>
                <c:pt idx="26" formatCode="0.00000">
                  <c:v>4.7000000000000141E-3</c:v>
                </c:pt>
                <c:pt idx="27" formatCode="0.00000">
                  <c:v>4.8000000000000022E-3</c:v>
                </c:pt>
                <c:pt idx="28" formatCode="0.00000">
                  <c:v>5.0000000000000131E-3</c:v>
                </c:pt>
                <c:pt idx="29" formatCode="0.00000">
                  <c:v>5.1000000000000021E-3</c:v>
                </c:pt>
                <c:pt idx="30" formatCode="0.00000">
                  <c:v>5.2000000000000032E-3</c:v>
                </c:pt>
                <c:pt idx="31" formatCode="0.00000">
                  <c:v>5.3000000000000104E-3</c:v>
                </c:pt>
                <c:pt idx="32" formatCode="0.00000">
                  <c:v>5.5000000000000032E-3</c:v>
                </c:pt>
                <c:pt idx="33" formatCode="0.00000">
                  <c:v>5.6000000000000034E-3</c:v>
                </c:pt>
                <c:pt idx="34" formatCode="0.00000">
                  <c:v>5.7000000000000141E-3</c:v>
                </c:pt>
                <c:pt idx="35" formatCode="0.00000">
                  <c:v>5.9000000000000372E-3</c:v>
                </c:pt>
                <c:pt idx="36" formatCode="0.00000">
                  <c:v>6.0000000000000131E-3</c:v>
                </c:pt>
                <c:pt idx="37" formatCode="0.00000">
                  <c:v>6.2000000000000353E-3</c:v>
                </c:pt>
                <c:pt idx="38" formatCode="0.00000">
                  <c:v>6.3000000000000131E-3</c:v>
                </c:pt>
                <c:pt idx="39" formatCode="0.00000">
                  <c:v>6.4000000000000428E-3</c:v>
                </c:pt>
                <c:pt idx="40" formatCode="0.00000">
                  <c:v>6.6000000000000069E-3</c:v>
                </c:pt>
                <c:pt idx="41" formatCode="0.00000">
                  <c:v>6.7000000000000393E-3</c:v>
                </c:pt>
                <c:pt idx="42" formatCode="0.00000">
                  <c:v>6.9000000000000406E-3</c:v>
                </c:pt>
                <c:pt idx="43" formatCode="0.00000">
                  <c:v>7.0000000000000132E-3</c:v>
                </c:pt>
                <c:pt idx="44" formatCode="0.00000">
                  <c:v>7.2000000000000371E-3</c:v>
                </c:pt>
                <c:pt idx="45" formatCode="0.00000">
                  <c:v>7.3000000000000131E-3</c:v>
                </c:pt>
                <c:pt idx="46" formatCode="0.00000">
                  <c:v>7.5000000000000388E-3</c:v>
                </c:pt>
                <c:pt idx="47" formatCode="0.00000">
                  <c:v>7.6000000000000121E-3</c:v>
                </c:pt>
                <c:pt idx="48" formatCode="0.00000">
                  <c:v>7.8000000000000317E-3</c:v>
                </c:pt>
                <c:pt idx="49" formatCode="0.00000">
                  <c:v>8.0000000000000227E-3</c:v>
                </c:pt>
                <c:pt idx="50" formatCode="0.00000">
                  <c:v>8.1000000000000048E-3</c:v>
                </c:pt>
                <c:pt idx="51" formatCode="0.00000">
                  <c:v>8.3000000000000261E-3</c:v>
                </c:pt>
                <c:pt idx="52" formatCode="0.00000">
                  <c:v>8.4000000000000082E-3</c:v>
                </c:pt>
                <c:pt idx="53" formatCode="0.00000">
                  <c:v>8.6000000000000208E-3</c:v>
                </c:pt>
                <c:pt idx="54" formatCode="0.00000">
                  <c:v>8.8000000000000283E-3</c:v>
                </c:pt>
                <c:pt idx="55" formatCode="0.00000">
                  <c:v>8.9000000000000242E-3</c:v>
                </c:pt>
                <c:pt idx="56" formatCode="0.00000">
                  <c:v>9.1000000000000039E-3</c:v>
                </c:pt>
                <c:pt idx="57" formatCode="0.00000">
                  <c:v>9.3000000000000582E-3</c:v>
                </c:pt>
                <c:pt idx="58" formatCode="0.00000">
                  <c:v>9.5000000000000136E-3</c:v>
                </c:pt>
                <c:pt idx="59" formatCode="0.00000">
                  <c:v>9.6000000000000061E-3</c:v>
                </c:pt>
                <c:pt idx="60" formatCode="0.00000">
                  <c:v>9.8000000000000708E-3</c:v>
                </c:pt>
                <c:pt idx="61" formatCode="0.00000">
                  <c:v>1.0000000000000009E-2</c:v>
                </c:pt>
                <c:pt idx="62" formatCode="0.00000">
                  <c:v>1.0200000000000006E-2</c:v>
                </c:pt>
                <c:pt idx="63" formatCode="0.00000">
                  <c:v>1.0300000000000011E-2</c:v>
                </c:pt>
                <c:pt idx="64" formatCode="0.00000">
                  <c:v>1.0500000000000025E-2</c:v>
                </c:pt>
                <c:pt idx="65" formatCode="0.00000">
                  <c:v>1.0699999999999998E-2</c:v>
                </c:pt>
                <c:pt idx="66" formatCode="0.00000">
                  <c:v>1.090000000000001E-2</c:v>
                </c:pt>
                <c:pt idx="67" formatCode="0.00000">
                  <c:v>1.1100000000000077E-2</c:v>
                </c:pt>
                <c:pt idx="68" formatCode="0.00000">
                  <c:v>1.1299999999999999E-2</c:v>
                </c:pt>
                <c:pt idx="69" formatCode="0.00000">
                  <c:v>1.1500000000000087E-2</c:v>
                </c:pt>
                <c:pt idx="70" formatCode="0.00000">
                  <c:v>1.1599999999999997E-2</c:v>
                </c:pt>
                <c:pt idx="71" formatCode="0.00000">
                  <c:v>1.1800000000000097E-2</c:v>
                </c:pt>
                <c:pt idx="72" formatCode="0.00000">
                  <c:v>1.2000000000000007E-2</c:v>
                </c:pt>
                <c:pt idx="73" formatCode="0.00000">
                  <c:v>1.2200000000000004E-2</c:v>
                </c:pt>
                <c:pt idx="74" formatCode="0.00000">
                  <c:v>1.2400000000000005E-2</c:v>
                </c:pt>
                <c:pt idx="75" formatCode="0.00000">
                  <c:v>1.2600000000000012E-2</c:v>
                </c:pt>
                <c:pt idx="76" formatCode="0.00000">
                  <c:v>1.2800000000000025E-2</c:v>
                </c:pt>
                <c:pt idx="77" formatCode="0.00000">
                  <c:v>1.2999999999999998E-2</c:v>
                </c:pt>
                <c:pt idx="78" formatCode="0.00000">
                  <c:v>1.3200000000000075E-2</c:v>
                </c:pt>
                <c:pt idx="79" formatCode="0.00000">
                  <c:v>1.3400000000000077E-2</c:v>
                </c:pt>
                <c:pt idx="80" formatCode="0.00000">
                  <c:v>1.3599999999999999E-2</c:v>
                </c:pt>
                <c:pt idx="81" formatCode="0.00000">
                  <c:v>1.3800000000000097E-2</c:v>
                </c:pt>
                <c:pt idx="82" formatCode="0.00000">
                  <c:v>1.4100000000000001E-2</c:v>
                </c:pt>
                <c:pt idx="83" formatCode="0.00000">
                  <c:v>1.4300000000000007E-2</c:v>
                </c:pt>
                <c:pt idx="84" formatCode="0.00000">
                  <c:v>1.4500000000000008E-2</c:v>
                </c:pt>
                <c:pt idx="85" formatCode="0.00000">
                  <c:v>1.4700000000000005E-2</c:v>
                </c:pt>
                <c:pt idx="86" formatCode="0.00000">
                  <c:v>1.4900000000000012E-2</c:v>
                </c:pt>
                <c:pt idx="87" formatCode="0.00000">
                  <c:v>1.5100000000000025E-2</c:v>
                </c:pt>
                <c:pt idx="88" formatCode="0.00000">
                  <c:v>1.5299999999999999E-2</c:v>
                </c:pt>
                <c:pt idx="89" formatCode="0.00000">
                  <c:v>1.5599999999999999E-2</c:v>
                </c:pt>
                <c:pt idx="90" formatCode="0.00000">
                  <c:v>1.5800000000000054E-2</c:v>
                </c:pt>
                <c:pt idx="91" formatCode="0.00000">
                  <c:v>1.6000000000000032E-2</c:v>
                </c:pt>
                <c:pt idx="92" formatCode="0.00000">
                  <c:v>1.6199999999999999E-2</c:v>
                </c:pt>
                <c:pt idx="93" formatCode="0.00000">
                  <c:v>1.6400000000000012E-2</c:v>
                </c:pt>
                <c:pt idx="94" formatCode="0.00000">
                  <c:v>1.6700000000000104E-2</c:v>
                </c:pt>
                <c:pt idx="95" formatCode="0.00000">
                  <c:v>1.6900000000000009E-2</c:v>
                </c:pt>
                <c:pt idx="96" formatCode="0.00000">
                  <c:v>1.7100000000000014E-2</c:v>
                </c:pt>
                <c:pt idx="97" formatCode="0.00000">
                  <c:v>1.7400000000000013E-2</c:v>
                </c:pt>
                <c:pt idx="98" formatCode="0.00000">
                  <c:v>1.7600000000000015E-2</c:v>
                </c:pt>
                <c:pt idx="99" formatCode="0.00000">
                  <c:v>1.7800000000000017E-2</c:v>
                </c:pt>
                <c:pt idx="100" formatCode="0.00000">
                  <c:v>1.8100000000000054E-2</c:v>
                </c:pt>
                <c:pt idx="101" formatCode="0.00000">
                  <c:v>1.8300000000000032E-2</c:v>
                </c:pt>
                <c:pt idx="102" formatCode="0.00000">
                  <c:v>1.8499999999999999E-2</c:v>
                </c:pt>
                <c:pt idx="103" formatCode="0.00000">
                  <c:v>1.8800000000000105E-2</c:v>
                </c:pt>
                <c:pt idx="104" formatCode="0.00000">
                  <c:v>1.9000000000000107E-2</c:v>
                </c:pt>
                <c:pt idx="105" formatCode="0.00000">
                  <c:v>1.9300000000000116E-2</c:v>
                </c:pt>
                <c:pt idx="106" formatCode="0.00000">
                  <c:v>1.9500000000000118E-2</c:v>
                </c:pt>
                <c:pt idx="107" formatCode="0.00000">
                  <c:v>1.9699999999999999E-2</c:v>
                </c:pt>
                <c:pt idx="108" formatCode="0.00000">
                  <c:v>2.0000000000000018E-2</c:v>
                </c:pt>
                <c:pt idx="109" formatCode="0.00000">
                  <c:v>2.0199999999999999E-2</c:v>
                </c:pt>
                <c:pt idx="110" formatCode="0.00000">
                  <c:v>2.0500000000000001E-2</c:v>
                </c:pt>
                <c:pt idx="111" formatCode="0.00000">
                  <c:v>2.070000000000001E-2</c:v>
                </c:pt>
                <c:pt idx="112" formatCode="0.00000">
                  <c:v>2.1000000000000019E-2</c:v>
                </c:pt>
                <c:pt idx="113" formatCode="0.00000">
                  <c:v>2.1200000000000056E-2</c:v>
                </c:pt>
                <c:pt idx="114" formatCode="0.00000">
                  <c:v>2.1500000000000002E-2</c:v>
                </c:pt>
                <c:pt idx="115" formatCode="0.00000">
                  <c:v>2.1800000000000062E-2</c:v>
                </c:pt>
                <c:pt idx="116" formatCode="0.00000">
                  <c:v>2.2000000000000009E-2</c:v>
                </c:pt>
                <c:pt idx="117" formatCode="0.00000">
                  <c:v>2.2300000000000018E-2</c:v>
                </c:pt>
                <c:pt idx="118" formatCode="0.00000">
                  <c:v>2.2500000000000017E-2</c:v>
                </c:pt>
                <c:pt idx="119" formatCode="0.00000">
                  <c:v>2.2800000000000174E-2</c:v>
                </c:pt>
                <c:pt idx="120" formatCode="0.00000">
                  <c:v>2.3099999999999999E-2</c:v>
                </c:pt>
                <c:pt idx="121" formatCode="0.00000">
                  <c:v>2.3300000000000001E-2</c:v>
                </c:pt>
                <c:pt idx="122" formatCode="0.00000">
                  <c:v>2.3599999999999996E-2</c:v>
                </c:pt>
                <c:pt idx="123" formatCode="0.00000">
                  <c:v>2.3900000000000001E-2</c:v>
                </c:pt>
                <c:pt idx="124" formatCode="0.00000">
                  <c:v>2.4100000000000007E-2</c:v>
                </c:pt>
                <c:pt idx="125" formatCode="0.00000">
                  <c:v>2.4400000000000008E-2</c:v>
                </c:pt>
                <c:pt idx="126" formatCode="0.00000">
                  <c:v>2.4700000000000007E-2</c:v>
                </c:pt>
                <c:pt idx="127" formatCode="0.00000">
                  <c:v>2.4900000000000002E-2</c:v>
                </c:pt>
                <c:pt idx="128" formatCode="0.00000">
                  <c:v>2.5200000000000024E-2</c:v>
                </c:pt>
                <c:pt idx="129" formatCode="0.00000">
                  <c:v>2.5500000000000002E-2</c:v>
                </c:pt>
                <c:pt idx="130" formatCode="0.00000">
                  <c:v>2.5800000000000059E-2</c:v>
                </c:pt>
                <c:pt idx="131" formatCode="0.00000">
                  <c:v>2.6100000000000009E-2</c:v>
                </c:pt>
                <c:pt idx="132" formatCode="0.00000">
                  <c:v>2.6300000000000014E-2</c:v>
                </c:pt>
                <c:pt idx="133" formatCode="0.00000">
                  <c:v>2.6600000000000013E-2</c:v>
                </c:pt>
                <c:pt idx="134" formatCode="0.00000">
                  <c:v>2.6900000000000018E-2</c:v>
                </c:pt>
                <c:pt idx="135" formatCode="0.00000">
                  <c:v>2.7200000000000026E-2</c:v>
                </c:pt>
                <c:pt idx="136" formatCode="0.00000">
                  <c:v>2.7500000000000024E-2</c:v>
                </c:pt>
                <c:pt idx="137" formatCode="0.00000">
                  <c:v>2.7800000000000189E-2</c:v>
                </c:pt>
                <c:pt idx="138" formatCode="0.00000">
                  <c:v>2.8000000000000008E-2</c:v>
                </c:pt>
                <c:pt idx="139" formatCode="0.00000">
                  <c:v>2.8300000000000002E-2</c:v>
                </c:pt>
                <c:pt idx="140" formatCode="0.00000">
                  <c:v>2.8600000000000014E-2</c:v>
                </c:pt>
                <c:pt idx="141" formatCode="0.00000">
                  <c:v>2.8900000000000002E-2</c:v>
                </c:pt>
                <c:pt idx="142" formatCode="0.00000">
                  <c:v>2.9200000000000018E-2</c:v>
                </c:pt>
                <c:pt idx="143" formatCode="0.00000">
                  <c:v>2.9500000000000002E-2</c:v>
                </c:pt>
                <c:pt idx="144" formatCode="0.00000">
                  <c:v>2.9800000000000024E-2</c:v>
                </c:pt>
                <c:pt idx="145" formatCode="0.00000">
                  <c:v>3.0100000000000009E-2</c:v>
                </c:pt>
                <c:pt idx="146" formatCode="0.00000">
                  <c:v>3.0400000000000059E-2</c:v>
                </c:pt>
                <c:pt idx="147" formatCode="0.00000">
                  <c:v>3.0700000000000009E-2</c:v>
                </c:pt>
                <c:pt idx="148" formatCode="0.00000">
                  <c:v>3.1000000000000066E-2</c:v>
                </c:pt>
                <c:pt idx="149" formatCode="0.00000">
                  <c:v>3.1300000000000015E-2</c:v>
                </c:pt>
                <c:pt idx="150" formatCode="0.00000">
                  <c:v>3.1600000000000072E-2</c:v>
                </c:pt>
                <c:pt idx="151" formatCode="0.00000">
                  <c:v>3.1900000000000012E-2</c:v>
                </c:pt>
                <c:pt idx="152" formatCode="0.00000">
                  <c:v>3.220000000000002E-2</c:v>
                </c:pt>
                <c:pt idx="153" formatCode="0.00000">
                  <c:v>3.2500000000000022E-2</c:v>
                </c:pt>
                <c:pt idx="154" formatCode="0.00000">
                  <c:v>3.2800000000000211E-2</c:v>
                </c:pt>
                <c:pt idx="155" formatCode="0.00000">
                  <c:v>3.3100000000000004E-2</c:v>
                </c:pt>
                <c:pt idx="156" formatCode="0.00000">
                  <c:v>3.3399999999999999E-2</c:v>
                </c:pt>
                <c:pt idx="157" formatCode="0.00000">
                  <c:v>3.3800000000000018E-2</c:v>
                </c:pt>
                <c:pt idx="158" formatCode="0.00000">
                  <c:v>3.4100000000000005E-2</c:v>
                </c:pt>
                <c:pt idx="159" formatCode="0.00000">
                  <c:v>3.4400000000000021E-2</c:v>
                </c:pt>
                <c:pt idx="160" formatCode="0.00000">
                  <c:v>3.4700000000000002E-2</c:v>
                </c:pt>
                <c:pt idx="161" formatCode="0.00000">
                  <c:v>3.5000000000000031E-2</c:v>
                </c:pt>
                <c:pt idx="162" formatCode="0.00000">
                  <c:v>3.5300000000000012E-2</c:v>
                </c:pt>
                <c:pt idx="163" formatCode="0.00000">
                  <c:v>3.5700000000000016E-2</c:v>
                </c:pt>
                <c:pt idx="164" formatCode="0.00000">
                  <c:v>3.6000000000000018E-2</c:v>
                </c:pt>
                <c:pt idx="165" formatCode="0.00000">
                  <c:v>3.6300000000000027E-2</c:v>
                </c:pt>
                <c:pt idx="166" formatCode="0.00000">
                  <c:v>3.6600000000000063E-2</c:v>
                </c:pt>
                <c:pt idx="167" formatCode="0.00000">
                  <c:v>3.7000000000000019E-2</c:v>
                </c:pt>
                <c:pt idx="168" formatCode="0.00000">
                  <c:v>3.7300000000000062E-2</c:v>
                </c:pt>
                <c:pt idx="169" formatCode="0.00000">
                  <c:v>3.7600000000000217E-2</c:v>
                </c:pt>
                <c:pt idx="170" formatCode="0.00000">
                  <c:v>3.7900000000000038E-2</c:v>
                </c:pt>
                <c:pt idx="171" formatCode="0.00000">
                  <c:v>3.8300000000000001E-2</c:v>
                </c:pt>
                <c:pt idx="172" formatCode="0.00000">
                  <c:v>3.8600000000000016E-2</c:v>
                </c:pt>
                <c:pt idx="173" formatCode="0.00000">
                  <c:v>3.8900000000000011E-2</c:v>
                </c:pt>
                <c:pt idx="174" formatCode="0.00000">
                  <c:v>3.9300000000000002E-2</c:v>
                </c:pt>
                <c:pt idx="175" formatCode="0.00000">
                  <c:v>3.9600000000000031E-2</c:v>
                </c:pt>
                <c:pt idx="176" formatCode="0.00000">
                  <c:v>3.9900000000000012E-2</c:v>
                </c:pt>
                <c:pt idx="177" formatCode="0.00000">
                  <c:v>4.0300000000000037E-2</c:v>
                </c:pt>
                <c:pt idx="178" formatCode="0.00000">
                  <c:v>4.0600000000000004E-2</c:v>
                </c:pt>
                <c:pt idx="179" formatCode="0.00000">
                  <c:v>4.1000000000000002E-2</c:v>
                </c:pt>
                <c:pt idx="180" formatCode="0.00000">
                  <c:v>4.1300000000000017E-2</c:v>
                </c:pt>
                <c:pt idx="181" formatCode="0.00000">
                  <c:v>4.1599999999999998E-2</c:v>
                </c:pt>
                <c:pt idx="182" formatCode="0.00000">
                  <c:v>4.2000000000000037E-2</c:v>
                </c:pt>
                <c:pt idx="183" formatCode="0.00000">
                  <c:v>4.2300000000000018E-2</c:v>
                </c:pt>
                <c:pt idx="184" formatCode="0.00000">
                  <c:v>4.2700000000000141E-2</c:v>
                </c:pt>
                <c:pt idx="185" formatCode="0.00000">
                  <c:v>4.3000000000000003E-2</c:v>
                </c:pt>
                <c:pt idx="186" formatCode="0.00000">
                  <c:v>4.3400000000000022E-2</c:v>
                </c:pt>
                <c:pt idx="187" formatCode="0.00000">
                  <c:v>4.370000000000003E-2</c:v>
                </c:pt>
                <c:pt idx="188" formatCode="0.00000">
                  <c:v>4.4100000000000028E-2</c:v>
                </c:pt>
                <c:pt idx="189" formatCode="0.00000">
                  <c:v>4.4400000000000134E-2</c:v>
                </c:pt>
                <c:pt idx="190" formatCode="0.00000">
                  <c:v>4.4800000000000076E-2</c:v>
                </c:pt>
                <c:pt idx="191" formatCode="0.00000">
                  <c:v>4.5100000000000022E-2</c:v>
                </c:pt>
                <c:pt idx="192" formatCode="0.00000">
                  <c:v>4.5500000000000013E-2</c:v>
                </c:pt>
                <c:pt idx="193" formatCode="0.00000">
                  <c:v>4.5900000000000017E-2</c:v>
                </c:pt>
                <c:pt idx="194" formatCode="0.00000">
                  <c:v>4.6199999999999998E-2</c:v>
                </c:pt>
                <c:pt idx="195" formatCode="0.00000">
                  <c:v>4.6600000000000003E-2</c:v>
                </c:pt>
                <c:pt idx="196" formatCode="0.00000">
                  <c:v>4.6900000000000004E-2</c:v>
                </c:pt>
                <c:pt idx="197" formatCode="0.00000">
                  <c:v>4.7300000000000141E-2</c:v>
                </c:pt>
                <c:pt idx="198" formatCode="0.00000">
                  <c:v>4.7700000000000034E-2</c:v>
                </c:pt>
                <c:pt idx="199" formatCode="0.00000">
                  <c:v>4.8000000000000029E-2</c:v>
                </c:pt>
                <c:pt idx="200" formatCode="0.00000">
                  <c:v>4.8400000000000026E-2</c:v>
                </c:pt>
                <c:pt idx="201" formatCode="0.00000">
                  <c:v>4.8700000000000028E-2</c:v>
                </c:pt>
                <c:pt idx="202" formatCode="0.00000">
                  <c:v>4.9100000000000046E-2</c:v>
                </c:pt>
                <c:pt idx="203" formatCode="0.00000">
                  <c:v>4.9500000000000044E-2</c:v>
                </c:pt>
                <c:pt idx="204" formatCode="0.00000">
                  <c:v>4.9900000000000042E-2</c:v>
                </c:pt>
                <c:pt idx="205" formatCode="0.00000">
                  <c:v>5.0200000000000015E-2</c:v>
                </c:pt>
                <c:pt idx="206" formatCode="0.00000">
                  <c:v>5.0600000000000013E-2</c:v>
                </c:pt>
                <c:pt idx="207" formatCode="0.00000">
                  <c:v>5.1000000000000004E-2</c:v>
                </c:pt>
                <c:pt idx="208" formatCode="0.00000">
                  <c:v>5.1299999999999998E-2</c:v>
                </c:pt>
                <c:pt idx="209" formatCode="0.00000">
                  <c:v>5.1700000000000024E-2</c:v>
                </c:pt>
                <c:pt idx="210" formatCode="0.00000">
                  <c:v>5.2100000000000028E-2</c:v>
                </c:pt>
                <c:pt idx="211" formatCode="0.00000">
                  <c:v>5.250000000000004E-2</c:v>
                </c:pt>
                <c:pt idx="212" formatCode="0.00000">
                  <c:v>5.2800000000000076E-2</c:v>
                </c:pt>
                <c:pt idx="213" formatCode="0.00000">
                  <c:v>5.3200000000000004E-2</c:v>
                </c:pt>
                <c:pt idx="214" formatCode="0.00000">
                  <c:v>5.3600000000000002E-2</c:v>
                </c:pt>
                <c:pt idx="215" formatCode="0.00000">
                  <c:v>5.4000000000000034E-2</c:v>
                </c:pt>
                <c:pt idx="216" formatCode="0.00000">
                  <c:v>5.4400000000000212E-2</c:v>
                </c:pt>
                <c:pt idx="217" formatCode="0.00000">
                  <c:v>5.4800000000000168E-2</c:v>
                </c:pt>
                <c:pt idx="218" formatCode="0.00000">
                  <c:v>5.5100000000000017E-2</c:v>
                </c:pt>
                <c:pt idx="219" formatCode="0.00000">
                  <c:v>5.5500000000000035E-2</c:v>
                </c:pt>
                <c:pt idx="220" formatCode="0.00000">
                  <c:v>5.5900000000000026E-2</c:v>
                </c:pt>
                <c:pt idx="221" formatCode="0.00000">
                  <c:v>5.6300000000000031E-2</c:v>
                </c:pt>
                <c:pt idx="222" formatCode="0.00000">
                  <c:v>5.6700000000000028E-2</c:v>
                </c:pt>
                <c:pt idx="223" formatCode="0.00000">
                  <c:v>5.710000000000004E-2</c:v>
                </c:pt>
                <c:pt idx="224" formatCode="0.00000">
                  <c:v>5.7500000000000037E-2</c:v>
                </c:pt>
                <c:pt idx="225" formatCode="0.00000">
                  <c:v>5.7900000000000042E-2</c:v>
                </c:pt>
                <c:pt idx="226" formatCode="0.00000">
                  <c:v>5.8300000000000032E-2</c:v>
                </c:pt>
                <c:pt idx="227" formatCode="0.00000">
                  <c:v>5.8700000000000051E-2</c:v>
                </c:pt>
                <c:pt idx="228" formatCode="0.00000">
                  <c:v>5.9100000000000041E-2</c:v>
                </c:pt>
                <c:pt idx="229" formatCode="0.00000">
                  <c:v>5.9400000000000168E-2</c:v>
                </c:pt>
                <c:pt idx="230" formatCode="0.00000">
                  <c:v>5.9800000000000152E-2</c:v>
                </c:pt>
                <c:pt idx="231" formatCode="0.00000">
                  <c:v>6.0200000000000017E-2</c:v>
                </c:pt>
                <c:pt idx="232" formatCode="0.00000">
                  <c:v>6.0600000000000029E-2</c:v>
                </c:pt>
                <c:pt idx="233" formatCode="0.00000">
                  <c:v>6.1000000000000026E-2</c:v>
                </c:pt>
                <c:pt idx="234" formatCode="0.00000">
                  <c:v>6.1400000000000017E-2</c:v>
                </c:pt>
                <c:pt idx="235" formatCode="0.00000">
                  <c:v>6.1800000000000029E-2</c:v>
                </c:pt>
                <c:pt idx="236" formatCode="0.00000">
                  <c:v>6.2300000000000168E-2</c:v>
                </c:pt>
                <c:pt idx="237" formatCode="0.00000">
                  <c:v>6.2700000000000075E-2</c:v>
                </c:pt>
                <c:pt idx="238" formatCode="0.00000">
                  <c:v>6.3100000000000003E-2</c:v>
                </c:pt>
                <c:pt idx="239" formatCode="0.00000">
                  <c:v>6.3500000000000029E-2</c:v>
                </c:pt>
                <c:pt idx="240" formatCode="0.00000">
                  <c:v>6.3900000000000012E-2</c:v>
                </c:pt>
                <c:pt idx="241" formatCode="0.00000">
                  <c:v>6.4300000000000426E-2</c:v>
                </c:pt>
                <c:pt idx="242" formatCode="0.00000">
                  <c:v>6.4700000000000035E-2</c:v>
                </c:pt>
                <c:pt idx="243" formatCode="0.00000">
                  <c:v>6.5100000000000033E-2</c:v>
                </c:pt>
                <c:pt idx="244" formatCode="0.00000">
                  <c:v>6.550000000000003E-2</c:v>
                </c:pt>
                <c:pt idx="245" formatCode="0.00000">
                  <c:v>6.5900000000000014E-2</c:v>
                </c:pt>
                <c:pt idx="246" formatCode="0.00000">
                  <c:v>6.6299999999999998E-2</c:v>
                </c:pt>
                <c:pt idx="247" formatCode="0.00000">
                  <c:v>6.6800000000000012E-2</c:v>
                </c:pt>
                <c:pt idx="248" formatCode="0.00000">
                  <c:v>6.7200000000000024E-2</c:v>
                </c:pt>
                <c:pt idx="249" formatCode="0.00000">
                  <c:v>6.7600000000000035E-2</c:v>
                </c:pt>
                <c:pt idx="250" formatCode="0.00000">
                  <c:v>6.8000000000000033E-2</c:v>
                </c:pt>
                <c:pt idx="251" formatCode="0.00000">
                  <c:v>6.8400000000000044E-2</c:v>
                </c:pt>
                <c:pt idx="252" formatCode="0.00000">
                  <c:v>6.8900000000000031E-2</c:v>
                </c:pt>
                <c:pt idx="253" formatCode="0.00000">
                  <c:v>6.9300000000000445E-2</c:v>
                </c:pt>
                <c:pt idx="254" formatCode="0.00000">
                  <c:v>6.9700000000000165E-2</c:v>
                </c:pt>
                <c:pt idx="255" formatCode="0.00000">
                  <c:v>7.0100000000000023E-2</c:v>
                </c:pt>
                <c:pt idx="256" formatCode="0.00000">
                  <c:v>7.0500000000000035E-2</c:v>
                </c:pt>
                <c:pt idx="257" formatCode="0.00000">
                  <c:v>7.1000000000000021E-2</c:v>
                </c:pt>
                <c:pt idx="258" formatCode="0.00000">
                  <c:v>7.1400000000000033E-2</c:v>
                </c:pt>
                <c:pt idx="259" formatCode="0.00000">
                  <c:v>7.180000000000003E-2</c:v>
                </c:pt>
                <c:pt idx="260" formatCode="0.00000">
                  <c:v>7.2200000000000014E-2</c:v>
                </c:pt>
                <c:pt idx="261" formatCode="0.00000">
                  <c:v>7.2700000000000417E-2</c:v>
                </c:pt>
                <c:pt idx="262" formatCode="0.00000">
                  <c:v>7.3100000000000026E-2</c:v>
                </c:pt>
                <c:pt idx="263" formatCode="0.00000">
                  <c:v>7.3500000000000024E-2</c:v>
                </c:pt>
                <c:pt idx="264" formatCode="0.00000">
                  <c:v>7.4000000000000038E-2</c:v>
                </c:pt>
                <c:pt idx="265" formatCode="0.00000">
                  <c:v>7.4400000000000174E-2</c:v>
                </c:pt>
                <c:pt idx="266" formatCode="0.00000">
                  <c:v>7.4800000000000075E-2</c:v>
                </c:pt>
                <c:pt idx="267" formatCode="0.00000">
                  <c:v>7.5300000000000075E-2</c:v>
                </c:pt>
                <c:pt idx="268" formatCode="0.00000">
                  <c:v>7.5700000000000073E-2</c:v>
                </c:pt>
                <c:pt idx="269" formatCode="0.00000">
                  <c:v>7.6100000000000029E-2</c:v>
                </c:pt>
                <c:pt idx="270" formatCode="0.00000">
                  <c:v>7.6600000000000001E-2</c:v>
                </c:pt>
                <c:pt idx="271" formatCode="0.00000">
                  <c:v>7.7000000000000027E-2</c:v>
                </c:pt>
                <c:pt idx="272" formatCode="0.00000">
                  <c:v>7.7400000000000066E-2</c:v>
                </c:pt>
                <c:pt idx="273" formatCode="0.00000">
                  <c:v>7.790000000000008E-2</c:v>
                </c:pt>
                <c:pt idx="274" formatCode="0.00000">
                  <c:v>7.8300000000000036E-2</c:v>
                </c:pt>
                <c:pt idx="275" formatCode="0.00000">
                  <c:v>7.8800000000000051E-2</c:v>
                </c:pt>
                <c:pt idx="276" formatCode="0.00000">
                  <c:v>7.9200000000000048E-2</c:v>
                </c:pt>
                <c:pt idx="277" formatCode="0.00000">
                  <c:v>7.9600000000000046E-2</c:v>
                </c:pt>
                <c:pt idx="278" formatCode="0.00000">
                  <c:v>8.0100000000000032E-2</c:v>
                </c:pt>
                <c:pt idx="279" formatCode="0.00000">
                  <c:v>8.0500000000000266E-2</c:v>
                </c:pt>
                <c:pt idx="280" formatCode="0.00000">
                  <c:v>8.100000000000003E-2</c:v>
                </c:pt>
                <c:pt idx="281" formatCode="0.00000">
                  <c:v>8.14E-2</c:v>
                </c:pt>
                <c:pt idx="282" formatCode="0.00000">
                  <c:v>8.1900000000000028E-2</c:v>
                </c:pt>
                <c:pt idx="283" formatCode="0.00000">
                  <c:v>8.2300000000000026E-2</c:v>
                </c:pt>
                <c:pt idx="284" formatCode="0.00000">
                  <c:v>8.280000000000004E-2</c:v>
                </c:pt>
                <c:pt idx="285" formatCode="0.00000">
                  <c:v>8.3200000000000066E-2</c:v>
                </c:pt>
                <c:pt idx="286" formatCode="0.00000">
                  <c:v>8.3700000000000135E-2</c:v>
                </c:pt>
                <c:pt idx="287" formatCode="0.00000">
                  <c:v>8.4100000000000077E-2</c:v>
                </c:pt>
                <c:pt idx="288" formatCode="0.00000">
                  <c:v>8.4600000000000286E-2</c:v>
                </c:pt>
                <c:pt idx="289" formatCode="0.00000">
                  <c:v>8.5000000000000048E-2</c:v>
                </c:pt>
                <c:pt idx="290" formatCode="0.00000">
                  <c:v>8.550000000000009E-2</c:v>
                </c:pt>
                <c:pt idx="291" formatCode="0.00000">
                  <c:v>8.5900000000000046E-2</c:v>
                </c:pt>
                <c:pt idx="292" formatCode="0.00000">
                  <c:v>8.6400000000000018E-2</c:v>
                </c:pt>
                <c:pt idx="293" formatCode="0.00000">
                  <c:v>8.6800000000000044E-2</c:v>
                </c:pt>
                <c:pt idx="294" formatCode="0.00000">
                  <c:v>8.7300000000000003E-2</c:v>
                </c:pt>
                <c:pt idx="295" formatCode="0.00000">
                  <c:v>8.7800000000000031E-2</c:v>
                </c:pt>
                <c:pt idx="296" formatCode="0.00000">
                  <c:v>8.8200000000000056E-2</c:v>
                </c:pt>
                <c:pt idx="297" formatCode="0.00000">
                  <c:v>8.8700000000000334E-2</c:v>
                </c:pt>
                <c:pt idx="298" formatCode="0.00000">
                  <c:v>8.9100000000000068E-2</c:v>
                </c:pt>
                <c:pt idx="299" formatCode="0.00000">
                  <c:v>8.9600000000000152E-2</c:v>
                </c:pt>
                <c:pt idx="300" formatCode="0.00000">
                  <c:v>9.0100000000000027E-2</c:v>
                </c:pt>
                <c:pt idx="301" formatCode="0.00000">
                  <c:v>9.0500000000000136E-2</c:v>
                </c:pt>
                <c:pt idx="302" formatCode="0.00000">
                  <c:v>9.1000000000000025E-2</c:v>
                </c:pt>
                <c:pt idx="303" formatCode="0.00000">
                  <c:v>9.1400000000000023E-2</c:v>
                </c:pt>
                <c:pt idx="304" formatCode="0.00000">
                  <c:v>9.1900000000000051E-2</c:v>
                </c:pt>
                <c:pt idx="305" formatCode="0.00000">
                  <c:v>9.2400000000000024E-2</c:v>
                </c:pt>
                <c:pt idx="306" formatCode="0.00000">
                  <c:v>9.2800000000000049E-2</c:v>
                </c:pt>
                <c:pt idx="307" formatCode="0.00000">
                  <c:v>9.3300000000000091E-2</c:v>
                </c:pt>
                <c:pt idx="308" formatCode="0.00000">
                  <c:v>9.3800000000000286E-2</c:v>
                </c:pt>
                <c:pt idx="309" formatCode="0.00000">
                  <c:v>9.4200000000000048E-2</c:v>
                </c:pt>
                <c:pt idx="310" formatCode="0.00000">
                  <c:v>9.470000000000009E-2</c:v>
                </c:pt>
                <c:pt idx="311" formatCode="0.00000">
                  <c:v>9.5200000000000035E-2</c:v>
                </c:pt>
                <c:pt idx="312" formatCode="0.00000">
                  <c:v>9.5700000000000104E-2</c:v>
                </c:pt>
                <c:pt idx="313" formatCode="0.00000">
                  <c:v>9.6100000000000046E-2</c:v>
                </c:pt>
                <c:pt idx="314" formatCode="0.00000">
                  <c:v>9.6600000000000061E-2</c:v>
                </c:pt>
                <c:pt idx="315" formatCode="0.00000">
                  <c:v>9.7100000000000006E-2</c:v>
                </c:pt>
                <c:pt idx="316" formatCode="0.00000">
                  <c:v>9.7500000000000114E-2</c:v>
                </c:pt>
                <c:pt idx="317" formatCode="0.00000">
                  <c:v>9.8000000000000281E-2</c:v>
                </c:pt>
                <c:pt idx="318" formatCode="0.00000">
                  <c:v>9.8500000000000351E-2</c:v>
                </c:pt>
                <c:pt idx="319" formatCode="0.00000">
                  <c:v>9.9000000000000088E-2</c:v>
                </c:pt>
                <c:pt idx="320" formatCode="0.00000">
                  <c:v>9.9400000000000044E-2</c:v>
                </c:pt>
                <c:pt idx="321" formatCode="0.00000">
                  <c:v>9.9900000000000086E-2</c:v>
                </c:pt>
                <c:pt idx="322" formatCode="0.00000">
                  <c:v>0.1004</c:v>
                </c:pt>
                <c:pt idx="323" formatCode="0.00000">
                  <c:v>0.1009</c:v>
                </c:pt>
                <c:pt idx="324" formatCode="0.00000">
                  <c:v>0.1014</c:v>
                </c:pt>
                <c:pt idx="325" formatCode="0.00000">
                  <c:v>0.1018</c:v>
                </c:pt>
                <c:pt idx="326" formatCode="0.00000">
                  <c:v>0.1023</c:v>
                </c:pt>
                <c:pt idx="327" formatCode="0.00000">
                  <c:v>0.1028</c:v>
                </c:pt>
                <c:pt idx="328" formatCode="0.00000">
                  <c:v>0.1033</c:v>
                </c:pt>
                <c:pt idx="329" formatCode="0.00000">
                  <c:v>0.1038</c:v>
                </c:pt>
                <c:pt idx="330" formatCode="0.00000">
                  <c:v>0.1043</c:v>
                </c:pt>
                <c:pt idx="331" formatCode="0.00000">
                  <c:v>0.10470000000000022</c:v>
                </c:pt>
                <c:pt idx="332" formatCode="0.00000">
                  <c:v>0.10520000000000022</c:v>
                </c:pt>
                <c:pt idx="333" formatCode="0.00000">
                  <c:v>0.10570000000000022</c:v>
                </c:pt>
                <c:pt idx="334" formatCode="0.00000">
                  <c:v>0.10620000000000022</c:v>
                </c:pt>
                <c:pt idx="335" formatCode="0.00000">
                  <c:v>0.10670000000000029</c:v>
                </c:pt>
                <c:pt idx="336" formatCode="0.00000">
                  <c:v>0.1072000000000005</c:v>
                </c:pt>
                <c:pt idx="337" formatCode="0.00000">
                  <c:v>0.1077000000000005</c:v>
                </c:pt>
                <c:pt idx="338" formatCode="0.00000">
                  <c:v>0.10810000000000022</c:v>
                </c:pt>
                <c:pt idx="339" formatCode="0.00000">
                  <c:v>0.10860000000000022</c:v>
                </c:pt>
                <c:pt idx="340" formatCode="0.00000">
                  <c:v>0.10910000000000022</c:v>
                </c:pt>
                <c:pt idx="341" formatCode="0.00000">
                  <c:v>0.10960000000000029</c:v>
                </c:pt>
                <c:pt idx="342" formatCode="0.00000">
                  <c:v>0.11010000000000003</c:v>
                </c:pt>
                <c:pt idx="343" formatCode="0.00000">
                  <c:v>0.11060000000000003</c:v>
                </c:pt>
                <c:pt idx="344" formatCode="0.00000">
                  <c:v>0.11110000000000003</c:v>
                </c:pt>
                <c:pt idx="345" formatCode="0.00000">
                  <c:v>0.11160000000000003</c:v>
                </c:pt>
                <c:pt idx="346" formatCode="0.00000">
                  <c:v>0.11210000000000005</c:v>
                </c:pt>
                <c:pt idx="347" formatCode="0.00000">
                  <c:v>0.11260000000000005</c:v>
                </c:pt>
                <c:pt idx="348" formatCode="0.00000">
                  <c:v>0.11310000000000005</c:v>
                </c:pt>
                <c:pt idx="349" formatCode="0.00000">
                  <c:v>0.11360000000000005</c:v>
                </c:pt>
                <c:pt idx="350" formatCode="0.00000">
                  <c:v>0.11409999999999999</c:v>
                </c:pt>
                <c:pt idx="351" formatCode="0.00000">
                  <c:v>0.11459999999999999</c:v>
                </c:pt>
                <c:pt idx="352" formatCode="0.00000">
                  <c:v>0.11509999999999999</c:v>
                </c:pt>
                <c:pt idx="353" formatCode="0.00000">
                  <c:v>0.11559999999999999</c:v>
                </c:pt>
                <c:pt idx="354" formatCode="0.00000">
                  <c:v>0.11609999999999999</c:v>
                </c:pt>
                <c:pt idx="355" formatCode="0.00000">
                  <c:v>0.11660000000000008</c:v>
                </c:pt>
                <c:pt idx="356" formatCode="0.00000">
                  <c:v>0.11710000000000008</c:v>
                </c:pt>
                <c:pt idx="357" formatCode="0.00000">
                  <c:v>0.11760000000000008</c:v>
                </c:pt>
                <c:pt idx="358" formatCode="0.00000">
                  <c:v>0.11810000000000008</c:v>
                </c:pt>
                <c:pt idx="359" formatCode="0.00000">
                  <c:v>0.11860000000000008</c:v>
                </c:pt>
                <c:pt idx="360" formatCode="0.00000">
                  <c:v>0.11910000000000014</c:v>
                </c:pt>
                <c:pt idx="361" formatCode="0.00000">
                  <c:v>0.11960000000000018</c:v>
                </c:pt>
                <c:pt idx="362" formatCode="0.00000">
                  <c:v>0.12010000000000012</c:v>
                </c:pt>
                <c:pt idx="363" formatCode="0.00000">
                  <c:v>0.12060000000000012</c:v>
                </c:pt>
                <c:pt idx="364" formatCode="0.00000">
                  <c:v>0.12110000000000012</c:v>
                </c:pt>
                <c:pt idx="365" formatCode="0.00000">
                  <c:v>0.12160000000000012</c:v>
                </c:pt>
                <c:pt idx="366" formatCode="0.00000">
                  <c:v>0.12210000000000019</c:v>
                </c:pt>
                <c:pt idx="367" formatCode="0.00000">
                  <c:v>0.12260000000000019</c:v>
                </c:pt>
                <c:pt idx="368" formatCode="0.00000">
                  <c:v>0.12310000000000022</c:v>
                </c:pt>
                <c:pt idx="369" formatCode="0.00000">
                  <c:v>0.12360000000000022</c:v>
                </c:pt>
                <c:pt idx="370" formatCode="0.00000">
                  <c:v>0.12410000000000022</c:v>
                </c:pt>
                <c:pt idx="371" formatCode="0.00000">
                  <c:v>0.12460000000000022</c:v>
                </c:pt>
                <c:pt idx="372" formatCode="0.00000">
                  <c:v>0.12509999999999999</c:v>
                </c:pt>
                <c:pt idx="373" formatCode="0.00000">
                  <c:v>0.12559999999999999</c:v>
                </c:pt>
                <c:pt idx="374" formatCode="0.00000">
                  <c:v>0.12620000000000001</c:v>
                </c:pt>
                <c:pt idx="375" formatCode="0.00000">
                  <c:v>0.12670000000000001</c:v>
                </c:pt>
                <c:pt idx="376" formatCode="0.00000">
                  <c:v>0.12720000000000001</c:v>
                </c:pt>
                <c:pt idx="377" formatCode="0.00000">
                  <c:v>0.12770000000000001</c:v>
                </c:pt>
                <c:pt idx="378" formatCode="0.00000">
                  <c:v>0.12820000000000001</c:v>
                </c:pt>
                <c:pt idx="379" formatCode="0.00000">
                  <c:v>0.12870000000000001</c:v>
                </c:pt>
                <c:pt idx="380" formatCode="0.00000">
                  <c:v>0.12920000000000001</c:v>
                </c:pt>
                <c:pt idx="381" formatCode="0.00000">
                  <c:v>0.12970000000000001</c:v>
                </c:pt>
                <c:pt idx="382" formatCode="0.00000">
                  <c:v>0.1303</c:v>
                </c:pt>
                <c:pt idx="383" formatCode="0.00000">
                  <c:v>0.1308</c:v>
                </c:pt>
                <c:pt idx="384" formatCode="0.00000">
                  <c:v>0.1313</c:v>
                </c:pt>
                <c:pt idx="385" formatCode="0.00000">
                  <c:v>0.1318</c:v>
                </c:pt>
                <c:pt idx="386" formatCode="0.00000">
                  <c:v>0.1323</c:v>
                </c:pt>
                <c:pt idx="387" formatCode="0.00000">
                  <c:v>0.1328</c:v>
                </c:pt>
                <c:pt idx="388" formatCode="0.00000">
                  <c:v>0.13339999999999999</c:v>
                </c:pt>
                <c:pt idx="389" formatCode="0.00000">
                  <c:v>0.13389999999999999</c:v>
                </c:pt>
                <c:pt idx="390" formatCode="0.00000">
                  <c:v>0.13439999999999999</c:v>
                </c:pt>
                <c:pt idx="391" formatCode="0.00000">
                  <c:v>0.13489999999999999</c:v>
                </c:pt>
                <c:pt idx="392" formatCode="0.00000">
                  <c:v>0.13539999999999999</c:v>
                </c:pt>
                <c:pt idx="393" formatCode="0.00000">
                  <c:v>0.13589999999999999</c:v>
                </c:pt>
                <c:pt idx="394" formatCode="0.00000">
                  <c:v>0.13650000000000001</c:v>
                </c:pt>
                <c:pt idx="395" formatCode="0.00000">
                  <c:v>0.13700000000000001</c:v>
                </c:pt>
                <c:pt idx="396" formatCode="0.00000">
                  <c:v>0.13750000000000001</c:v>
                </c:pt>
                <c:pt idx="397" formatCode="0.00000">
                  <c:v>0.13800000000000001</c:v>
                </c:pt>
                <c:pt idx="398" formatCode="0.00000">
                  <c:v>0.1386</c:v>
                </c:pt>
                <c:pt idx="399" formatCode="0.00000">
                  <c:v>0.1391</c:v>
                </c:pt>
                <c:pt idx="400" formatCode="0.00000">
                  <c:v>0.1396</c:v>
                </c:pt>
                <c:pt idx="401" formatCode="0.00000">
                  <c:v>0.1401</c:v>
                </c:pt>
                <c:pt idx="402" formatCode="0.00000">
                  <c:v>0.1406</c:v>
                </c:pt>
                <c:pt idx="403" formatCode="0.00000">
                  <c:v>0.14119999999999999</c:v>
                </c:pt>
                <c:pt idx="404" formatCode="0.00000">
                  <c:v>0.14169999999999999</c:v>
                </c:pt>
                <c:pt idx="405" formatCode="0.00000">
                  <c:v>0.14219999999999999</c:v>
                </c:pt>
                <c:pt idx="406" formatCode="0.00000">
                  <c:v>0.14269999999999999</c:v>
                </c:pt>
                <c:pt idx="407" formatCode="0.00000">
                  <c:v>0.14330000000000001</c:v>
                </c:pt>
                <c:pt idx="408" formatCode="0.00000">
                  <c:v>0.14380000000000001</c:v>
                </c:pt>
                <c:pt idx="409" formatCode="0.00000">
                  <c:v>0.14430000000000001</c:v>
                </c:pt>
                <c:pt idx="410" formatCode="0.00000">
                  <c:v>0.14490000000000086</c:v>
                </c:pt>
                <c:pt idx="411" formatCode="0.00000">
                  <c:v>0.14540000000000086</c:v>
                </c:pt>
                <c:pt idx="412" formatCode="0.00000">
                  <c:v>0.14590000000000086</c:v>
                </c:pt>
                <c:pt idx="413" formatCode="0.00000">
                  <c:v>0.14640000000000086</c:v>
                </c:pt>
                <c:pt idx="414" formatCode="0.00000">
                  <c:v>0.14700000000000021</c:v>
                </c:pt>
                <c:pt idx="415" formatCode="0.00000">
                  <c:v>0.14750000000000021</c:v>
                </c:pt>
                <c:pt idx="416" formatCode="0.00000">
                  <c:v>0.14800000000000021</c:v>
                </c:pt>
                <c:pt idx="417" formatCode="0.00000">
                  <c:v>0.14860000000000001</c:v>
                </c:pt>
                <c:pt idx="418" formatCode="0.00000">
                  <c:v>0.14910000000000001</c:v>
                </c:pt>
                <c:pt idx="419" formatCode="0.00000">
                  <c:v>0.14960000000000001</c:v>
                </c:pt>
                <c:pt idx="420" formatCode="0.00000">
                  <c:v>0.15010000000000001</c:v>
                </c:pt>
                <c:pt idx="421" formatCode="0.00000">
                  <c:v>0.15070000000000044</c:v>
                </c:pt>
                <c:pt idx="422" formatCode="0.00000">
                  <c:v>0.15120000000000086</c:v>
                </c:pt>
                <c:pt idx="423" formatCode="0.00000">
                  <c:v>0.15170000000000086</c:v>
                </c:pt>
                <c:pt idx="424" formatCode="0.00000">
                  <c:v>0.15230000000000021</c:v>
                </c:pt>
                <c:pt idx="425" formatCode="0.00000">
                  <c:v>0.15280000000000021</c:v>
                </c:pt>
                <c:pt idx="426" formatCode="0.00000">
                  <c:v>0.15330000000000021</c:v>
                </c:pt>
                <c:pt idx="427" formatCode="0.00000">
                  <c:v>0.15390000000000098</c:v>
                </c:pt>
                <c:pt idx="428" formatCode="0.00000">
                  <c:v>0.15440000000000098</c:v>
                </c:pt>
                <c:pt idx="429" formatCode="0.00000">
                  <c:v>0.15490000000000106</c:v>
                </c:pt>
                <c:pt idx="430" formatCode="0.00000">
                  <c:v>0.15550000000000044</c:v>
                </c:pt>
                <c:pt idx="431" formatCode="0.00000">
                  <c:v>0.15600000000000044</c:v>
                </c:pt>
                <c:pt idx="432" formatCode="0.00000">
                  <c:v>0.15660000000000004</c:v>
                </c:pt>
                <c:pt idx="433" formatCode="0.00000">
                  <c:v>0.15710000000000021</c:v>
                </c:pt>
                <c:pt idx="434" formatCode="0.00000">
                  <c:v>0.15760000000000021</c:v>
                </c:pt>
                <c:pt idx="435" formatCode="0.00000">
                  <c:v>0.15820000000000098</c:v>
                </c:pt>
                <c:pt idx="436" formatCode="0.00000">
                  <c:v>0.15870000000000098</c:v>
                </c:pt>
                <c:pt idx="437" formatCode="0.00000">
                  <c:v>0.15920000000000098</c:v>
                </c:pt>
                <c:pt idx="438" formatCode="0.00000">
                  <c:v>0.15980000000000041</c:v>
                </c:pt>
                <c:pt idx="439" formatCode="0.00000">
                  <c:v>0.16030000000000005</c:v>
                </c:pt>
                <c:pt idx="440" formatCode="0.00000">
                  <c:v>0.16090000000000007</c:v>
                </c:pt>
                <c:pt idx="441" formatCode="0.00000">
                  <c:v>0.16140000000000007</c:v>
                </c:pt>
                <c:pt idx="442" formatCode="0.00000">
                  <c:v>0.16190000000000007</c:v>
                </c:pt>
                <c:pt idx="443" formatCode="0.00000">
                  <c:v>0.16250000000000006</c:v>
                </c:pt>
                <c:pt idx="444" formatCode="0.00000">
                  <c:v>0.16300000000000006</c:v>
                </c:pt>
                <c:pt idx="445" formatCode="0.00000">
                  <c:v>0.16360000000000005</c:v>
                </c:pt>
                <c:pt idx="446" formatCode="0.00000">
                  <c:v>0.16410000000000005</c:v>
                </c:pt>
                <c:pt idx="447" formatCode="0.00000">
                  <c:v>0.16460000000000005</c:v>
                </c:pt>
                <c:pt idx="448" formatCode="0.00000">
                  <c:v>0.16520000000000007</c:v>
                </c:pt>
                <c:pt idx="449" formatCode="0.00000">
                  <c:v>0.16570000000000004</c:v>
                </c:pt>
                <c:pt idx="450" formatCode="0.00000">
                  <c:v>0.16630000000000006</c:v>
                </c:pt>
                <c:pt idx="452" formatCode="0.00000">
                  <c:v>0.29030000000000161</c:v>
                </c:pt>
                <c:pt idx="453" formatCode="0.00000">
                  <c:v>0.29080000000000161</c:v>
                </c:pt>
                <c:pt idx="454" formatCode="0.00000">
                  <c:v>0.29140000000000038</c:v>
                </c:pt>
                <c:pt idx="455" formatCode="0.00000">
                  <c:v>0.29190000000000038</c:v>
                </c:pt>
                <c:pt idx="456" formatCode="0.00000">
                  <c:v>0.29250000000000032</c:v>
                </c:pt>
                <c:pt idx="457" formatCode="0.00000">
                  <c:v>0.29300000000000032</c:v>
                </c:pt>
                <c:pt idx="458" formatCode="0.00000">
                  <c:v>0.29360000000000008</c:v>
                </c:pt>
                <c:pt idx="459" formatCode="0.00000">
                  <c:v>0.29410000000000008</c:v>
                </c:pt>
                <c:pt idx="460" formatCode="0.00000">
                  <c:v>0.29460000000000008</c:v>
                </c:pt>
                <c:pt idx="461" formatCode="0.00000">
                  <c:v>0.29520000000000002</c:v>
                </c:pt>
                <c:pt idx="462" formatCode="0.00000">
                  <c:v>0.29570000000000002</c:v>
                </c:pt>
                <c:pt idx="463" formatCode="0.00000">
                  <c:v>0.29630000000000184</c:v>
                </c:pt>
                <c:pt idx="464" formatCode="0.00000">
                  <c:v>0.29680000000000184</c:v>
                </c:pt>
                <c:pt idx="465" formatCode="0.00000">
                  <c:v>0.29740000000000161</c:v>
                </c:pt>
                <c:pt idx="466" formatCode="0.00000">
                  <c:v>0.29790000000000161</c:v>
                </c:pt>
                <c:pt idx="467" formatCode="0.00000">
                  <c:v>0.29850000000000032</c:v>
                </c:pt>
                <c:pt idx="468" formatCode="0.00000">
                  <c:v>0.29900000000000032</c:v>
                </c:pt>
                <c:pt idx="469" formatCode="0.00000">
                  <c:v>0.29950000000000032</c:v>
                </c:pt>
                <c:pt idx="470" formatCode="0.00000">
                  <c:v>0.30010000000000031</c:v>
                </c:pt>
                <c:pt idx="471" formatCode="0.00000">
                  <c:v>0.30060000000000031</c:v>
                </c:pt>
                <c:pt idx="472" formatCode="0.00000">
                  <c:v>0.30120000000000002</c:v>
                </c:pt>
                <c:pt idx="473" formatCode="0.00000">
                  <c:v>0.30170000000000002</c:v>
                </c:pt>
                <c:pt idx="474" formatCode="0.00000">
                  <c:v>0.30220000000000002</c:v>
                </c:pt>
                <c:pt idx="475" formatCode="0.00000">
                  <c:v>0.30280000000000185</c:v>
                </c:pt>
                <c:pt idx="476" formatCode="0.00000">
                  <c:v>0.3033000000000019</c:v>
                </c:pt>
                <c:pt idx="477" formatCode="0.00000">
                  <c:v>0.30390000000000172</c:v>
                </c:pt>
                <c:pt idx="478" formatCode="0.00000">
                  <c:v>0.30440000000000178</c:v>
                </c:pt>
                <c:pt idx="479" formatCode="0.00000">
                  <c:v>0.30490000000000184</c:v>
                </c:pt>
                <c:pt idx="480" formatCode="0.00000">
                  <c:v>0.30550000000000038</c:v>
                </c:pt>
                <c:pt idx="481" formatCode="0.00000">
                  <c:v>0.30600000000000038</c:v>
                </c:pt>
                <c:pt idx="482" formatCode="0.00000">
                  <c:v>0.30660000000000032</c:v>
                </c:pt>
                <c:pt idx="483" formatCode="0.00000">
                  <c:v>0.30710000000000032</c:v>
                </c:pt>
                <c:pt idx="484" formatCode="0.00000">
                  <c:v>0.30760000000000032</c:v>
                </c:pt>
                <c:pt idx="485" formatCode="0.00000">
                  <c:v>0.30820000000000008</c:v>
                </c:pt>
                <c:pt idx="486" formatCode="0.00000">
                  <c:v>0.30870000000000031</c:v>
                </c:pt>
                <c:pt idx="487" formatCode="0.00000">
                  <c:v>0.30920000000000031</c:v>
                </c:pt>
                <c:pt idx="488" formatCode="0.00000">
                  <c:v>0.30980000000000207</c:v>
                </c:pt>
                <c:pt idx="489" formatCode="0.00000">
                  <c:v>0.31030000000000207</c:v>
                </c:pt>
                <c:pt idx="490" formatCode="0.00000">
                  <c:v>0.31090000000000184</c:v>
                </c:pt>
                <c:pt idx="491" formatCode="0.00000">
                  <c:v>0.31140000000000184</c:v>
                </c:pt>
                <c:pt idx="492" formatCode="0.00000">
                  <c:v>0.31190000000000184</c:v>
                </c:pt>
                <c:pt idx="493" formatCode="0.00000">
                  <c:v>0.31250000000000161</c:v>
                </c:pt>
                <c:pt idx="494" formatCode="0.00000">
                  <c:v>0.31300000000000161</c:v>
                </c:pt>
                <c:pt idx="495" formatCode="0.00000">
                  <c:v>0.31350000000000161</c:v>
                </c:pt>
                <c:pt idx="496" formatCode="0.00000">
                  <c:v>0.31410000000000032</c:v>
                </c:pt>
                <c:pt idx="497" formatCode="0.00000">
                  <c:v>0.31460000000000032</c:v>
                </c:pt>
                <c:pt idx="498" formatCode="0.00000">
                  <c:v>0.31510000000000032</c:v>
                </c:pt>
                <c:pt idx="499" formatCode="0.00000">
                  <c:v>0.31570000000000031</c:v>
                </c:pt>
                <c:pt idx="500" formatCode="0.00000">
                  <c:v>0.31620000000000031</c:v>
                </c:pt>
                <c:pt idx="501" formatCode="0.00000">
                  <c:v>0.31670000000000031</c:v>
                </c:pt>
                <c:pt idx="502" formatCode="0.00000">
                  <c:v>0.31730000000000241</c:v>
                </c:pt>
                <c:pt idx="503" formatCode="0.00000">
                  <c:v>0.31780000000000247</c:v>
                </c:pt>
                <c:pt idx="504" formatCode="0.00000">
                  <c:v>0.31830000000000247</c:v>
                </c:pt>
                <c:pt idx="505" formatCode="0.00000">
                  <c:v>0.31880000000000241</c:v>
                </c:pt>
                <c:pt idx="506" formatCode="0.00000">
                  <c:v>0.31940000000000207</c:v>
                </c:pt>
                <c:pt idx="507" formatCode="0.00000">
                  <c:v>0.31990000000000207</c:v>
                </c:pt>
                <c:pt idx="508" formatCode="0.00000">
                  <c:v>0.32040000000000207</c:v>
                </c:pt>
                <c:pt idx="509" formatCode="0.00000">
                  <c:v>0.32100000000000184</c:v>
                </c:pt>
                <c:pt idx="510" formatCode="0.00000">
                  <c:v>0.32150000000000184</c:v>
                </c:pt>
                <c:pt idx="511" formatCode="0.00000">
                  <c:v>0.32200000000000184</c:v>
                </c:pt>
                <c:pt idx="512" formatCode="0.00000">
                  <c:v>0.32260000000000161</c:v>
                </c:pt>
                <c:pt idx="513" formatCode="0.00000">
                  <c:v>0.32310000000000161</c:v>
                </c:pt>
                <c:pt idx="514" formatCode="0.00000">
                  <c:v>0.32360000000000161</c:v>
                </c:pt>
                <c:pt idx="515" formatCode="0.00000">
                  <c:v>0.32410000000000161</c:v>
                </c:pt>
                <c:pt idx="516" formatCode="0.00000">
                  <c:v>0.32470000000000032</c:v>
                </c:pt>
                <c:pt idx="517" formatCode="0.00000">
                  <c:v>0.32520000000000032</c:v>
                </c:pt>
                <c:pt idx="518" formatCode="0.00000">
                  <c:v>0.32570000000000032</c:v>
                </c:pt>
                <c:pt idx="519" formatCode="0.00000">
                  <c:v>0.32620000000000032</c:v>
                </c:pt>
                <c:pt idx="520" formatCode="0.00000">
                  <c:v>0.32680000000000242</c:v>
                </c:pt>
                <c:pt idx="521" formatCode="0.00000">
                  <c:v>0.32730000000000242</c:v>
                </c:pt>
                <c:pt idx="522" formatCode="0.00000">
                  <c:v>0.32780000000000242</c:v>
                </c:pt>
                <c:pt idx="523" formatCode="0.00000">
                  <c:v>0.32830000000000242</c:v>
                </c:pt>
                <c:pt idx="524" formatCode="0.00000">
                  <c:v>0.32890000000000225</c:v>
                </c:pt>
                <c:pt idx="525" formatCode="0.00000">
                  <c:v>0.32940000000000236</c:v>
                </c:pt>
                <c:pt idx="526" formatCode="0.00000">
                  <c:v>0.32990000000000241</c:v>
                </c:pt>
                <c:pt idx="527" formatCode="0.00000">
                  <c:v>0.33040000000000247</c:v>
                </c:pt>
                <c:pt idx="528" formatCode="0.00000">
                  <c:v>0.33100000000000207</c:v>
                </c:pt>
                <c:pt idx="529" formatCode="0.00000">
                  <c:v>0.33150000000000207</c:v>
                </c:pt>
                <c:pt idx="530" formatCode="0.00000">
                  <c:v>0.33200000000000207</c:v>
                </c:pt>
                <c:pt idx="531" formatCode="0.00000">
                  <c:v>0.33250000000000207</c:v>
                </c:pt>
                <c:pt idx="532" formatCode="0.00000">
                  <c:v>0.33310000000000184</c:v>
                </c:pt>
                <c:pt idx="533" formatCode="0.00000">
                  <c:v>0.33360000000000184</c:v>
                </c:pt>
                <c:pt idx="534" formatCode="0.00000">
                  <c:v>0.33410000000000184</c:v>
                </c:pt>
                <c:pt idx="535" formatCode="0.00000">
                  <c:v>0.33460000000000184</c:v>
                </c:pt>
                <c:pt idx="536" formatCode="0.00000">
                  <c:v>0.33510000000000184</c:v>
                </c:pt>
                <c:pt idx="537" formatCode="0.00000">
                  <c:v>0.33570000000000161</c:v>
                </c:pt>
                <c:pt idx="538" formatCode="0.00000">
                  <c:v>0.33620000000000161</c:v>
                </c:pt>
                <c:pt idx="539" formatCode="0.00000">
                  <c:v>0.33670000000000161</c:v>
                </c:pt>
                <c:pt idx="540" formatCode="0.00000">
                  <c:v>0.33720000000000161</c:v>
                </c:pt>
                <c:pt idx="541" formatCode="0.00000">
                  <c:v>0.33770000000000161</c:v>
                </c:pt>
                <c:pt idx="542" formatCode="0.00000">
                  <c:v>0.33820000000000161</c:v>
                </c:pt>
                <c:pt idx="543" formatCode="0.00000">
                  <c:v>0.33880000000000288</c:v>
                </c:pt>
                <c:pt idx="544" formatCode="0.00000">
                  <c:v>0.33930000000000288</c:v>
                </c:pt>
                <c:pt idx="545" formatCode="0.00000">
                  <c:v>0.33980000000000288</c:v>
                </c:pt>
                <c:pt idx="546" formatCode="0.00000">
                  <c:v>0.34030000000000044</c:v>
                </c:pt>
                <c:pt idx="547" formatCode="0.00000">
                  <c:v>0.34080000000000044</c:v>
                </c:pt>
                <c:pt idx="548" formatCode="0.00000">
                  <c:v>0.3413000000000006</c:v>
                </c:pt>
                <c:pt idx="549" formatCode="0.00000">
                  <c:v>0.34190000000000043</c:v>
                </c:pt>
                <c:pt idx="550" formatCode="0.00000">
                  <c:v>0.34240000000000043</c:v>
                </c:pt>
                <c:pt idx="551" formatCode="0.00000">
                  <c:v>0.34290000000000043</c:v>
                </c:pt>
                <c:pt idx="552" formatCode="0.00000">
                  <c:v>0.34340000000000043</c:v>
                </c:pt>
                <c:pt idx="553" formatCode="0.00000">
                  <c:v>0.34390000000000043</c:v>
                </c:pt>
                <c:pt idx="554" formatCode="0.00000">
                  <c:v>0.34440000000000043</c:v>
                </c:pt>
                <c:pt idx="555" formatCode="0.00000">
                  <c:v>0.34490000000000043</c:v>
                </c:pt>
                <c:pt idx="556" formatCode="0.00000">
                  <c:v>0.34550000000000031</c:v>
                </c:pt>
                <c:pt idx="557" formatCode="0.00000">
                  <c:v>0.34600000000000042</c:v>
                </c:pt>
                <c:pt idx="558" formatCode="0.00000">
                  <c:v>0.34650000000000042</c:v>
                </c:pt>
                <c:pt idx="559" formatCode="0.00000">
                  <c:v>0.34700000000000042</c:v>
                </c:pt>
                <c:pt idx="560" formatCode="0.00000">
                  <c:v>0.34750000000000042</c:v>
                </c:pt>
                <c:pt idx="561" formatCode="0.00000">
                  <c:v>0.34800000000000042</c:v>
                </c:pt>
                <c:pt idx="562" formatCode="0.00000">
                  <c:v>0.34850000000000042</c:v>
                </c:pt>
                <c:pt idx="563" formatCode="0.00000">
                  <c:v>0.34900000000000042</c:v>
                </c:pt>
                <c:pt idx="564" formatCode="0.00000">
                  <c:v>0.34950000000000042</c:v>
                </c:pt>
                <c:pt idx="565" formatCode="0.00000">
                  <c:v>0.35010000000000002</c:v>
                </c:pt>
                <c:pt idx="566" formatCode="0.00000">
                  <c:v>0.35060000000000002</c:v>
                </c:pt>
                <c:pt idx="567" formatCode="0.00000">
                  <c:v>0.35110000000000002</c:v>
                </c:pt>
                <c:pt idx="568" formatCode="0.00000">
                  <c:v>0.35160000000000002</c:v>
                </c:pt>
                <c:pt idx="569" formatCode="0.00000">
                  <c:v>0.35210000000000002</c:v>
                </c:pt>
                <c:pt idx="570" formatCode="0.00000">
                  <c:v>0.35260000000000002</c:v>
                </c:pt>
                <c:pt idx="571" formatCode="0.00000">
                  <c:v>0.35310000000000002</c:v>
                </c:pt>
                <c:pt idx="572" formatCode="0.00000">
                  <c:v>0.35360000000000008</c:v>
                </c:pt>
                <c:pt idx="573" formatCode="0.00000">
                  <c:v>0.35410000000000008</c:v>
                </c:pt>
                <c:pt idx="574" formatCode="0.00000">
                  <c:v>0.35460000000000008</c:v>
                </c:pt>
                <c:pt idx="575" formatCode="0.00000">
                  <c:v>0.35510000000000008</c:v>
                </c:pt>
                <c:pt idx="576" formatCode="0.00000">
                  <c:v>0.35560000000000008</c:v>
                </c:pt>
                <c:pt idx="577" formatCode="0.00000">
                  <c:v>0.35610000000000008</c:v>
                </c:pt>
                <c:pt idx="578" formatCode="0.00000">
                  <c:v>0.35660000000000008</c:v>
                </c:pt>
                <c:pt idx="579" formatCode="0.00000">
                  <c:v>0.35710000000000008</c:v>
                </c:pt>
                <c:pt idx="580" formatCode="0.00000">
                  <c:v>0.35760000000000008</c:v>
                </c:pt>
                <c:pt idx="581" formatCode="0.00000">
                  <c:v>0.35820000000000002</c:v>
                </c:pt>
                <c:pt idx="582" formatCode="0.00000">
                  <c:v>0.35870000000000002</c:v>
                </c:pt>
                <c:pt idx="583" formatCode="0.00000">
                  <c:v>0.35920000000000002</c:v>
                </c:pt>
                <c:pt idx="584" formatCode="0.00000">
                  <c:v>0.35970000000000002</c:v>
                </c:pt>
                <c:pt idx="585" formatCode="0.00000">
                  <c:v>0.36020000000000002</c:v>
                </c:pt>
                <c:pt idx="586" formatCode="0.00000">
                  <c:v>0.36070000000000002</c:v>
                </c:pt>
                <c:pt idx="587" formatCode="0.00000">
                  <c:v>0.36120000000000002</c:v>
                </c:pt>
                <c:pt idx="588" formatCode="0.00000">
                  <c:v>0.36170000000000002</c:v>
                </c:pt>
                <c:pt idx="589" formatCode="0.00000">
                  <c:v>0.36220000000000002</c:v>
                </c:pt>
                <c:pt idx="590" formatCode="0.00000">
                  <c:v>0.36270000000000002</c:v>
                </c:pt>
                <c:pt idx="591" formatCode="0.00000">
                  <c:v>0.36320000000000002</c:v>
                </c:pt>
                <c:pt idx="592" formatCode="0.00000">
                  <c:v>0.36370000000000002</c:v>
                </c:pt>
                <c:pt idx="593" formatCode="0.00000">
                  <c:v>0.36420000000000002</c:v>
                </c:pt>
                <c:pt idx="594" formatCode="0.00000">
                  <c:v>0.36470000000000002</c:v>
                </c:pt>
                <c:pt idx="595" formatCode="0.00000">
                  <c:v>0.36520000000000002</c:v>
                </c:pt>
                <c:pt idx="596" formatCode="0.00000">
                  <c:v>0.36560000000000031</c:v>
                </c:pt>
                <c:pt idx="597" formatCode="0.00000">
                  <c:v>0.36610000000000031</c:v>
                </c:pt>
                <c:pt idx="598" formatCode="0.00000">
                  <c:v>0.36660000000000031</c:v>
                </c:pt>
                <c:pt idx="599" formatCode="0.00000">
                  <c:v>0.36710000000000031</c:v>
                </c:pt>
                <c:pt idx="600" formatCode="0.00000">
                  <c:v>0.36760000000000032</c:v>
                </c:pt>
                <c:pt idx="601" formatCode="0.00000">
                  <c:v>0.36810000000000032</c:v>
                </c:pt>
                <c:pt idx="602" formatCode="0.00000">
                  <c:v>0.36860000000000032</c:v>
                </c:pt>
                <c:pt idx="603" formatCode="0.00000">
                  <c:v>0.36910000000000032</c:v>
                </c:pt>
                <c:pt idx="604" formatCode="0.00000">
                  <c:v>0.36960000000000032</c:v>
                </c:pt>
                <c:pt idx="605" formatCode="0.00000">
                  <c:v>0.37010000000000032</c:v>
                </c:pt>
                <c:pt idx="606" formatCode="0.00000">
                  <c:v>0.37060000000000032</c:v>
                </c:pt>
                <c:pt idx="607" formatCode="0.00000">
                  <c:v>0.37110000000000032</c:v>
                </c:pt>
                <c:pt idx="608" formatCode="0.00000">
                  <c:v>0.37160000000000032</c:v>
                </c:pt>
                <c:pt idx="609" formatCode="0.00000">
                  <c:v>0.37210000000000032</c:v>
                </c:pt>
                <c:pt idx="610" formatCode="0.00000">
                  <c:v>0.37260000000000032</c:v>
                </c:pt>
                <c:pt idx="611" formatCode="0.00000">
                  <c:v>0.37310000000000032</c:v>
                </c:pt>
                <c:pt idx="612" formatCode="0.00000">
                  <c:v>0.37350000000000161</c:v>
                </c:pt>
                <c:pt idx="613" formatCode="0.00000">
                  <c:v>0.37400000000000161</c:v>
                </c:pt>
                <c:pt idx="614" formatCode="0.00000">
                  <c:v>0.37450000000000161</c:v>
                </c:pt>
                <c:pt idx="615" formatCode="0.00000">
                  <c:v>0.37500000000000161</c:v>
                </c:pt>
                <c:pt idx="616" formatCode="0.00000">
                  <c:v>0.37550000000000161</c:v>
                </c:pt>
                <c:pt idx="617" formatCode="0.00000">
                  <c:v>0.37600000000000161</c:v>
                </c:pt>
                <c:pt idx="618" formatCode="0.00000">
                  <c:v>0.37650000000000161</c:v>
                </c:pt>
                <c:pt idx="619" formatCode="0.00000">
                  <c:v>0.37700000000000161</c:v>
                </c:pt>
                <c:pt idx="620" formatCode="0.00000">
                  <c:v>0.37750000000000161</c:v>
                </c:pt>
                <c:pt idx="621" formatCode="0.00000">
                  <c:v>0.37790000000000185</c:v>
                </c:pt>
                <c:pt idx="622" formatCode="0.00000">
                  <c:v>0.3784000000000019</c:v>
                </c:pt>
                <c:pt idx="623" formatCode="0.00000">
                  <c:v>0.37890000000000196</c:v>
                </c:pt>
                <c:pt idx="624" formatCode="0.00000">
                  <c:v>0.37940000000000201</c:v>
                </c:pt>
                <c:pt idx="625" formatCode="0.00000">
                  <c:v>0.37990000000000207</c:v>
                </c:pt>
                <c:pt idx="626" formatCode="0.00000">
                  <c:v>0.38040000000000207</c:v>
                </c:pt>
                <c:pt idx="627" formatCode="0.00000">
                  <c:v>0.38090000000000207</c:v>
                </c:pt>
                <c:pt idx="628" formatCode="0.00000">
                  <c:v>0.38130000000000241</c:v>
                </c:pt>
                <c:pt idx="629" formatCode="0.00000">
                  <c:v>0.38180000000000242</c:v>
                </c:pt>
                <c:pt idx="630" formatCode="0.00000">
                  <c:v>0.38230000000000242</c:v>
                </c:pt>
                <c:pt idx="631" formatCode="0.00000">
                  <c:v>0.38280000000000242</c:v>
                </c:pt>
                <c:pt idx="632" formatCode="0.00000">
                  <c:v>0.38330000000000242</c:v>
                </c:pt>
                <c:pt idx="633" formatCode="0.00000">
                  <c:v>0.38380000000000242</c:v>
                </c:pt>
                <c:pt idx="634" formatCode="0.00000">
                  <c:v>0.38420000000000032</c:v>
                </c:pt>
                <c:pt idx="635" formatCode="0.00000">
                  <c:v>0.38470000000000032</c:v>
                </c:pt>
                <c:pt idx="636" formatCode="0.00000">
                  <c:v>0.38520000000000032</c:v>
                </c:pt>
                <c:pt idx="637" formatCode="0.00000">
                  <c:v>0.38570000000000032</c:v>
                </c:pt>
                <c:pt idx="638" formatCode="0.00000">
                  <c:v>0.38620000000000032</c:v>
                </c:pt>
                <c:pt idx="639" formatCode="0.00000">
                  <c:v>0.38660000000000161</c:v>
                </c:pt>
                <c:pt idx="640" formatCode="0.00000">
                  <c:v>0.38710000000000161</c:v>
                </c:pt>
                <c:pt idx="641" formatCode="0.00000">
                  <c:v>0.38760000000000161</c:v>
                </c:pt>
                <c:pt idx="642" formatCode="0.00000">
                  <c:v>0.38810000000000161</c:v>
                </c:pt>
                <c:pt idx="643" formatCode="0.00000">
                  <c:v>0.38860000000000161</c:v>
                </c:pt>
                <c:pt idx="644" formatCode="0.00000">
                  <c:v>0.38900000000000184</c:v>
                </c:pt>
                <c:pt idx="645" formatCode="0.00000">
                  <c:v>0.38950000000000184</c:v>
                </c:pt>
                <c:pt idx="646" formatCode="0.00000">
                  <c:v>0.39000000000000185</c:v>
                </c:pt>
                <c:pt idx="647" formatCode="0.00000">
                  <c:v>0.39050000000000185</c:v>
                </c:pt>
                <c:pt idx="648" formatCode="0.00000">
                  <c:v>0.39090000000000213</c:v>
                </c:pt>
                <c:pt idx="649" formatCode="0.00000">
                  <c:v>0.39140000000000225</c:v>
                </c:pt>
                <c:pt idx="650" formatCode="0.00000">
                  <c:v>0.39190000000000236</c:v>
                </c:pt>
                <c:pt idx="651" formatCode="0.00000">
                  <c:v>0.39240000000000241</c:v>
                </c:pt>
                <c:pt idx="652" formatCode="0.00000">
                  <c:v>0.39280000000000276</c:v>
                </c:pt>
                <c:pt idx="653" formatCode="0.00000">
                  <c:v>0.39330000000000287</c:v>
                </c:pt>
                <c:pt idx="654" formatCode="0.00000">
                  <c:v>0.39380000000000287</c:v>
                </c:pt>
                <c:pt idx="655" formatCode="0.00000">
                  <c:v>0.39430000000000287</c:v>
                </c:pt>
                <c:pt idx="656" formatCode="0.00000">
                  <c:v>0.39470000000000038</c:v>
                </c:pt>
                <c:pt idx="657" formatCode="0.00000">
                  <c:v>0.39520000000000038</c:v>
                </c:pt>
                <c:pt idx="658" formatCode="0.00000">
                  <c:v>0.39570000000000038</c:v>
                </c:pt>
                <c:pt idx="659" formatCode="0.00000">
                  <c:v>0.39610000000000184</c:v>
                </c:pt>
                <c:pt idx="660" formatCode="0.00000">
                  <c:v>0.39660000000000184</c:v>
                </c:pt>
                <c:pt idx="661" formatCode="0.00000">
                  <c:v>0.39710000000000184</c:v>
                </c:pt>
                <c:pt idx="662" formatCode="0.00000">
                  <c:v>0.39750000000000207</c:v>
                </c:pt>
                <c:pt idx="663" formatCode="0.00000">
                  <c:v>0.39800000000000207</c:v>
                </c:pt>
                <c:pt idx="664" formatCode="0.00000">
                  <c:v>0.39850000000000207</c:v>
                </c:pt>
                <c:pt idx="665" formatCode="0.00000">
                  <c:v>0.39900000000000208</c:v>
                </c:pt>
                <c:pt idx="666" formatCode="0.00000">
                  <c:v>0.39940000000000242</c:v>
                </c:pt>
                <c:pt idx="667" formatCode="0.00000">
                  <c:v>0.39990000000000242</c:v>
                </c:pt>
                <c:pt idx="668" formatCode="0.00000">
                  <c:v>0.40040000000000031</c:v>
                </c:pt>
                <c:pt idx="669" formatCode="0.00000">
                  <c:v>0.40080000000000032</c:v>
                </c:pt>
                <c:pt idx="670" formatCode="0.00000">
                  <c:v>0.40130000000000032</c:v>
                </c:pt>
                <c:pt idx="671" formatCode="0.00000">
                  <c:v>0.40180000000000032</c:v>
                </c:pt>
                <c:pt idx="672" formatCode="0.00000">
                  <c:v>0.4022</c:v>
                </c:pt>
                <c:pt idx="673" formatCode="0.00000">
                  <c:v>0.4027</c:v>
                </c:pt>
                <c:pt idx="674" formatCode="0.00000">
                  <c:v>0.4032</c:v>
                </c:pt>
                <c:pt idx="675" formatCode="0.00000">
                  <c:v>0.40360000000000001</c:v>
                </c:pt>
                <c:pt idx="676" formatCode="0.00000">
                  <c:v>0.40410000000000001</c:v>
                </c:pt>
                <c:pt idx="677" formatCode="0.00000">
                  <c:v>0.40450000000000008</c:v>
                </c:pt>
                <c:pt idx="678" formatCode="0.00000">
                  <c:v>0.40500000000000008</c:v>
                </c:pt>
                <c:pt idx="679" formatCode="0.00000">
                  <c:v>0.40550000000000008</c:v>
                </c:pt>
                <c:pt idx="680" formatCode="0.00000">
                  <c:v>0.40590000000000032</c:v>
                </c:pt>
                <c:pt idx="681" formatCode="0.00000">
                  <c:v>0.40640000000000032</c:v>
                </c:pt>
                <c:pt idx="682" formatCode="0.00000">
                  <c:v>0.40690000000000032</c:v>
                </c:pt>
                <c:pt idx="683" formatCode="0.00000">
                  <c:v>0.40730000000000038</c:v>
                </c:pt>
                <c:pt idx="684" formatCode="0.00000">
                  <c:v>0.40780000000000038</c:v>
                </c:pt>
                <c:pt idx="685" formatCode="0.00000">
                  <c:v>0.40820000000000001</c:v>
                </c:pt>
                <c:pt idx="686" formatCode="0.00000">
                  <c:v>0.40870000000000001</c:v>
                </c:pt>
                <c:pt idx="687" formatCode="0.00000">
                  <c:v>0.40920000000000001</c:v>
                </c:pt>
                <c:pt idx="688" formatCode="0.00000">
                  <c:v>0.40960000000000002</c:v>
                </c:pt>
                <c:pt idx="689" formatCode="0.00000">
                  <c:v>0.41010000000000002</c:v>
                </c:pt>
                <c:pt idx="690" formatCode="0.00000">
                  <c:v>0.41050000000000031</c:v>
                </c:pt>
                <c:pt idx="691" formatCode="0.00000">
                  <c:v>0.41100000000000031</c:v>
                </c:pt>
                <c:pt idx="692" formatCode="0.00000">
                  <c:v>0.41140000000000032</c:v>
                </c:pt>
                <c:pt idx="693" formatCode="0.00000">
                  <c:v>0.41190000000000032</c:v>
                </c:pt>
                <c:pt idx="694" formatCode="0.00000">
                  <c:v>0.41240000000000032</c:v>
                </c:pt>
                <c:pt idx="695" formatCode="0.00000">
                  <c:v>0.41280000000000161</c:v>
                </c:pt>
                <c:pt idx="696" formatCode="0.00000">
                  <c:v>0.41330000000000161</c:v>
                </c:pt>
                <c:pt idx="697" formatCode="0.00000">
                  <c:v>0.41370000000000001</c:v>
                </c:pt>
                <c:pt idx="698" formatCode="0.00000">
                  <c:v>0.41420000000000001</c:v>
                </c:pt>
                <c:pt idx="699" formatCode="0.00000">
                  <c:v>0.41460000000000002</c:v>
                </c:pt>
                <c:pt idx="700" formatCode="0.00000">
                  <c:v>0.41510000000000002</c:v>
                </c:pt>
                <c:pt idx="701" formatCode="0.00000">
                  <c:v>0.41550000000000031</c:v>
                </c:pt>
                <c:pt idx="702" formatCode="0.00000">
                  <c:v>0.41600000000000031</c:v>
                </c:pt>
                <c:pt idx="703" formatCode="0.00000">
                  <c:v>0.41640000000000038</c:v>
                </c:pt>
                <c:pt idx="704" formatCode="0.00000">
                  <c:v>0.41690000000000038</c:v>
                </c:pt>
                <c:pt idx="705" formatCode="0.00000">
                  <c:v>0.41730000000000184</c:v>
                </c:pt>
                <c:pt idx="706" formatCode="0.00000">
                  <c:v>0.41780000000000184</c:v>
                </c:pt>
                <c:pt idx="707" formatCode="0.00000">
                  <c:v>0.41820000000000002</c:v>
                </c:pt>
                <c:pt idx="708" formatCode="0.00000">
                  <c:v>0.41870000000000002</c:v>
                </c:pt>
                <c:pt idx="709" formatCode="0.00000">
                  <c:v>0.41910000000000008</c:v>
                </c:pt>
                <c:pt idx="710" formatCode="0.00000">
                  <c:v>0.41960000000000008</c:v>
                </c:pt>
                <c:pt idx="711" formatCode="0.00000">
                  <c:v>0.42000000000000032</c:v>
                </c:pt>
                <c:pt idx="712" formatCode="0.00000">
                  <c:v>0.42050000000000032</c:v>
                </c:pt>
                <c:pt idx="713" formatCode="0.00000">
                  <c:v>0.42090000000000038</c:v>
                </c:pt>
                <c:pt idx="714" formatCode="0.00000">
                  <c:v>0.42140000000000088</c:v>
                </c:pt>
                <c:pt idx="715" formatCode="0.00000">
                  <c:v>0.42180000000000184</c:v>
                </c:pt>
                <c:pt idx="716" formatCode="0.00000">
                  <c:v>0.42230000000000184</c:v>
                </c:pt>
                <c:pt idx="717" formatCode="0.00000">
                  <c:v>0.42270000000000002</c:v>
                </c:pt>
                <c:pt idx="718" formatCode="0.00000">
                  <c:v>0.42320000000000002</c:v>
                </c:pt>
                <c:pt idx="719" formatCode="0.00000">
                  <c:v>0.42360000000000031</c:v>
                </c:pt>
                <c:pt idx="720" formatCode="0.00000">
                  <c:v>0.42410000000000031</c:v>
                </c:pt>
                <c:pt idx="721" formatCode="0.00000">
                  <c:v>0.42450000000000032</c:v>
                </c:pt>
                <c:pt idx="722" formatCode="0.00000">
                  <c:v>0.42490000000000161</c:v>
                </c:pt>
                <c:pt idx="723" formatCode="0.00000">
                  <c:v>0.42540000000000161</c:v>
                </c:pt>
                <c:pt idx="724" formatCode="0.00000">
                  <c:v>0.42580000000000184</c:v>
                </c:pt>
                <c:pt idx="725" formatCode="0.00000">
                  <c:v>0.42630000000000184</c:v>
                </c:pt>
                <c:pt idx="726" formatCode="0.00000">
                  <c:v>0.42670000000000002</c:v>
                </c:pt>
                <c:pt idx="727" formatCode="0.00000">
                  <c:v>0.42720000000000002</c:v>
                </c:pt>
                <c:pt idx="728" formatCode="0.00000">
                  <c:v>0.42760000000000031</c:v>
                </c:pt>
                <c:pt idx="729" formatCode="0.00000">
                  <c:v>0.42800000000000032</c:v>
                </c:pt>
                <c:pt idx="730" formatCode="0.00000">
                  <c:v>0.42850000000000038</c:v>
                </c:pt>
                <c:pt idx="731" formatCode="0.00000">
                  <c:v>0.42890000000000172</c:v>
                </c:pt>
                <c:pt idx="732" formatCode="0.00000">
                  <c:v>0.42940000000000178</c:v>
                </c:pt>
                <c:pt idx="733" formatCode="0.00000">
                  <c:v>0.42980000000000207</c:v>
                </c:pt>
                <c:pt idx="734" formatCode="0.00000">
                  <c:v>0.43020000000000008</c:v>
                </c:pt>
                <c:pt idx="735" formatCode="0.00000">
                  <c:v>0.43070000000000008</c:v>
                </c:pt>
                <c:pt idx="736" formatCode="0.00000">
                  <c:v>0.43110000000000032</c:v>
                </c:pt>
                <c:pt idx="737" formatCode="0.00000">
                  <c:v>0.43160000000000032</c:v>
                </c:pt>
                <c:pt idx="738" formatCode="0.00000">
                  <c:v>0.43200000000000038</c:v>
                </c:pt>
                <c:pt idx="739" formatCode="0.00000">
                  <c:v>0.43240000000000184</c:v>
                </c:pt>
                <c:pt idx="740" formatCode="0.00000">
                  <c:v>0.43290000000000184</c:v>
                </c:pt>
                <c:pt idx="741" formatCode="0.00000">
                  <c:v>0.43330000000000207</c:v>
                </c:pt>
                <c:pt idx="742" formatCode="0.00000">
                  <c:v>0.43370000000000031</c:v>
                </c:pt>
                <c:pt idx="743" formatCode="0.00000">
                  <c:v>0.43420000000000031</c:v>
                </c:pt>
                <c:pt idx="744" formatCode="0.00000">
                  <c:v>0.43460000000000032</c:v>
                </c:pt>
                <c:pt idx="745" formatCode="0.00000">
                  <c:v>0.43500000000000161</c:v>
                </c:pt>
                <c:pt idx="746" formatCode="0.00000">
                  <c:v>0.43550000000000161</c:v>
                </c:pt>
                <c:pt idx="747" formatCode="0.00000">
                  <c:v>0.43590000000000184</c:v>
                </c:pt>
                <c:pt idx="748" formatCode="0.00000">
                  <c:v>0.43630000000000208</c:v>
                </c:pt>
                <c:pt idx="749" formatCode="0.00000">
                  <c:v>0.43680000000000208</c:v>
                </c:pt>
                <c:pt idx="750" formatCode="0.00000">
                  <c:v>0.43720000000000031</c:v>
                </c:pt>
                <c:pt idx="751" formatCode="0.00000">
                  <c:v>0.43760000000000032</c:v>
                </c:pt>
                <c:pt idx="752" formatCode="0.00000">
                  <c:v>0.43810000000000032</c:v>
                </c:pt>
                <c:pt idx="753" formatCode="0.00000">
                  <c:v>0.43850000000000161</c:v>
                </c:pt>
                <c:pt idx="754" formatCode="0.00000">
                  <c:v>0.43890000000000184</c:v>
                </c:pt>
                <c:pt idx="755" formatCode="0.00000">
                  <c:v>0.43940000000000184</c:v>
                </c:pt>
                <c:pt idx="756" formatCode="0.00000">
                  <c:v>0.43980000000000208</c:v>
                </c:pt>
                <c:pt idx="757" formatCode="0.00000">
                  <c:v>0.44020000000000009</c:v>
                </c:pt>
                <c:pt idx="758" formatCode="0.00000">
                  <c:v>0.44060000000000016</c:v>
                </c:pt>
                <c:pt idx="759" formatCode="0.00000">
                  <c:v>0.44110000000000016</c:v>
                </c:pt>
                <c:pt idx="760" formatCode="0.00000">
                  <c:v>0.44150000000000011</c:v>
                </c:pt>
                <c:pt idx="761" formatCode="0.00000">
                  <c:v>0.44190000000000013</c:v>
                </c:pt>
                <c:pt idx="762" formatCode="0.00000">
                  <c:v>0.4423000000000003</c:v>
                </c:pt>
                <c:pt idx="763" formatCode="0.00000">
                  <c:v>0.4428000000000003</c:v>
                </c:pt>
                <c:pt idx="764" formatCode="0.00000">
                  <c:v>0.44320000000000009</c:v>
                </c:pt>
                <c:pt idx="765" formatCode="0.00000">
                  <c:v>0.44360000000000016</c:v>
                </c:pt>
                <c:pt idx="766" formatCode="0.00000">
                  <c:v>0.44400000000000012</c:v>
                </c:pt>
                <c:pt idx="767" formatCode="0.00000">
                  <c:v>0.44450000000000012</c:v>
                </c:pt>
                <c:pt idx="768" formatCode="0.00000">
                  <c:v>0.44490000000000013</c:v>
                </c:pt>
                <c:pt idx="769" formatCode="0.00000">
                  <c:v>0.44530000000000014</c:v>
                </c:pt>
                <c:pt idx="770" formatCode="0.00000">
                  <c:v>0.44570000000000015</c:v>
                </c:pt>
                <c:pt idx="771" formatCode="0.00000">
                  <c:v>0.44620000000000015</c:v>
                </c:pt>
                <c:pt idx="772" formatCode="0.00000">
                  <c:v>0.44660000000000011</c:v>
                </c:pt>
                <c:pt idx="773" formatCode="0.00000">
                  <c:v>0.44700000000000012</c:v>
                </c:pt>
                <c:pt idx="774" formatCode="0.00000">
                  <c:v>0.44740000000000013</c:v>
                </c:pt>
                <c:pt idx="775" formatCode="0.00000">
                  <c:v>0.44790000000000013</c:v>
                </c:pt>
                <c:pt idx="776" formatCode="0.00000">
                  <c:v>0.4483000000000002</c:v>
                </c:pt>
                <c:pt idx="777" formatCode="0.00000">
                  <c:v>0.44870000000000015</c:v>
                </c:pt>
                <c:pt idx="778" formatCode="0.00000">
                  <c:v>0.44910000000000011</c:v>
                </c:pt>
                <c:pt idx="779" formatCode="0.00000">
                  <c:v>0.44950000000000012</c:v>
                </c:pt>
                <c:pt idx="780" formatCode="0.00000">
                  <c:v>0.45</c:v>
                </c:pt>
                <c:pt idx="781" formatCode="0.00000">
                  <c:v>0.45040000000000002</c:v>
                </c:pt>
                <c:pt idx="782" formatCode="0.00000">
                  <c:v>0.45079999999999998</c:v>
                </c:pt>
                <c:pt idx="783" formatCode="0.00000">
                  <c:v>0.45120000000000005</c:v>
                </c:pt>
                <c:pt idx="784" formatCode="0.00000">
                  <c:v>0.4516</c:v>
                </c:pt>
                <c:pt idx="785" formatCode="0.00000">
                  <c:v>0.45200000000000001</c:v>
                </c:pt>
                <c:pt idx="786" formatCode="0.00000">
                  <c:v>0.45250000000000001</c:v>
                </c:pt>
                <c:pt idx="787" formatCode="0.00000">
                  <c:v>0.45290000000000002</c:v>
                </c:pt>
                <c:pt idx="788" formatCode="0.00000">
                  <c:v>0.45329999999999998</c:v>
                </c:pt>
                <c:pt idx="789" formatCode="0.00000">
                  <c:v>0.45370000000000005</c:v>
                </c:pt>
                <c:pt idx="790" formatCode="0.00000">
                  <c:v>0.4541</c:v>
                </c:pt>
                <c:pt idx="791" formatCode="0.00000">
                  <c:v>0.45450000000000002</c:v>
                </c:pt>
                <c:pt idx="792" formatCode="0.00000">
                  <c:v>0.45490000000000008</c:v>
                </c:pt>
                <c:pt idx="793" formatCode="0.00000">
                  <c:v>0.45540000000000008</c:v>
                </c:pt>
                <c:pt idx="794" formatCode="0.00000">
                  <c:v>0.45579999999999998</c:v>
                </c:pt>
                <c:pt idx="795" formatCode="0.00000">
                  <c:v>0.45620000000000005</c:v>
                </c:pt>
                <c:pt idx="796" formatCode="0.00000">
                  <c:v>0.45660000000000001</c:v>
                </c:pt>
                <c:pt idx="797" formatCode="0.00000">
                  <c:v>0.45700000000000002</c:v>
                </c:pt>
                <c:pt idx="798" formatCode="0.00000">
                  <c:v>0.45740000000000008</c:v>
                </c:pt>
                <c:pt idx="799" formatCode="0.00000">
                  <c:v>0.45779999999999998</c:v>
                </c:pt>
                <c:pt idx="800" formatCode="0.00000">
                  <c:v>0.4582</c:v>
                </c:pt>
                <c:pt idx="801" formatCode="0.00000">
                  <c:v>0.45860000000000001</c:v>
                </c:pt>
                <c:pt idx="802" formatCode="0.00000">
                  <c:v>0.45910000000000001</c:v>
                </c:pt>
                <c:pt idx="803" formatCode="0.00000">
                  <c:v>0.45950000000000002</c:v>
                </c:pt>
                <c:pt idx="804" formatCode="0.00000">
                  <c:v>0.45990000000000031</c:v>
                </c:pt>
                <c:pt idx="805" formatCode="0.00000">
                  <c:v>0.46030000000000032</c:v>
                </c:pt>
                <c:pt idx="806" formatCode="0.00000">
                  <c:v>0.4607</c:v>
                </c:pt>
                <c:pt idx="807" formatCode="0.00000">
                  <c:v>0.46110000000000001</c:v>
                </c:pt>
                <c:pt idx="808" formatCode="0.00000">
                  <c:v>0.46150000000000002</c:v>
                </c:pt>
                <c:pt idx="809" formatCode="0.00000">
                  <c:v>0.46190000000000031</c:v>
                </c:pt>
                <c:pt idx="810" formatCode="0.00000">
                  <c:v>0.46230000000000032</c:v>
                </c:pt>
                <c:pt idx="811" formatCode="0.00000">
                  <c:v>0.4627</c:v>
                </c:pt>
                <c:pt idx="812" formatCode="0.00000">
                  <c:v>0.46310000000000001</c:v>
                </c:pt>
                <c:pt idx="813" formatCode="0.00000">
                  <c:v>0.46350000000000002</c:v>
                </c:pt>
                <c:pt idx="814" formatCode="0.00000">
                  <c:v>0.46390000000000031</c:v>
                </c:pt>
                <c:pt idx="815" formatCode="0.00000">
                  <c:v>0.46430000000000032</c:v>
                </c:pt>
                <c:pt idx="816" formatCode="0.00000">
                  <c:v>0.4647</c:v>
                </c:pt>
                <c:pt idx="817" formatCode="0.00000">
                  <c:v>0.46510000000000001</c:v>
                </c:pt>
                <c:pt idx="818" formatCode="0.00000">
                  <c:v>0.46560000000000001</c:v>
                </c:pt>
                <c:pt idx="819" formatCode="0.00000">
                  <c:v>0.46600000000000008</c:v>
                </c:pt>
                <c:pt idx="820" formatCode="0.00000">
                  <c:v>0.46640000000000031</c:v>
                </c:pt>
                <c:pt idx="821" formatCode="0.00000">
                  <c:v>0.46680000000000038</c:v>
                </c:pt>
                <c:pt idx="822" formatCode="0.00000">
                  <c:v>0.4672</c:v>
                </c:pt>
                <c:pt idx="823" formatCode="0.00000">
                  <c:v>0.46760000000000002</c:v>
                </c:pt>
                <c:pt idx="824" formatCode="0.00000">
                  <c:v>0.46800000000000008</c:v>
                </c:pt>
                <c:pt idx="825" formatCode="0.00000">
                  <c:v>0.46840000000000032</c:v>
                </c:pt>
                <c:pt idx="826" formatCode="0.00000">
                  <c:v>0.46880000000000038</c:v>
                </c:pt>
                <c:pt idx="827" formatCode="0.00000">
                  <c:v>0.46920000000000001</c:v>
                </c:pt>
                <c:pt idx="828" formatCode="0.00000">
                  <c:v>0.46960000000000002</c:v>
                </c:pt>
                <c:pt idx="829" formatCode="0.00000">
                  <c:v>0.47000000000000008</c:v>
                </c:pt>
                <c:pt idx="830" formatCode="0.00000">
                  <c:v>0.47030000000000038</c:v>
                </c:pt>
                <c:pt idx="831" formatCode="0.00000">
                  <c:v>0.47070000000000001</c:v>
                </c:pt>
                <c:pt idx="832" formatCode="0.00000">
                  <c:v>0.47110000000000002</c:v>
                </c:pt>
                <c:pt idx="833" formatCode="0.00000">
                  <c:v>0.47150000000000031</c:v>
                </c:pt>
                <c:pt idx="834" formatCode="0.00000">
                  <c:v>0.47190000000000032</c:v>
                </c:pt>
                <c:pt idx="835" formatCode="0.00000">
                  <c:v>0.47230000000000161</c:v>
                </c:pt>
                <c:pt idx="836" formatCode="0.00000">
                  <c:v>0.47270000000000001</c:v>
                </c:pt>
                <c:pt idx="837" formatCode="0.00000">
                  <c:v>0.47310000000000002</c:v>
                </c:pt>
                <c:pt idx="838" formatCode="0.00000">
                  <c:v>0.47350000000000031</c:v>
                </c:pt>
                <c:pt idx="839" formatCode="0.00000">
                  <c:v>0.47390000000000032</c:v>
                </c:pt>
                <c:pt idx="840" formatCode="0.00000">
                  <c:v>0.47430000000000161</c:v>
                </c:pt>
                <c:pt idx="841" formatCode="0.00000">
                  <c:v>0.47470000000000001</c:v>
                </c:pt>
                <c:pt idx="842" formatCode="0.00000">
                  <c:v>0.47510000000000002</c:v>
                </c:pt>
                <c:pt idx="843" formatCode="0.00000">
                  <c:v>0.47550000000000031</c:v>
                </c:pt>
                <c:pt idx="844" formatCode="0.00000">
                  <c:v>0.47590000000000032</c:v>
                </c:pt>
                <c:pt idx="845" formatCode="0.00000">
                  <c:v>0.47630000000000161</c:v>
                </c:pt>
                <c:pt idx="846" formatCode="0.00000">
                  <c:v>0.47660000000000002</c:v>
                </c:pt>
                <c:pt idx="847" formatCode="0.00000">
                  <c:v>0.47700000000000031</c:v>
                </c:pt>
                <c:pt idx="848" formatCode="0.00000">
                  <c:v>0.47740000000000032</c:v>
                </c:pt>
                <c:pt idx="849" formatCode="0.00000">
                  <c:v>0.47780000000000161</c:v>
                </c:pt>
                <c:pt idx="850" formatCode="0.00000">
                  <c:v>0.47820000000000001</c:v>
                </c:pt>
                <c:pt idx="851" formatCode="0.00000">
                  <c:v>0.47860000000000008</c:v>
                </c:pt>
                <c:pt idx="852" formatCode="0.00000">
                  <c:v>0.47900000000000031</c:v>
                </c:pt>
                <c:pt idx="853" formatCode="0.00000">
                  <c:v>0.47940000000000038</c:v>
                </c:pt>
                <c:pt idx="854" formatCode="0.00000">
                  <c:v>0.47980000000000184</c:v>
                </c:pt>
                <c:pt idx="855" formatCode="0.00000">
                  <c:v>0.48010000000000008</c:v>
                </c:pt>
                <c:pt idx="856" formatCode="0.00000">
                  <c:v>0.48050000000000032</c:v>
                </c:pt>
                <c:pt idx="857" formatCode="0.00000">
                  <c:v>0.48090000000000038</c:v>
                </c:pt>
                <c:pt idx="858" formatCode="0.00000">
                  <c:v>0.48130000000000184</c:v>
                </c:pt>
                <c:pt idx="859" formatCode="0.00000">
                  <c:v>0.48170000000000002</c:v>
                </c:pt>
                <c:pt idx="860" formatCode="0.00000">
                  <c:v>0.48210000000000008</c:v>
                </c:pt>
                <c:pt idx="861" formatCode="0.00000">
                  <c:v>0.48250000000000032</c:v>
                </c:pt>
                <c:pt idx="862" formatCode="0.00000">
                  <c:v>0.48280000000000184</c:v>
                </c:pt>
                <c:pt idx="863" formatCode="0.00000">
                  <c:v>0.48320000000000002</c:v>
                </c:pt>
                <c:pt idx="864" formatCode="0.00000">
                  <c:v>0.48360000000000031</c:v>
                </c:pt>
                <c:pt idx="865" formatCode="0.00000">
                  <c:v>0.48400000000000032</c:v>
                </c:pt>
                <c:pt idx="866" formatCode="0.00000">
                  <c:v>0.48440000000000161</c:v>
                </c:pt>
                <c:pt idx="867" formatCode="0.00000">
                  <c:v>0.48480000000000184</c:v>
                </c:pt>
                <c:pt idx="868" formatCode="0.00000">
                  <c:v>0.48510000000000031</c:v>
                </c:pt>
                <c:pt idx="869" formatCode="0.00000">
                  <c:v>0.48550000000000032</c:v>
                </c:pt>
                <c:pt idx="870" formatCode="0.00000">
                  <c:v>0.48590000000000161</c:v>
                </c:pt>
                <c:pt idx="871" formatCode="0.00000">
                  <c:v>0.48630000000000184</c:v>
                </c:pt>
                <c:pt idx="872" formatCode="0.00000">
                  <c:v>0.48670000000000002</c:v>
                </c:pt>
                <c:pt idx="873" formatCode="0.00000">
                  <c:v>0.48700000000000032</c:v>
                </c:pt>
                <c:pt idx="874" formatCode="0.00000">
                  <c:v>0.48740000000000161</c:v>
                </c:pt>
                <c:pt idx="875" formatCode="0.00000">
                  <c:v>0.48780000000000184</c:v>
                </c:pt>
                <c:pt idx="876" formatCode="0.00000">
                  <c:v>0.48820000000000002</c:v>
                </c:pt>
                <c:pt idx="877" formatCode="0.00000">
                  <c:v>0.48860000000000031</c:v>
                </c:pt>
                <c:pt idx="878" formatCode="0.00000">
                  <c:v>0.48890000000000161</c:v>
                </c:pt>
                <c:pt idx="879" formatCode="0.00000">
                  <c:v>0.48930000000000184</c:v>
                </c:pt>
                <c:pt idx="880" formatCode="0.00000">
                  <c:v>0.48970000000000002</c:v>
                </c:pt>
                <c:pt idx="881" formatCode="0.00000">
                  <c:v>0.49010000000000031</c:v>
                </c:pt>
                <c:pt idx="882" formatCode="0.00000">
                  <c:v>0.49040000000000161</c:v>
                </c:pt>
                <c:pt idx="883" formatCode="0.00000">
                  <c:v>0.4908000000000019</c:v>
                </c:pt>
                <c:pt idx="884" formatCode="0.00000">
                  <c:v>0.49120000000000008</c:v>
                </c:pt>
                <c:pt idx="885" formatCode="0.00000">
                  <c:v>0.49160000000000031</c:v>
                </c:pt>
                <c:pt idx="886" formatCode="0.00000">
                  <c:v>0.49190000000000178</c:v>
                </c:pt>
                <c:pt idx="887" formatCode="0.00000">
                  <c:v>0.49230000000000207</c:v>
                </c:pt>
                <c:pt idx="888" formatCode="0.00000">
                  <c:v>0.49270000000000008</c:v>
                </c:pt>
                <c:pt idx="889" formatCode="0.00000">
                  <c:v>0.49310000000000032</c:v>
                </c:pt>
                <c:pt idx="890" formatCode="0.00000">
                  <c:v>0.49340000000000184</c:v>
                </c:pt>
                <c:pt idx="891" formatCode="0.00000">
                  <c:v>0.49380000000000207</c:v>
                </c:pt>
                <c:pt idx="892" formatCode="0.00000">
                  <c:v>0.49420000000000008</c:v>
                </c:pt>
                <c:pt idx="893" formatCode="0.00000">
                  <c:v>0.49450000000000038</c:v>
                </c:pt>
                <c:pt idx="894" formatCode="0.00000">
                  <c:v>0.49490000000000184</c:v>
                </c:pt>
                <c:pt idx="895" formatCode="0.00000">
                  <c:v>0.49530000000000207</c:v>
                </c:pt>
                <c:pt idx="896" formatCode="0.00000">
                  <c:v>0.49570000000000008</c:v>
                </c:pt>
                <c:pt idx="897" formatCode="0.00000">
                  <c:v>0.49600000000000088</c:v>
                </c:pt>
                <c:pt idx="898" formatCode="0.00000">
                  <c:v>0.49640000000000184</c:v>
                </c:pt>
                <c:pt idx="899" formatCode="0.00000">
                  <c:v>0.49680000000000207</c:v>
                </c:pt>
                <c:pt idx="900" formatCode="0.00000">
                  <c:v>0.49710000000000032</c:v>
                </c:pt>
                <c:pt idx="901" formatCode="0.00000">
                  <c:v>0.49750000000000161</c:v>
                </c:pt>
                <c:pt idx="902" formatCode="0.00000">
                  <c:v>0.49790000000000184</c:v>
                </c:pt>
                <c:pt idx="903" formatCode="0.00000">
                  <c:v>0.49820000000000031</c:v>
                </c:pt>
                <c:pt idx="904" formatCode="0.00000">
                  <c:v>0.49860000000000032</c:v>
                </c:pt>
                <c:pt idx="905" formatCode="0.00000">
                  <c:v>0.49900000000000161</c:v>
                </c:pt>
                <c:pt idx="906" formatCode="0.00000">
                  <c:v>0.49930000000000208</c:v>
                </c:pt>
                <c:pt idx="907" formatCode="0.00000">
                  <c:v>0.49970000000000031</c:v>
                </c:pt>
                <c:pt idx="908" formatCode="0.00000">
                  <c:v>0.50009999999999999</c:v>
                </c:pt>
                <c:pt idx="909" formatCode="0.00000">
                  <c:v>0.50039999999999996</c:v>
                </c:pt>
                <c:pt idx="910" formatCode="0.00000">
                  <c:v>0.50080000000000002</c:v>
                </c:pt>
                <c:pt idx="911" formatCode="0.00000">
                  <c:v>0.50119999999999998</c:v>
                </c:pt>
                <c:pt idx="912" formatCode="0.00000">
                  <c:v>0.5014999999999995</c:v>
                </c:pt>
                <c:pt idx="913" formatCode="0.00000">
                  <c:v>0.50190000000000001</c:v>
                </c:pt>
                <c:pt idx="914" formatCode="0.00000">
                  <c:v>0.50219999999999998</c:v>
                </c:pt>
                <c:pt idx="915" formatCode="0.00000">
                  <c:v>0.50260000000000005</c:v>
                </c:pt>
                <c:pt idx="916" formatCode="0.00000">
                  <c:v>0.503</c:v>
                </c:pt>
                <c:pt idx="917" formatCode="0.00000">
                  <c:v>0.50329999999999997</c:v>
                </c:pt>
                <c:pt idx="918" formatCode="0.00000">
                  <c:v>0.50370000000000004</c:v>
                </c:pt>
                <c:pt idx="919" formatCode="0.00000">
                  <c:v>0.50409999999999999</c:v>
                </c:pt>
                <c:pt idx="920" formatCode="0.00000">
                  <c:v>0.50439999999999996</c:v>
                </c:pt>
                <c:pt idx="921" formatCode="0.00000">
                  <c:v>0.50480000000000003</c:v>
                </c:pt>
                <c:pt idx="922" formatCode="0.00000">
                  <c:v>0.50509999999999999</c:v>
                </c:pt>
                <c:pt idx="923" formatCode="0.00000">
                  <c:v>0.50549999999999951</c:v>
                </c:pt>
                <c:pt idx="924" formatCode="0.00000">
                  <c:v>0.50590000000000002</c:v>
                </c:pt>
                <c:pt idx="925" formatCode="0.00000">
                  <c:v>0.50619999999999998</c:v>
                </c:pt>
                <c:pt idx="926" formatCode="0.00000">
                  <c:v>0.50660000000000005</c:v>
                </c:pt>
                <c:pt idx="927" formatCode="0.00000">
                  <c:v>0.50690000000000002</c:v>
                </c:pt>
                <c:pt idx="928" formatCode="0.00000">
                  <c:v>0.50729999999999997</c:v>
                </c:pt>
                <c:pt idx="929" formatCode="0.00000">
                  <c:v>0.50760000000000005</c:v>
                </c:pt>
                <c:pt idx="930" formatCode="0.00000">
                  <c:v>0.50800000000000001</c:v>
                </c:pt>
                <c:pt idx="931" formatCode="0.00000">
                  <c:v>0.50839999999999996</c:v>
                </c:pt>
                <c:pt idx="932" formatCode="0.00000">
                  <c:v>0.50870000000000004</c:v>
                </c:pt>
                <c:pt idx="933" formatCode="0.00000">
                  <c:v>0.5091</c:v>
                </c:pt>
                <c:pt idx="934" formatCode="0.00000">
                  <c:v>0.50939999999999996</c:v>
                </c:pt>
                <c:pt idx="935" formatCode="0.00000">
                  <c:v>0.50980000000000003</c:v>
                </c:pt>
                <c:pt idx="936" formatCode="0.00000">
                  <c:v>0.5101</c:v>
                </c:pt>
                <c:pt idx="937" formatCode="0.00000">
                  <c:v>0.51049999999999951</c:v>
                </c:pt>
                <c:pt idx="938" formatCode="0.00000">
                  <c:v>0.51080000000000003</c:v>
                </c:pt>
                <c:pt idx="939" formatCode="0.00000">
                  <c:v>0.51119999999999999</c:v>
                </c:pt>
                <c:pt idx="940" formatCode="0.00000">
                  <c:v>0.51149999999999951</c:v>
                </c:pt>
                <c:pt idx="941" formatCode="0.00000">
                  <c:v>0.51190000000000002</c:v>
                </c:pt>
                <c:pt idx="942" formatCode="0.00000">
                  <c:v>0.51219999999999999</c:v>
                </c:pt>
                <c:pt idx="943" formatCode="0.00000">
                  <c:v>0.5125999999999995</c:v>
                </c:pt>
                <c:pt idx="944" formatCode="0.00000">
                  <c:v>0.51300000000000001</c:v>
                </c:pt>
                <c:pt idx="945" formatCode="0.00000">
                  <c:v>0.51329999999999998</c:v>
                </c:pt>
                <c:pt idx="946" formatCode="0.00000">
                  <c:v>0.5135999999999995</c:v>
                </c:pt>
                <c:pt idx="947" formatCode="0.00000">
                  <c:v>0.51400000000000001</c:v>
                </c:pt>
                <c:pt idx="948" formatCode="0.00000">
                  <c:v>0.51429999999999998</c:v>
                </c:pt>
                <c:pt idx="949" formatCode="0.00000">
                  <c:v>0.51470000000000005</c:v>
                </c:pt>
                <c:pt idx="950" formatCode="0.00000">
                  <c:v>0.51500000000000001</c:v>
                </c:pt>
                <c:pt idx="951" formatCode="0.00000">
                  <c:v>0.51539999999999997</c:v>
                </c:pt>
                <c:pt idx="952" formatCode="0.00000">
                  <c:v>0.5181</c:v>
                </c:pt>
                <c:pt idx="953" formatCode="0.00000">
                  <c:v>0.51849999999999996</c:v>
                </c:pt>
                <c:pt idx="954" formatCode="0.00000">
                  <c:v>0.51890000000000003</c:v>
                </c:pt>
                <c:pt idx="955" formatCode="0.00000">
                  <c:v>0.51929999999999998</c:v>
                </c:pt>
                <c:pt idx="956" formatCode="0.00000">
                  <c:v>0.51959999999999951</c:v>
                </c:pt>
                <c:pt idx="957" formatCode="0.00000">
                  <c:v>0.52</c:v>
                </c:pt>
                <c:pt idx="958" formatCode="0.00000">
                  <c:v>0.52039999999999997</c:v>
                </c:pt>
                <c:pt idx="959" formatCode="0.00000">
                  <c:v>0.52080000000000004</c:v>
                </c:pt>
                <c:pt idx="960" formatCode="0.00000">
                  <c:v>0.5212</c:v>
                </c:pt>
                <c:pt idx="961" formatCode="0.00000">
                  <c:v>0.52159999999999951</c:v>
                </c:pt>
                <c:pt idx="962" formatCode="0.00000">
                  <c:v>0.52200000000000002</c:v>
                </c:pt>
                <c:pt idx="963" formatCode="0.00000">
                  <c:v>0.52239999999999998</c:v>
                </c:pt>
                <c:pt idx="964" formatCode="0.00000">
                  <c:v>0.52280000000000004</c:v>
                </c:pt>
                <c:pt idx="965" formatCode="0.00000">
                  <c:v>0.5232</c:v>
                </c:pt>
                <c:pt idx="966" formatCode="0.00000">
                  <c:v>0.52349999999999997</c:v>
                </c:pt>
                <c:pt idx="967" formatCode="0.00000">
                  <c:v>0.52390000000000003</c:v>
                </c:pt>
                <c:pt idx="968" formatCode="0.00000">
                  <c:v>0.52429999999999999</c:v>
                </c:pt>
                <c:pt idx="969" formatCode="0.00000">
                  <c:v>0.52470000000000061</c:v>
                </c:pt>
                <c:pt idx="970" formatCode="0.00000">
                  <c:v>0.52510000000000001</c:v>
                </c:pt>
                <c:pt idx="971" formatCode="0.00000">
                  <c:v>0.52549999999999997</c:v>
                </c:pt>
                <c:pt idx="972" formatCode="0.00000">
                  <c:v>0.52590000000000003</c:v>
                </c:pt>
                <c:pt idx="973" formatCode="0.00000">
                  <c:v>0.52629999999999999</c:v>
                </c:pt>
                <c:pt idx="974" formatCode="0.00000">
                  <c:v>0.52669999999999995</c:v>
                </c:pt>
                <c:pt idx="975" formatCode="0.00000">
                  <c:v>0.52700000000000002</c:v>
                </c:pt>
                <c:pt idx="976" formatCode="0.00000">
                  <c:v>0.52739999999999998</c:v>
                </c:pt>
                <c:pt idx="977" formatCode="0.00000">
                  <c:v>0.52780000000000005</c:v>
                </c:pt>
                <c:pt idx="978" formatCode="0.00000">
                  <c:v>0.5282</c:v>
                </c:pt>
                <c:pt idx="979" formatCode="0.00000">
                  <c:v>0.52859999999999996</c:v>
                </c:pt>
                <c:pt idx="980" formatCode="0.00000">
                  <c:v>0.52900000000000003</c:v>
                </c:pt>
                <c:pt idx="981" formatCode="0.00000">
                  <c:v>0.52929999999999999</c:v>
                </c:pt>
                <c:pt idx="982" formatCode="0.00000">
                  <c:v>0.52969999999999995</c:v>
                </c:pt>
                <c:pt idx="983" formatCode="0.00000">
                  <c:v>0.53010000000000002</c:v>
                </c:pt>
                <c:pt idx="984" formatCode="0.00000">
                  <c:v>0.53049999999999997</c:v>
                </c:pt>
                <c:pt idx="985" formatCode="0.00000">
                  <c:v>0.53090000000000004</c:v>
                </c:pt>
                <c:pt idx="986" formatCode="0.00000">
                  <c:v>0.53129999999999999</c:v>
                </c:pt>
                <c:pt idx="987" formatCode="0.00000">
                  <c:v>0.53159999999999996</c:v>
                </c:pt>
                <c:pt idx="988" formatCode="0.00000">
                  <c:v>0.53200000000000003</c:v>
                </c:pt>
                <c:pt idx="989" formatCode="0.00000">
                  <c:v>0.53239999999999998</c:v>
                </c:pt>
                <c:pt idx="990" formatCode="0.00000">
                  <c:v>0.53280000000000005</c:v>
                </c:pt>
                <c:pt idx="991" formatCode="0.00000">
                  <c:v>0.53320000000000001</c:v>
                </c:pt>
                <c:pt idx="992" formatCode="0.00000">
                  <c:v>0.53349999999999997</c:v>
                </c:pt>
                <c:pt idx="993" formatCode="0.00000">
                  <c:v>0.53390000000000004</c:v>
                </c:pt>
                <c:pt idx="994" formatCode="0.00000">
                  <c:v>0.5343</c:v>
                </c:pt>
                <c:pt idx="995" formatCode="0.00000">
                  <c:v>0.53469999999999995</c:v>
                </c:pt>
                <c:pt idx="996" formatCode="0.00000">
                  <c:v>0.53510000000000002</c:v>
                </c:pt>
                <c:pt idx="997" formatCode="0.00000">
                  <c:v>0.53539999999999999</c:v>
                </c:pt>
                <c:pt idx="998" formatCode="0.00000">
                  <c:v>0.53580000000000005</c:v>
                </c:pt>
                <c:pt idx="999" formatCode="0.00000">
                  <c:v>0.53620000000000001</c:v>
                </c:pt>
                <c:pt idx="1000" formatCode="0.00000">
                  <c:v>0.53659999999999997</c:v>
                </c:pt>
                <c:pt idx="1001" formatCode="0.00000">
                  <c:v>0.53690000000000004</c:v>
                </c:pt>
                <c:pt idx="1002" formatCode="0.00000">
                  <c:v>0.5373</c:v>
                </c:pt>
                <c:pt idx="1003" formatCode="0.00000">
                  <c:v>0.53770000000000062</c:v>
                </c:pt>
                <c:pt idx="1004" formatCode="0.00000">
                  <c:v>0.53810000000000002</c:v>
                </c:pt>
                <c:pt idx="1005" formatCode="0.00000">
                  <c:v>0.53849999999999998</c:v>
                </c:pt>
                <c:pt idx="1006" formatCode="0.00000">
                  <c:v>0.53879999999999995</c:v>
                </c:pt>
                <c:pt idx="1007" formatCode="0.00000">
                  <c:v>0.53920000000000001</c:v>
                </c:pt>
                <c:pt idx="1008" formatCode="0.00000">
                  <c:v>0.53959999999999997</c:v>
                </c:pt>
                <c:pt idx="1009" formatCode="0.00000">
                  <c:v>0.54</c:v>
                </c:pt>
                <c:pt idx="1010" formatCode="0.00000">
                  <c:v>0.5403</c:v>
                </c:pt>
                <c:pt idx="1011" formatCode="0.00000">
                  <c:v>0.54070000000000062</c:v>
                </c:pt>
                <c:pt idx="1012" formatCode="0.00000">
                  <c:v>0.54110000000000003</c:v>
                </c:pt>
                <c:pt idx="1013" formatCode="0.00000">
                  <c:v>0.54139999999999999</c:v>
                </c:pt>
                <c:pt idx="1014" formatCode="0.00000">
                  <c:v>0.54179999999999995</c:v>
                </c:pt>
                <c:pt idx="1015" formatCode="0.00000">
                  <c:v>0.54220000000000002</c:v>
                </c:pt>
                <c:pt idx="1016" formatCode="0.00000">
                  <c:v>0.54259999999999997</c:v>
                </c:pt>
                <c:pt idx="1017" formatCode="0.00000">
                  <c:v>0.54290000000000005</c:v>
                </c:pt>
                <c:pt idx="1018" formatCode="0.00000">
                  <c:v>0.54330000000000001</c:v>
                </c:pt>
                <c:pt idx="1019" formatCode="0.00000">
                  <c:v>0.54370000000000063</c:v>
                </c:pt>
                <c:pt idx="1020" formatCode="0.00000">
                  <c:v>0.54400000000000004</c:v>
                </c:pt>
                <c:pt idx="1021" formatCode="0.00000">
                  <c:v>0.5444</c:v>
                </c:pt>
                <c:pt idx="1022" formatCode="0.00000">
                  <c:v>0.54479999999999995</c:v>
                </c:pt>
                <c:pt idx="1023" formatCode="0.00000">
                  <c:v>0.54510000000000003</c:v>
                </c:pt>
                <c:pt idx="1024" formatCode="0.00000">
                  <c:v>0.54549999999999998</c:v>
                </c:pt>
                <c:pt idx="1025" formatCode="0.00000">
                  <c:v>0.54590000000000005</c:v>
                </c:pt>
                <c:pt idx="1026" formatCode="0.00000">
                  <c:v>0.54630000000000001</c:v>
                </c:pt>
                <c:pt idx="1027" formatCode="0.00000">
                  <c:v>0.54659999999999997</c:v>
                </c:pt>
                <c:pt idx="1028" formatCode="0.00000">
                  <c:v>0.54700000000000004</c:v>
                </c:pt>
                <c:pt idx="1029" formatCode="0.00000">
                  <c:v>0.5474</c:v>
                </c:pt>
                <c:pt idx="1030" formatCode="0.00000">
                  <c:v>0.54770000000000063</c:v>
                </c:pt>
                <c:pt idx="1031" formatCode="0.00000">
                  <c:v>0.54810000000000003</c:v>
                </c:pt>
                <c:pt idx="1032" formatCode="0.00000">
                  <c:v>0.54849999999999999</c:v>
                </c:pt>
                <c:pt idx="1033" formatCode="0.00000">
                  <c:v>0.54879999999999995</c:v>
                </c:pt>
                <c:pt idx="1034" formatCode="0.00000">
                  <c:v>0.54920000000000002</c:v>
                </c:pt>
                <c:pt idx="1035" formatCode="0.00000">
                  <c:v>0.54949999999999999</c:v>
                </c:pt>
                <c:pt idx="1036" formatCode="0.00000">
                  <c:v>0.54990000000000061</c:v>
                </c:pt>
                <c:pt idx="1037" formatCode="0.00000">
                  <c:v>0.55030000000000001</c:v>
                </c:pt>
                <c:pt idx="1038" formatCode="0.00000">
                  <c:v>0.55059999999999998</c:v>
                </c:pt>
                <c:pt idx="1039" formatCode="0.00000">
                  <c:v>0.55100000000000005</c:v>
                </c:pt>
                <c:pt idx="1040" formatCode="0.00000">
                  <c:v>0.5514</c:v>
                </c:pt>
                <c:pt idx="1041" formatCode="0.00000">
                  <c:v>0.55170000000000063</c:v>
                </c:pt>
                <c:pt idx="1042" formatCode="0.00000">
                  <c:v>0.55210000000000004</c:v>
                </c:pt>
                <c:pt idx="1043" formatCode="0.00000">
                  <c:v>0.55249999999999999</c:v>
                </c:pt>
                <c:pt idx="1044" formatCode="0.00000">
                  <c:v>0.55280000000000062</c:v>
                </c:pt>
                <c:pt idx="1045" formatCode="0.00000">
                  <c:v>0.55320000000000003</c:v>
                </c:pt>
                <c:pt idx="1046" formatCode="0.00000">
                  <c:v>0.55349999999999999</c:v>
                </c:pt>
                <c:pt idx="1047" formatCode="0.00000">
                  <c:v>0.55389999999999995</c:v>
                </c:pt>
                <c:pt idx="1048" formatCode="0.00000">
                  <c:v>0.55430000000000001</c:v>
                </c:pt>
                <c:pt idx="1049" formatCode="0.00000">
                  <c:v>0.55459999999999998</c:v>
                </c:pt>
                <c:pt idx="1050" formatCode="0.00000">
                  <c:v>0.55500000000000005</c:v>
                </c:pt>
                <c:pt idx="1051" formatCode="0.00000">
                  <c:v>0.55530000000000002</c:v>
                </c:pt>
                <c:pt idx="1052" formatCode="0.00000">
                  <c:v>0.55570000000000064</c:v>
                </c:pt>
                <c:pt idx="1053" formatCode="0.00000">
                  <c:v>0.55610000000000004</c:v>
                </c:pt>
                <c:pt idx="1054" formatCode="0.00000">
                  <c:v>0.55640000000000001</c:v>
                </c:pt>
                <c:pt idx="1055" formatCode="0.00000">
                  <c:v>0.55680000000000063</c:v>
                </c:pt>
                <c:pt idx="1056" formatCode="0.00000">
                  <c:v>0.55710000000000004</c:v>
                </c:pt>
                <c:pt idx="1057" formatCode="0.00000">
                  <c:v>0.5575</c:v>
                </c:pt>
                <c:pt idx="1058" formatCode="0.00000">
                  <c:v>0.55780000000000063</c:v>
                </c:pt>
                <c:pt idx="1059" formatCode="0.00000">
                  <c:v>0.55820000000000003</c:v>
                </c:pt>
                <c:pt idx="1060" formatCode="0.00000">
                  <c:v>0.55859999999999999</c:v>
                </c:pt>
                <c:pt idx="1061" formatCode="0.00000">
                  <c:v>0.55889999999999995</c:v>
                </c:pt>
                <c:pt idx="1062" formatCode="0.00000">
                  <c:v>0.55930000000000002</c:v>
                </c:pt>
                <c:pt idx="1063" formatCode="0.00000">
                  <c:v>0.55959999999999999</c:v>
                </c:pt>
                <c:pt idx="1064" formatCode="0.00000">
                  <c:v>0.56000000000000005</c:v>
                </c:pt>
                <c:pt idx="1065" formatCode="0.00000">
                  <c:v>0.56030000000000002</c:v>
                </c:pt>
                <c:pt idx="1066" formatCode="0.00000">
                  <c:v>0.56070000000000064</c:v>
                </c:pt>
                <c:pt idx="1067" formatCode="0.00000">
                  <c:v>0.56100000000000005</c:v>
                </c:pt>
                <c:pt idx="1068" formatCode="0.00000">
                  <c:v>0.56140000000000001</c:v>
                </c:pt>
                <c:pt idx="1069" formatCode="0.00000">
                  <c:v>0.56170000000000064</c:v>
                </c:pt>
                <c:pt idx="1070" formatCode="0.00000">
                  <c:v>0.56210000000000004</c:v>
                </c:pt>
                <c:pt idx="1071" formatCode="0.00000">
                  <c:v>0.56240000000000001</c:v>
                </c:pt>
                <c:pt idx="1072" formatCode="0.00000">
                  <c:v>0.56280000000000063</c:v>
                </c:pt>
                <c:pt idx="1073" formatCode="0.00000">
                  <c:v>0.56320000000000003</c:v>
                </c:pt>
                <c:pt idx="1074" formatCode="0.00000">
                  <c:v>0.5635</c:v>
                </c:pt>
                <c:pt idx="1075" formatCode="0.00000">
                  <c:v>0.56390000000000062</c:v>
                </c:pt>
                <c:pt idx="1076" formatCode="0.00000">
                  <c:v>0.56420000000000003</c:v>
                </c:pt>
                <c:pt idx="1077" formatCode="0.00000">
                  <c:v>0.56459999999999999</c:v>
                </c:pt>
                <c:pt idx="1078" formatCode="0.00000">
                  <c:v>0.56490000000000062</c:v>
                </c:pt>
                <c:pt idx="1079" formatCode="0.00000">
                  <c:v>0.56530000000000002</c:v>
                </c:pt>
                <c:pt idx="1080" formatCode="0.00000">
                  <c:v>0.56559999999999999</c:v>
                </c:pt>
                <c:pt idx="1081" formatCode="0.00000">
                  <c:v>0.56599999999999995</c:v>
                </c:pt>
                <c:pt idx="1082" formatCode="0.00000">
                  <c:v>0.56630000000000003</c:v>
                </c:pt>
                <c:pt idx="1083" formatCode="0.00000">
                  <c:v>0.56670000000000065</c:v>
                </c:pt>
                <c:pt idx="1084" formatCode="0.00000">
                  <c:v>0.56699999999999995</c:v>
                </c:pt>
                <c:pt idx="1085" formatCode="0.00000">
                  <c:v>0.56730000000000003</c:v>
                </c:pt>
                <c:pt idx="1086" formatCode="0.00000">
                  <c:v>0.56770000000000065</c:v>
                </c:pt>
                <c:pt idx="1087" formatCode="0.00000">
                  <c:v>0.56799999999999995</c:v>
                </c:pt>
                <c:pt idx="1088" formatCode="0.00000">
                  <c:v>0.56840000000000002</c:v>
                </c:pt>
                <c:pt idx="1089" formatCode="0.00000">
                  <c:v>0.56870000000000065</c:v>
                </c:pt>
                <c:pt idx="1090" formatCode="0.00000">
                  <c:v>0.56910000000000005</c:v>
                </c:pt>
                <c:pt idx="1091" formatCode="0.00000">
                  <c:v>0.56940000000000002</c:v>
                </c:pt>
                <c:pt idx="1092" formatCode="0.00000">
                  <c:v>0.56980000000000064</c:v>
                </c:pt>
                <c:pt idx="1093" formatCode="0.00000">
                  <c:v>0.57010000000000005</c:v>
                </c:pt>
                <c:pt idx="1094" formatCode="0.00000">
                  <c:v>0.57050000000000001</c:v>
                </c:pt>
                <c:pt idx="1095" formatCode="0.00000">
                  <c:v>0.57080000000000064</c:v>
                </c:pt>
                <c:pt idx="1096" formatCode="0.00000">
                  <c:v>0.57110000000000005</c:v>
                </c:pt>
                <c:pt idx="1097" formatCode="0.00000">
                  <c:v>0.57150000000000001</c:v>
                </c:pt>
                <c:pt idx="1098" formatCode="0.00000">
                  <c:v>0.57180000000000064</c:v>
                </c:pt>
                <c:pt idx="1099" formatCode="0.00000">
                  <c:v>0.57220000000000004</c:v>
                </c:pt>
                <c:pt idx="1100" formatCode="0.00000">
                  <c:v>0.57250000000000001</c:v>
                </c:pt>
                <c:pt idx="1101" formatCode="0.00000">
                  <c:v>0.57290000000000063</c:v>
                </c:pt>
                <c:pt idx="1102" formatCode="0.00000">
                  <c:v>0.57320000000000004</c:v>
                </c:pt>
                <c:pt idx="1103" formatCode="0.00000">
                  <c:v>0.57350000000000001</c:v>
                </c:pt>
                <c:pt idx="1104" formatCode="0.00000">
                  <c:v>0.57390000000000063</c:v>
                </c:pt>
                <c:pt idx="1105" formatCode="0.00000">
                  <c:v>0.57420000000000004</c:v>
                </c:pt>
                <c:pt idx="1106" formatCode="0.00000">
                  <c:v>0.57460000000000322</c:v>
                </c:pt>
                <c:pt idx="1107" formatCode="0.00000">
                  <c:v>0.57490000000000063</c:v>
                </c:pt>
                <c:pt idx="1108" formatCode="0.00000">
                  <c:v>0.57520000000000004</c:v>
                </c:pt>
                <c:pt idx="1109" formatCode="0.00000">
                  <c:v>0.57560000000000333</c:v>
                </c:pt>
                <c:pt idx="1110" formatCode="0.00000">
                  <c:v>0.57590000000000063</c:v>
                </c:pt>
                <c:pt idx="1111" formatCode="0.00000">
                  <c:v>0.57630000000000003</c:v>
                </c:pt>
                <c:pt idx="1112" formatCode="0.00000">
                  <c:v>0.57660000000000344</c:v>
                </c:pt>
                <c:pt idx="1113" formatCode="0.00000">
                  <c:v>0.57690000000000063</c:v>
                </c:pt>
                <c:pt idx="1114" formatCode="0.00000">
                  <c:v>0.57730000000000004</c:v>
                </c:pt>
                <c:pt idx="1115" formatCode="0.00000">
                  <c:v>0.57760000000000356</c:v>
                </c:pt>
                <c:pt idx="1116" formatCode="0.00000">
                  <c:v>0.57800000000000062</c:v>
                </c:pt>
                <c:pt idx="1117" formatCode="0.00000">
                  <c:v>0.57830000000000004</c:v>
                </c:pt>
                <c:pt idx="1118" formatCode="0.00000">
                  <c:v>0.57860000000000356</c:v>
                </c:pt>
                <c:pt idx="1119" formatCode="0.00000">
                  <c:v>0.57900000000000063</c:v>
                </c:pt>
                <c:pt idx="1120" formatCode="0.00000">
                  <c:v>0.57930000000000004</c:v>
                </c:pt>
                <c:pt idx="1121" formatCode="0.00000">
                  <c:v>0.57960000000000356</c:v>
                </c:pt>
                <c:pt idx="1122" formatCode="0.00000">
                  <c:v>0.58000000000000029</c:v>
                </c:pt>
                <c:pt idx="1123" formatCode="0.00000">
                  <c:v>0.5802999999999997</c:v>
                </c:pt>
                <c:pt idx="1124" formatCode="0.00000">
                  <c:v>0.58060000000000023</c:v>
                </c:pt>
                <c:pt idx="1125" formatCode="0.00000">
                  <c:v>0.58100000000000018</c:v>
                </c:pt>
                <c:pt idx="1126" formatCode="0.00000">
                  <c:v>0.58129999999999971</c:v>
                </c:pt>
                <c:pt idx="1127" formatCode="0.00000">
                  <c:v>0.58160000000000023</c:v>
                </c:pt>
                <c:pt idx="1128" formatCode="0.00000">
                  <c:v>0.58200000000000018</c:v>
                </c:pt>
                <c:pt idx="1129" formatCode="0.00000">
                  <c:v>0.5822999999999996</c:v>
                </c:pt>
                <c:pt idx="1130" formatCode="0.00000">
                  <c:v>0.58260000000000023</c:v>
                </c:pt>
                <c:pt idx="1131" formatCode="0.00000">
                  <c:v>0.58300000000000018</c:v>
                </c:pt>
                <c:pt idx="1132" formatCode="0.00000">
                  <c:v>0.5832999999999996</c:v>
                </c:pt>
                <c:pt idx="1133" formatCode="0.00000">
                  <c:v>0.58360000000000023</c:v>
                </c:pt>
                <c:pt idx="1134" formatCode="0.00000">
                  <c:v>0.58400000000000019</c:v>
                </c:pt>
                <c:pt idx="1135" formatCode="0.00000">
                  <c:v>0.5842999999999996</c:v>
                </c:pt>
                <c:pt idx="1136" formatCode="0.00000">
                  <c:v>0.58460000000000023</c:v>
                </c:pt>
                <c:pt idx="1137" formatCode="0.00000">
                  <c:v>0.58500000000000019</c:v>
                </c:pt>
                <c:pt idx="1138" formatCode="0.00000">
                  <c:v>0.5852999999999996</c:v>
                </c:pt>
                <c:pt idx="1139" formatCode="0.00000">
                  <c:v>0.58560000000000023</c:v>
                </c:pt>
                <c:pt idx="1140" formatCode="0.00000">
                  <c:v>0.58600000000000019</c:v>
                </c:pt>
                <c:pt idx="1141" formatCode="0.00000">
                  <c:v>0.5862999999999996</c:v>
                </c:pt>
                <c:pt idx="1142" formatCode="0.00000">
                  <c:v>0.58660000000000023</c:v>
                </c:pt>
                <c:pt idx="1143" formatCode="0.00000">
                  <c:v>0.5869000000000002</c:v>
                </c:pt>
                <c:pt idx="1144" formatCode="0.00000">
                  <c:v>0.5872999999999996</c:v>
                </c:pt>
                <c:pt idx="1145" formatCode="0.00000">
                  <c:v>0.58760000000000023</c:v>
                </c:pt>
                <c:pt idx="1146" formatCode="0.00000">
                  <c:v>0.5879000000000002</c:v>
                </c:pt>
                <c:pt idx="1147" formatCode="0.00000">
                  <c:v>0.5882999999999996</c:v>
                </c:pt>
                <c:pt idx="1148" formatCode="0.00000">
                  <c:v>0.58860000000000023</c:v>
                </c:pt>
                <c:pt idx="1149" formatCode="0.00000">
                  <c:v>0.5889000000000002</c:v>
                </c:pt>
                <c:pt idx="1150" formatCode="0.00000">
                  <c:v>0.58919999999999961</c:v>
                </c:pt>
                <c:pt idx="1151" formatCode="0.00000">
                  <c:v>0.58960000000000024</c:v>
                </c:pt>
                <c:pt idx="1152" formatCode="0.00000">
                  <c:v>0.5899000000000002</c:v>
                </c:pt>
                <c:pt idx="1153" formatCode="0.00000">
                  <c:v>0.59019999999999961</c:v>
                </c:pt>
                <c:pt idx="1154" formatCode="0.00000">
                  <c:v>0.59049999999999969</c:v>
                </c:pt>
                <c:pt idx="1155" formatCode="0.00000">
                  <c:v>0.5909000000000002</c:v>
                </c:pt>
                <c:pt idx="1156" formatCode="0.00000">
                  <c:v>0.59119999999999961</c:v>
                </c:pt>
                <c:pt idx="1157" formatCode="0.00000">
                  <c:v>0.59149999999999969</c:v>
                </c:pt>
                <c:pt idx="1158" formatCode="0.00000">
                  <c:v>0.59180000000000021</c:v>
                </c:pt>
                <c:pt idx="1159" formatCode="0.00000">
                  <c:v>0.59219999999999962</c:v>
                </c:pt>
                <c:pt idx="1160" formatCode="0.00000">
                  <c:v>0.59249999999999969</c:v>
                </c:pt>
                <c:pt idx="1161" formatCode="0.00000">
                  <c:v>0.59280000000000022</c:v>
                </c:pt>
                <c:pt idx="1162" formatCode="0.00000">
                  <c:v>0.59310000000000018</c:v>
                </c:pt>
                <c:pt idx="1163" formatCode="0.00000">
                  <c:v>0.59339999999999971</c:v>
                </c:pt>
                <c:pt idx="1164" formatCode="0.00000">
                  <c:v>0.59380000000000022</c:v>
                </c:pt>
                <c:pt idx="1165" formatCode="0.00000">
                  <c:v>0.59410000000000018</c:v>
                </c:pt>
                <c:pt idx="1166" formatCode="0.00000">
                  <c:v>0.5943999999999996</c:v>
                </c:pt>
                <c:pt idx="1167" formatCode="0.00000">
                  <c:v>0.59470000000000023</c:v>
                </c:pt>
                <c:pt idx="1168" formatCode="0.00000">
                  <c:v>0.5950000000000002</c:v>
                </c:pt>
                <c:pt idx="1169" formatCode="0.00000">
                  <c:v>0.5953999999999996</c:v>
                </c:pt>
                <c:pt idx="1170" formatCode="0.00000">
                  <c:v>0.59570000000000023</c:v>
                </c:pt>
                <c:pt idx="1171" formatCode="0.00000">
                  <c:v>0.5960000000000002</c:v>
                </c:pt>
                <c:pt idx="1172" formatCode="0.00000">
                  <c:v>0.59629999999999961</c:v>
                </c:pt>
                <c:pt idx="1173" formatCode="0.00000">
                  <c:v>0.59660000000000024</c:v>
                </c:pt>
                <c:pt idx="1174" formatCode="0.00000">
                  <c:v>0.5970000000000002</c:v>
                </c:pt>
                <c:pt idx="1175" formatCode="0.00000">
                  <c:v>0.59729999999999961</c:v>
                </c:pt>
                <c:pt idx="1176" formatCode="0.00000">
                  <c:v>0.59760000000000024</c:v>
                </c:pt>
                <c:pt idx="1177" formatCode="0.00000">
                  <c:v>0.59790000000000021</c:v>
                </c:pt>
                <c:pt idx="1178" formatCode="0.00000">
                  <c:v>0.59819999999999962</c:v>
                </c:pt>
                <c:pt idx="1179" formatCode="0.00000">
                  <c:v>0.59860000000000024</c:v>
                </c:pt>
                <c:pt idx="1180" formatCode="0.00000">
                  <c:v>0.59890000000000021</c:v>
                </c:pt>
                <c:pt idx="1181" formatCode="0.00000">
                  <c:v>0.59919999999999962</c:v>
                </c:pt>
                <c:pt idx="1182" formatCode="0.00000">
                  <c:v>0.5994999999999997</c:v>
                </c:pt>
                <c:pt idx="1183" formatCode="0.00000">
                  <c:v>0.59980000000000022</c:v>
                </c:pt>
                <c:pt idx="1184" formatCode="0.00000">
                  <c:v>0.60010000000000063</c:v>
                </c:pt>
                <c:pt idx="1185" formatCode="0.00000">
                  <c:v>0.60040000000000004</c:v>
                </c:pt>
                <c:pt idx="1186" formatCode="0.00000">
                  <c:v>0.60080000000000344</c:v>
                </c:pt>
                <c:pt idx="1187" formatCode="0.00000">
                  <c:v>0.60110000000000063</c:v>
                </c:pt>
                <c:pt idx="1188" formatCode="0.00000">
                  <c:v>0.60140000000000005</c:v>
                </c:pt>
                <c:pt idx="1189" formatCode="0.00000">
                  <c:v>0.60170000000000357</c:v>
                </c:pt>
                <c:pt idx="1190" formatCode="0.00000">
                  <c:v>0.60200000000000065</c:v>
                </c:pt>
                <c:pt idx="1191" formatCode="0.00000">
                  <c:v>0.60229999999999995</c:v>
                </c:pt>
                <c:pt idx="1192" formatCode="0.00000">
                  <c:v>0.60260000000000413</c:v>
                </c:pt>
                <c:pt idx="1193" formatCode="0.00000">
                  <c:v>0.60300000000000065</c:v>
                </c:pt>
                <c:pt idx="1194" formatCode="0.00000">
                  <c:v>0.60329999999999995</c:v>
                </c:pt>
                <c:pt idx="1195" formatCode="0.00000">
                  <c:v>0.60360000000000413</c:v>
                </c:pt>
                <c:pt idx="1196" formatCode="0.00000">
                  <c:v>0.60390000000000321</c:v>
                </c:pt>
                <c:pt idx="1197" formatCode="0.00000">
                  <c:v>0.60420000000000063</c:v>
                </c:pt>
                <c:pt idx="1198" formatCode="0.00000">
                  <c:v>0.60450000000000004</c:v>
                </c:pt>
                <c:pt idx="1199" formatCode="0.00000">
                  <c:v>0.60480000000000356</c:v>
                </c:pt>
                <c:pt idx="1200" formatCode="0.00000">
                  <c:v>0.60510000000000064</c:v>
                </c:pt>
                <c:pt idx="1201" formatCode="0.00000">
                  <c:v>0.60540000000000005</c:v>
                </c:pt>
                <c:pt idx="1202" formatCode="0.00000">
                  <c:v>0.60580000000000356</c:v>
                </c:pt>
                <c:pt idx="1203" formatCode="0.00000">
                  <c:v>0.60610000000000064</c:v>
                </c:pt>
                <c:pt idx="1204" formatCode="0.00000">
                  <c:v>0.60640000000000005</c:v>
                </c:pt>
                <c:pt idx="1205" formatCode="0.00000">
                  <c:v>0.60670000000000368</c:v>
                </c:pt>
                <c:pt idx="1206" formatCode="0.00000">
                  <c:v>0.60700000000000065</c:v>
                </c:pt>
                <c:pt idx="1207" formatCode="0.00000">
                  <c:v>0.60729999999999995</c:v>
                </c:pt>
                <c:pt idx="1208" formatCode="0.00000">
                  <c:v>0.60760000000000414</c:v>
                </c:pt>
                <c:pt idx="1209" formatCode="0.00000">
                  <c:v>0.60790000000000322</c:v>
                </c:pt>
                <c:pt idx="1210" formatCode="0.00000">
                  <c:v>0.60820000000000063</c:v>
                </c:pt>
                <c:pt idx="1211" formatCode="0.00000">
                  <c:v>0.60850000000000004</c:v>
                </c:pt>
                <c:pt idx="1212" formatCode="0.00000">
                  <c:v>0.60880000000000356</c:v>
                </c:pt>
                <c:pt idx="1213" formatCode="0.00000">
                  <c:v>0.60910000000000064</c:v>
                </c:pt>
                <c:pt idx="1214" formatCode="0.00000">
                  <c:v>0.60950000000000004</c:v>
                </c:pt>
                <c:pt idx="1215" formatCode="0.00000">
                  <c:v>0.60980000000000356</c:v>
                </c:pt>
                <c:pt idx="1216" formatCode="0.00000">
                  <c:v>0.61010000000000064</c:v>
                </c:pt>
                <c:pt idx="1217" formatCode="0.00000">
                  <c:v>0.61040000000000005</c:v>
                </c:pt>
                <c:pt idx="1218" formatCode="0.00000">
                  <c:v>0.61070000000000368</c:v>
                </c:pt>
                <c:pt idx="1219" formatCode="0.00000">
                  <c:v>0.61100000000000065</c:v>
                </c:pt>
                <c:pt idx="1220" formatCode="0.00000">
                  <c:v>0.61129999999999995</c:v>
                </c:pt>
                <c:pt idx="1221" formatCode="0.00000">
                  <c:v>0.61160000000000414</c:v>
                </c:pt>
                <c:pt idx="1222" formatCode="0.00000">
                  <c:v>0.61190000000000322</c:v>
                </c:pt>
                <c:pt idx="1223" formatCode="0.00000">
                  <c:v>0.61220000000000063</c:v>
                </c:pt>
                <c:pt idx="1224" formatCode="0.00000">
                  <c:v>0.61250000000000004</c:v>
                </c:pt>
                <c:pt idx="1225" formatCode="0.00000">
                  <c:v>0.61280000000000356</c:v>
                </c:pt>
                <c:pt idx="1226" formatCode="0.00000">
                  <c:v>0.61310000000000064</c:v>
                </c:pt>
                <c:pt idx="1227" formatCode="0.00000">
                  <c:v>0.61339999999999995</c:v>
                </c:pt>
                <c:pt idx="1228" formatCode="0.00000">
                  <c:v>0.61370000000000391</c:v>
                </c:pt>
                <c:pt idx="1229" formatCode="0.00000">
                  <c:v>0.61400000000000265</c:v>
                </c:pt>
                <c:pt idx="1230" formatCode="0.00000">
                  <c:v>0.61430000000000062</c:v>
                </c:pt>
                <c:pt idx="1231" formatCode="0.00000">
                  <c:v>0.61460000000000414</c:v>
                </c:pt>
                <c:pt idx="1232" formatCode="0.00000">
                  <c:v>0.61490000000000355</c:v>
                </c:pt>
                <c:pt idx="1233" formatCode="0.00000">
                  <c:v>0.61520000000000064</c:v>
                </c:pt>
                <c:pt idx="1234" formatCode="0.00000">
                  <c:v>0.61550000000000005</c:v>
                </c:pt>
                <c:pt idx="1235" formatCode="0.00000">
                  <c:v>0.61580000000000368</c:v>
                </c:pt>
                <c:pt idx="1236" formatCode="0.00000">
                  <c:v>0.61610000000000065</c:v>
                </c:pt>
                <c:pt idx="1237" formatCode="0.00000">
                  <c:v>0.61639999999999995</c:v>
                </c:pt>
                <c:pt idx="1238" formatCode="0.00000">
                  <c:v>0.61670000000000413</c:v>
                </c:pt>
                <c:pt idx="1239" formatCode="0.00000">
                  <c:v>0.61700000000000321</c:v>
                </c:pt>
                <c:pt idx="1240" formatCode="0.00000">
                  <c:v>0.61730000000000063</c:v>
                </c:pt>
                <c:pt idx="1241" formatCode="0.00000">
                  <c:v>0.61760000000000415</c:v>
                </c:pt>
                <c:pt idx="1242" formatCode="0.00000">
                  <c:v>0.61790000000000356</c:v>
                </c:pt>
                <c:pt idx="1243" formatCode="0.00000">
                  <c:v>0.61820000000000064</c:v>
                </c:pt>
                <c:pt idx="1244" formatCode="0.00000">
                  <c:v>0.61850000000000005</c:v>
                </c:pt>
                <c:pt idx="1245" formatCode="0.00000">
                  <c:v>0.61880000000000368</c:v>
                </c:pt>
                <c:pt idx="1246" formatCode="0.00000">
                  <c:v>0.61910000000000065</c:v>
                </c:pt>
                <c:pt idx="1247" formatCode="0.00000">
                  <c:v>0.61939999999999995</c:v>
                </c:pt>
                <c:pt idx="1248" formatCode="0.00000">
                  <c:v>0.61970000000000414</c:v>
                </c:pt>
                <c:pt idx="1249" formatCode="0.00000">
                  <c:v>0.62000000000000322</c:v>
                </c:pt>
                <c:pt idx="1250" formatCode="0.00000">
                  <c:v>0.62030000000000063</c:v>
                </c:pt>
                <c:pt idx="1251" formatCode="0.00000">
                  <c:v>0.62060000000000415</c:v>
                </c:pt>
                <c:pt idx="1252" formatCode="0.00000">
                  <c:v>0.62090000000000356</c:v>
                </c:pt>
                <c:pt idx="1253" formatCode="0.00000">
                  <c:v>0.62120000000000064</c:v>
                </c:pt>
                <c:pt idx="1254" formatCode="0.00000">
                  <c:v>0.62150000000000005</c:v>
                </c:pt>
                <c:pt idx="1255" formatCode="0.00000">
                  <c:v>0.62170000000000414</c:v>
                </c:pt>
                <c:pt idx="1256" formatCode="0.00000">
                  <c:v>0.62200000000000322</c:v>
                </c:pt>
                <c:pt idx="1257" formatCode="0.00000">
                  <c:v>0.62230000000000063</c:v>
                </c:pt>
                <c:pt idx="1258" formatCode="0.00000">
                  <c:v>0.62260000000000415</c:v>
                </c:pt>
                <c:pt idx="1259" formatCode="0.00000">
                  <c:v>0.62290000000000356</c:v>
                </c:pt>
                <c:pt idx="1260" formatCode="0.00000">
                  <c:v>0.62320000000000064</c:v>
                </c:pt>
                <c:pt idx="1261" formatCode="0.00000">
                  <c:v>0.62350000000000005</c:v>
                </c:pt>
                <c:pt idx="1262" formatCode="0.00000">
                  <c:v>0.62380000000000368</c:v>
                </c:pt>
                <c:pt idx="1263" formatCode="0.00000">
                  <c:v>0.62410000000000065</c:v>
                </c:pt>
                <c:pt idx="1264" formatCode="0.00000">
                  <c:v>0.62440000000000062</c:v>
                </c:pt>
                <c:pt idx="1265" formatCode="0.00000">
                  <c:v>0.62470000000000414</c:v>
                </c:pt>
                <c:pt idx="1266" formatCode="0.00000">
                  <c:v>0.62500000000000333</c:v>
                </c:pt>
                <c:pt idx="1267" formatCode="0.00000">
                  <c:v>0.62530000000000063</c:v>
                </c:pt>
                <c:pt idx="1268" formatCode="0.00000">
                  <c:v>0.62549999999999994</c:v>
                </c:pt>
                <c:pt idx="1269" formatCode="0.00000">
                  <c:v>0.62580000000000391</c:v>
                </c:pt>
                <c:pt idx="1270" formatCode="0.00000">
                  <c:v>0.62610000000000265</c:v>
                </c:pt>
                <c:pt idx="1271" formatCode="0.00000">
                  <c:v>0.62640000000000062</c:v>
                </c:pt>
                <c:pt idx="1272" formatCode="0.00000">
                  <c:v>0.62670000000000414</c:v>
                </c:pt>
                <c:pt idx="1273" formatCode="0.00000">
                  <c:v>0.62700000000000355</c:v>
                </c:pt>
                <c:pt idx="1274" formatCode="0.00000">
                  <c:v>0.62730000000000063</c:v>
                </c:pt>
                <c:pt idx="1275" formatCode="0.00000">
                  <c:v>0.62760000000000415</c:v>
                </c:pt>
                <c:pt idx="1276" formatCode="0.00000">
                  <c:v>0.62790000000000368</c:v>
                </c:pt>
                <c:pt idx="1277" formatCode="0.00000">
                  <c:v>0.62810000000000321</c:v>
                </c:pt>
                <c:pt idx="1278" formatCode="0.00000">
                  <c:v>0.62840000000000062</c:v>
                </c:pt>
                <c:pt idx="1279" formatCode="0.00000">
                  <c:v>0.62870000000000414</c:v>
                </c:pt>
                <c:pt idx="1280" formatCode="0.00000">
                  <c:v>0.62900000000000356</c:v>
                </c:pt>
                <c:pt idx="1281" formatCode="0.00000">
                  <c:v>0.62930000000000064</c:v>
                </c:pt>
                <c:pt idx="1282" formatCode="0.00000">
                  <c:v>0.62960000000000416</c:v>
                </c:pt>
                <c:pt idx="1283" formatCode="0.00000">
                  <c:v>0.62990000000000368</c:v>
                </c:pt>
                <c:pt idx="1284" formatCode="0.00000">
                  <c:v>0.63010000000000321</c:v>
                </c:pt>
                <c:pt idx="1285" formatCode="0.00000">
                  <c:v>0.63040000000000063</c:v>
                </c:pt>
                <c:pt idx="1286" formatCode="0.00000">
                  <c:v>0.63070000000000415</c:v>
                </c:pt>
                <c:pt idx="1287" formatCode="0.00000">
                  <c:v>0.63100000000000356</c:v>
                </c:pt>
                <c:pt idx="1288" formatCode="0.00000">
                  <c:v>0.63130000000000064</c:v>
                </c:pt>
                <c:pt idx="1289" formatCode="0.00000">
                  <c:v>0.63160000000000416</c:v>
                </c:pt>
                <c:pt idx="1290" formatCode="0.00000">
                  <c:v>0.63190000000000368</c:v>
                </c:pt>
                <c:pt idx="1291" formatCode="0.00000">
                  <c:v>0.63210000000000321</c:v>
                </c:pt>
                <c:pt idx="1292" formatCode="0.00000">
                  <c:v>0.63240000000000063</c:v>
                </c:pt>
                <c:pt idx="1293" formatCode="0.00000">
                  <c:v>0.63270000000000415</c:v>
                </c:pt>
                <c:pt idx="1294" formatCode="0.00000">
                  <c:v>0.63300000000000356</c:v>
                </c:pt>
                <c:pt idx="1295" formatCode="0.00000">
                  <c:v>0.63330000000000064</c:v>
                </c:pt>
                <c:pt idx="1296" formatCode="0.00000">
                  <c:v>0.63349999999999995</c:v>
                </c:pt>
                <c:pt idx="1297" formatCode="0.00000">
                  <c:v>0.63380000000000414</c:v>
                </c:pt>
                <c:pt idx="1298" formatCode="0.00000">
                  <c:v>0.63410000000000322</c:v>
                </c:pt>
                <c:pt idx="1299" formatCode="0.00000">
                  <c:v>0.63440000000000063</c:v>
                </c:pt>
                <c:pt idx="1300" formatCode="0.00000">
                  <c:v>0.63470000000000415</c:v>
                </c:pt>
                <c:pt idx="1301" formatCode="0.00000">
                  <c:v>0.63500000000000356</c:v>
                </c:pt>
                <c:pt idx="1302" formatCode="0.00000">
                  <c:v>0.63520000000000065</c:v>
                </c:pt>
                <c:pt idx="1303" formatCode="0.00000">
                  <c:v>0.63549999999999995</c:v>
                </c:pt>
                <c:pt idx="1304" formatCode="0.00000">
                  <c:v>0.63580000000000414</c:v>
                </c:pt>
                <c:pt idx="1305" formatCode="0.00000">
                  <c:v>0.63610000000000322</c:v>
                </c:pt>
                <c:pt idx="1306" formatCode="0.00000">
                  <c:v>0.63640000000000063</c:v>
                </c:pt>
                <c:pt idx="1307" formatCode="0.00000">
                  <c:v>0.63660000000000416</c:v>
                </c:pt>
                <c:pt idx="1308" formatCode="0.00000">
                  <c:v>0.63690000000000369</c:v>
                </c:pt>
                <c:pt idx="1309" formatCode="0.00000">
                  <c:v>0.63720000000000065</c:v>
                </c:pt>
                <c:pt idx="1310" formatCode="0.00000">
                  <c:v>0.63750000000000062</c:v>
                </c:pt>
                <c:pt idx="1311" formatCode="0.00000">
                  <c:v>0.63770000000000415</c:v>
                </c:pt>
                <c:pt idx="1312" formatCode="0.00000">
                  <c:v>0.63800000000000356</c:v>
                </c:pt>
                <c:pt idx="1313" formatCode="0.00000">
                  <c:v>0.63830000000000064</c:v>
                </c:pt>
                <c:pt idx="1314" formatCode="0.00000">
                  <c:v>0.63859999999999995</c:v>
                </c:pt>
                <c:pt idx="1315" formatCode="0.00000">
                  <c:v>0.63890000000000391</c:v>
                </c:pt>
                <c:pt idx="1316" formatCode="0.00000">
                  <c:v>0.63910000000000344</c:v>
                </c:pt>
                <c:pt idx="1317" formatCode="0.00000">
                  <c:v>0.63940000000000063</c:v>
                </c:pt>
                <c:pt idx="1318" formatCode="0.00000">
                  <c:v>0.63970000000000415</c:v>
                </c:pt>
                <c:pt idx="1319" formatCode="0.00000">
                  <c:v>0.64000000000000368</c:v>
                </c:pt>
                <c:pt idx="1320" formatCode="0.00000">
                  <c:v>0.64020000000000321</c:v>
                </c:pt>
                <c:pt idx="1321" formatCode="0.00000">
                  <c:v>0.64050000000000062</c:v>
                </c:pt>
                <c:pt idx="1322" formatCode="0.00000">
                  <c:v>0.64080000000000414</c:v>
                </c:pt>
                <c:pt idx="1323" formatCode="0.00000">
                  <c:v>0.64110000000000356</c:v>
                </c:pt>
                <c:pt idx="1324" formatCode="0.00000">
                  <c:v>0.64130000000000065</c:v>
                </c:pt>
                <c:pt idx="1325" formatCode="0.00000">
                  <c:v>0.64159999999999995</c:v>
                </c:pt>
                <c:pt idx="1326" formatCode="0.00000">
                  <c:v>0.64190000000000413</c:v>
                </c:pt>
                <c:pt idx="1327" formatCode="0.00000">
                  <c:v>0.64220000000000321</c:v>
                </c:pt>
                <c:pt idx="1328" formatCode="0.00000">
                  <c:v>0.64240000000000064</c:v>
                </c:pt>
                <c:pt idx="1329" formatCode="0.00000">
                  <c:v>0.64270000000000416</c:v>
                </c:pt>
                <c:pt idx="1330" formatCode="0.00000">
                  <c:v>0.64300000000000368</c:v>
                </c:pt>
                <c:pt idx="1331" formatCode="0.00000">
                  <c:v>0.64320000000000321</c:v>
                </c:pt>
                <c:pt idx="1332" formatCode="0.00000">
                  <c:v>0.64350000000000063</c:v>
                </c:pt>
                <c:pt idx="1333" formatCode="0.00000">
                  <c:v>0.64380000000000415</c:v>
                </c:pt>
                <c:pt idx="1334" formatCode="0.00000">
                  <c:v>0.64410000000000356</c:v>
                </c:pt>
                <c:pt idx="1335" formatCode="0.00000">
                  <c:v>0.64430000000000065</c:v>
                </c:pt>
                <c:pt idx="1336" formatCode="0.00000">
                  <c:v>0.64459999999999995</c:v>
                </c:pt>
                <c:pt idx="1337" formatCode="0.00000">
                  <c:v>0.64490000000000414</c:v>
                </c:pt>
                <c:pt idx="1338" formatCode="0.00000">
                  <c:v>0.64510000000000356</c:v>
                </c:pt>
                <c:pt idx="1339" formatCode="0.00000">
                  <c:v>0.64540000000000064</c:v>
                </c:pt>
                <c:pt idx="1340" formatCode="0.00000">
                  <c:v>0.64570000000000416</c:v>
                </c:pt>
                <c:pt idx="1341" formatCode="0.00000">
                  <c:v>0.64590000000000414</c:v>
                </c:pt>
                <c:pt idx="1342" formatCode="0.00000">
                  <c:v>0.64620000000000322</c:v>
                </c:pt>
                <c:pt idx="1343" formatCode="0.00000">
                  <c:v>0.64650000000000063</c:v>
                </c:pt>
                <c:pt idx="1344" formatCode="0.00000">
                  <c:v>0.64680000000000415</c:v>
                </c:pt>
                <c:pt idx="1345" formatCode="0.00000">
                  <c:v>0.64700000000000368</c:v>
                </c:pt>
                <c:pt idx="1346" formatCode="0.00000">
                  <c:v>0.64730000000000065</c:v>
                </c:pt>
                <c:pt idx="1347" formatCode="0.00000">
                  <c:v>0.64759999999999995</c:v>
                </c:pt>
                <c:pt idx="1348" formatCode="0.00000">
                  <c:v>0.64780000000000415</c:v>
                </c:pt>
                <c:pt idx="1349" formatCode="0.00000">
                  <c:v>0.64810000000000356</c:v>
                </c:pt>
                <c:pt idx="1350" formatCode="0.00000">
                  <c:v>0.64840000000000064</c:v>
                </c:pt>
                <c:pt idx="1351" formatCode="0.00000">
                  <c:v>0.64859999999999995</c:v>
                </c:pt>
                <c:pt idx="1352" formatCode="0.00000">
                  <c:v>0.64890000000000414</c:v>
                </c:pt>
                <c:pt idx="1353" formatCode="0.00000">
                  <c:v>0.64920000000000322</c:v>
                </c:pt>
                <c:pt idx="1354" formatCode="0.00000">
                  <c:v>0.64940000000000064</c:v>
                </c:pt>
                <c:pt idx="1355" formatCode="0.00000">
                  <c:v>0.64970000000000439</c:v>
                </c:pt>
                <c:pt idx="1356" formatCode="0.00000">
                  <c:v>0.6500000000000038</c:v>
                </c:pt>
                <c:pt idx="1357" formatCode="0.00000">
                  <c:v>0.65020000000000333</c:v>
                </c:pt>
                <c:pt idx="1358" formatCode="0.00000">
                  <c:v>0.65050000000000063</c:v>
                </c:pt>
                <c:pt idx="1359" formatCode="0.00000">
                  <c:v>0.65080000000000415</c:v>
                </c:pt>
                <c:pt idx="1360" formatCode="0.00000">
                  <c:v>0.65100000000000391</c:v>
                </c:pt>
                <c:pt idx="1361" formatCode="0.00000">
                  <c:v>0.65130000000000265</c:v>
                </c:pt>
                <c:pt idx="1362" formatCode="0.00000">
                  <c:v>0.65150000000000063</c:v>
                </c:pt>
                <c:pt idx="1363" formatCode="0.00000">
                  <c:v>0.65180000000000415</c:v>
                </c:pt>
                <c:pt idx="1364" formatCode="0.00000">
                  <c:v>0.65210000000000357</c:v>
                </c:pt>
                <c:pt idx="1365" formatCode="0.00000">
                  <c:v>0.65230000000000321</c:v>
                </c:pt>
                <c:pt idx="1366" formatCode="0.00000">
                  <c:v>0.65260000000000484</c:v>
                </c:pt>
                <c:pt idx="1367" formatCode="0.00000">
                  <c:v>0.65290000000000414</c:v>
                </c:pt>
                <c:pt idx="1368" formatCode="0.00000">
                  <c:v>0.65310000000000368</c:v>
                </c:pt>
                <c:pt idx="1369" formatCode="0.00000">
                  <c:v>0.65340000000000065</c:v>
                </c:pt>
                <c:pt idx="1370" formatCode="0.00000">
                  <c:v>0.65360000000000484</c:v>
                </c:pt>
                <c:pt idx="1371" formatCode="0.00000">
                  <c:v>0.65390000000000414</c:v>
                </c:pt>
                <c:pt idx="1372" formatCode="0.00000">
                  <c:v>0.65420000000000356</c:v>
                </c:pt>
                <c:pt idx="1373" formatCode="0.00000">
                  <c:v>0.65440000000000065</c:v>
                </c:pt>
                <c:pt idx="1374" formatCode="0.00000">
                  <c:v>0.65470000000000483</c:v>
                </c:pt>
                <c:pt idx="1375" formatCode="0.00000">
                  <c:v>0.65490000000000415</c:v>
                </c:pt>
                <c:pt idx="1376" formatCode="0.00000">
                  <c:v>0.65520000000000356</c:v>
                </c:pt>
                <c:pt idx="1377" formatCode="0.00000">
                  <c:v>0.65550000000000064</c:v>
                </c:pt>
                <c:pt idx="1378" formatCode="0.00000">
                  <c:v>0.65570000000000483</c:v>
                </c:pt>
                <c:pt idx="1379" formatCode="0.00000">
                  <c:v>0.65600000000000414</c:v>
                </c:pt>
                <c:pt idx="1380" formatCode="0.00000">
                  <c:v>0.65620000000000356</c:v>
                </c:pt>
                <c:pt idx="1381" formatCode="0.00000">
                  <c:v>0.65650000000000064</c:v>
                </c:pt>
                <c:pt idx="1382" formatCode="0.00000">
                  <c:v>0.65680000000000416</c:v>
                </c:pt>
                <c:pt idx="1383" formatCode="0.00000">
                  <c:v>0.65700000000000414</c:v>
                </c:pt>
                <c:pt idx="1384" formatCode="0.00000">
                  <c:v>0.65730000000000322</c:v>
                </c:pt>
                <c:pt idx="1385" formatCode="0.00000">
                  <c:v>0.65750000000000064</c:v>
                </c:pt>
                <c:pt idx="1386" formatCode="0.00000">
                  <c:v>0.65780000000000416</c:v>
                </c:pt>
                <c:pt idx="1387" formatCode="0.00000">
                  <c:v>0.65800000000000414</c:v>
                </c:pt>
                <c:pt idx="1388" formatCode="0.00000">
                  <c:v>0.65830000000000322</c:v>
                </c:pt>
                <c:pt idx="1389" formatCode="0.00000">
                  <c:v>0.65860000000000485</c:v>
                </c:pt>
                <c:pt idx="1390" formatCode="0.00000">
                  <c:v>0.65880000000000416</c:v>
                </c:pt>
                <c:pt idx="1391" formatCode="0.00000">
                  <c:v>0.65910000000000368</c:v>
                </c:pt>
                <c:pt idx="1392" formatCode="0.00000">
                  <c:v>0.65930000000000322</c:v>
                </c:pt>
                <c:pt idx="1393" formatCode="0.00000">
                  <c:v>0.65960000000000485</c:v>
                </c:pt>
                <c:pt idx="1394" formatCode="0.00000">
                  <c:v>0.65980000000000416</c:v>
                </c:pt>
                <c:pt idx="1395" formatCode="0.00000">
                  <c:v>0.66010000000000368</c:v>
                </c:pt>
                <c:pt idx="1396" formatCode="0.00000">
                  <c:v>0.66040000000000065</c:v>
                </c:pt>
                <c:pt idx="1397" formatCode="0.00000">
                  <c:v>0.66060000000000485</c:v>
                </c:pt>
                <c:pt idx="1398" formatCode="0.00000">
                  <c:v>0.66090000000000415</c:v>
                </c:pt>
                <c:pt idx="1399" formatCode="0.00000">
                  <c:v>0.66110000000000368</c:v>
                </c:pt>
                <c:pt idx="1400" formatCode="0.00000">
                  <c:v>0.66140000000000065</c:v>
                </c:pt>
                <c:pt idx="1401" formatCode="0.00000">
                  <c:v>0.66160000000000485</c:v>
                </c:pt>
                <c:pt idx="1402" formatCode="0.00000">
                  <c:v>0.66190000000000415</c:v>
                </c:pt>
                <c:pt idx="1403" formatCode="0.00000">
                  <c:v>0.66210000000000369</c:v>
                </c:pt>
                <c:pt idx="1404" formatCode="0.00000">
                  <c:v>0.66240000000000065</c:v>
                </c:pt>
                <c:pt idx="1405" formatCode="0.00000">
                  <c:v>0.66260000000000485</c:v>
                </c:pt>
                <c:pt idx="1406" formatCode="0.00000">
                  <c:v>0.66290000000000415</c:v>
                </c:pt>
                <c:pt idx="1407" formatCode="0.00000">
                  <c:v>0.66310000000000391</c:v>
                </c:pt>
                <c:pt idx="1408" formatCode="0.00000">
                  <c:v>0.66340000000000265</c:v>
                </c:pt>
                <c:pt idx="1409" formatCode="0.00000">
                  <c:v>0.66360000000000519</c:v>
                </c:pt>
                <c:pt idx="1410" formatCode="0.00000">
                  <c:v>0.66390000000000415</c:v>
                </c:pt>
                <c:pt idx="1411" formatCode="0.00000">
                  <c:v>0.66420000000000357</c:v>
                </c:pt>
                <c:pt idx="1412" formatCode="0.00000">
                  <c:v>0.66440000000000321</c:v>
                </c:pt>
                <c:pt idx="1413" formatCode="0.00000">
                  <c:v>0.66470000000000484</c:v>
                </c:pt>
                <c:pt idx="1414" formatCode="0.00000">
                  <c:v>0.66490000000000415</c:v>
                </c:pt>
                <c:pt idx="1415" formatCode="0.00000">
                  <c:v>0.66520000000000368</c:v>
                </c:pt>
                <c:pt idx="1416" formatCode="0.00000">
                  <c:v>0.66540000000000321</c:v>
                </c:pt>
                <c:pt idx="1417" formatCode="0.00000">
                  <c:v>0.66570000000000484</c:v>
                </c:pt>
                <c:pt idx="1418" formatCode="0.00000">
                  <c:v>0.66590000000000416</c:v>
                </c:pt>
                <c:pt idx="1419" formatCode="0.00000">
                  <c:v>0.66620000000000368</c:v>
                </c:pt>
                <c:pt idx="1420" formatCode="0.00000">
                  <c:v>0.66640000000000321</c:v>
                </c:pt>
                <c:pt idx="1421" formatCode="0.00000">
                  <c:v>0.66660000000000574</c:v>
                </c:pt>
                <c:pt idx="1422" formatCode="0.00000">
                  <c:v>0.66690000000000416</c:v>
                </c:pt>
                <c:pt idx="1423" formatCode="0.00000">
                  <c:v>0.66710000000000413</c:v>
                </c:pt>
                <c:pt idx="1424" formatCode="0.00000">
                  <c:v>0.66740000000000321</c:v>
                </c:pt>
                <c:pt idx="1425" formatCode="0.00000">
                  <c:v>0.66760000000000574</c:v>
                </c:pt>
                <c:pt idx="1426" formatCode="0.00000">
                  <c:v>0.66790000000000416</c:v>
                </c:pt>
                <c:pt idx="1427" formatCode="0.00000">
                  <c:v>0.66810000000000414</c:v>
                </c:pt>
                <c:pt idx="1428" formatCode="0.00000">
                  <c:v>0.66840000000000321</c:v>
                </c:pt>
                <c:pt idx="1429" formatCode="0.00000">
                  <c:v>0.66860000000000575</c:v>
                </c:pt>
                <c:pt idx="1430" formatCode="0.00000">
                  <c:v>0.66890000000000416</c:v>
                </c:pt>
                <c:pt idx="1431" formatCode="0.00000">
                  <c:v>0.66910000000000414</c:v>
                </c:pt>
                <c:pt idx="1432" formatCode="0.00000">
                  <c:v>0.66940000000000321</c:v>
                </c:pt>
                <c:pt idx="1433" formatCode="0.00000">
                  <c:v>0.66960000000000575</c:v>
                </c:pt>
                <c:pt idx="1434" formatCode="0.00000">
                  <c:v>0.66990000000000416</c:v>
                </c:pt>
                <c:pt idx="1435" formatCode="0.00000">
                  <c:v>0.67010000000000414</c:v>
                </c:pt>
                <c:pt idx="1436" formatCode="0.00000">
                  <c:v>0.67040000000000322</c:v>
                </c:pt>
                <c:pt idx="1437" formatCode="0.00000">
                  <c:v>0.67060000000000575</c:v>
                </c:pt>
                <c:pt idx="1438" formatCode="0.00000">
                  <c:v>0.67080000000000484</c:v>
                </c:pt>
                <c:pt idx="1439" formatCode="0.00000">
                  <c:v>0.67110000000000414</c:v>
                </c:pt>
                <c:pt idx="1440" formatCode="0.00000">
                  <c:v>0.67130000000000356</c:v>
                </c:pt>
                <c:pt idx="1441" formatCode="0.00000">
                  <c:v>0.67160000000000575</c:v>
                </c:pt>
                <c:pt idx="1442" formatCode="0.00000">
                  <c:v>0.67180000000000484</c:v>
                </c:pt>
                <c:pt idx="1443" formatCode="0.00000">
                  <c:v>0.67210000000000414</c:v>
                </c:pt>
                <c:pt idx="1444" formatCode="0.00000">
                  <c:v>0.67230000000000356</c:v>
                </c:pt>
                <c:pt idx="1445" formatCode="0.00000">
                  <c:v>0.67260000000000575</c:v>
                </c:pt>
                <c:pt idx="1446" formatCode="0.00000">
                  <c:v>0.67280000000000484</c:v>
                </c:pt>
                <c:pt idx="1447" formatCode="0.00000">
                  <c:v>0.67300000000000415</c:v>
                </c:pt>
                <c:pt idx="1448" formatCode="0.00000">
                  <c:v>0.67330000000000356</c:v>
                </c:pt>
                <c:pt idx="1449" formatCode="0.00000">
                  <c:v>0.67350000000000065</c:v>
                </c:pt>
                <c:pt idx="1450" formatCode="0.00000">
                  <c:v>0.67380000000000484</c:v>
                </c:pt>
                <c:pt idx="1451" formatCode="0.00000">
                  <c:v>0.67400000000000415</c:v>
                </c:pt>
                <c:pt idx="1452" formatCode="0.00000">
                  <c:v>0.67420000000000369</c:v>
                </c:pt>
                <c:pt idx="1453" formatCode="0.00000">
                  <c:v>0.67450000000000065</c:v>
                </c:pt>
                <c:pt idx="1454" formatCode="0.00000">
                  <c:v>0.67470000000000485</c:v>
                </c:pt>
                <c:pt idx="1455" formatCode="0.00000">
                  <c:v>0.67500000000000415</c:v>
                </c:pt>
                <c:pt idx="1456" formatCode="0.00000">
                  <c:v>0.6752000000000038</c:v>
                </c:pt>
                <c:pt idx="1457" formatCode="0.00000">
                  <c:v>0.67540000000000333</c:v>
                </c:pt>
                <c:pt idx="1458" formatCode="0.00000">
                  <c:v>0.67570000000000496</c:v>
                </c:pt>
                <c:pt idx="1459" formatCode="0.00000">
                  <c:v>0.67590000000000439</c:v>
                </c:pt>
                <c:pt idx="1460" formatCode="0.00000">
                  <c:v>0.67620000000000391</c:v>
                </c:pt>
                <c:pt idx="1461" formatCode="0.00000">
                  <c:v>0.67640000000000344</c:v>
                </c:pt>
                <c:pt idx="1462" formatCode="0.00000">
                  <c:v>0.67660000000000575</c:v>
                </c:pt>
                <c:pt idx="1463" formatCode="0.00000">
                  <c:v>0.67690000000000461</c:v>
                </c:pt>
                <c:pt idx="1464" formatCode="0.00000">
                  <c:v>0.67710000000000414</c:v>
                </c:pt>
                <c:pt idx="1465" formatCode="0.00000">
                  <c:v>0.67730000000000357</c:v>
                </c:pt>
                <c:pt idx="1466" formatCode="0.00000">
                  <c:v>0.67760000000000575</c:v>
                </c:pt>
                <c:pt idx="1467" formatCode="0.00000">
                  <c:v>0.67780000000000484</c:v>
                </c:pt>
                <c:pt idx="1468" formatCode="0.00000">
                  <c:v>0.67800000000000415</c:v>
                </c:pt>
                <c:pt idx="1469" formatCode="0.00000">
                  <c:v>0.67830000000000368</c:v>
                </c:pt>
                <c:pt idx="1470" formatCode="0.00000">
                  <c:v>0.67850000000000321</c:v>
                </c:pt>
                <c:pt idx="1471" formatCode="0.00000">
                  <c:v>0.67880000000000484</c:v>
                </c:pt>
                <c:pt idx="1472" formatCode="0.00000">
                  <c:v>0.67900000000000416</c:v>
                </c:pt>
                <c:pt idx="1473" formatCode="0.00000">
                  <c:v>0.67920000000000413</c:v>
                </c:pt>
                <c:pt idx="1474" formatCode="0.00000">
                  <c:v>0.67950000000000321</c:v>
                </c:pt>
                <c:pt idx="1475" formatCode="0.00000">
                  <c:v>0.67970000000000574</c:v>
                </c:pt>
                <c:pt idx="1476" formatCode="0.00000">
                  <c:v>0.67990000000000483</c:v>
                </c:pt>
                <c:pt idx="1477" formatCode="0.00000">
                  <c:v>0.68020000000000025</c:v>
                </c:pt>
                <c:pt idx="1478" formatCode="0.00000">
                  <c:v>0.68040000000000023</c:v>
                </c:pt>
                <c:pt idx="1479" formatCode="0.00000">
                  <c:v>0.68060000000000043</c:v>
                </c:pt>
                <c:pt idx="1480" formatCode="0.00000">
                  <c:v>0.68090000000000039</c:v>
                </c:pt>
                <c:pt idx="1481" formatCode="0.00000">
                  <c:v>0.68110000000000026</c:v>
                </c:pt>
                <c:pt idx="1482" formatCode="0.00000">
                  <c:v>0.68130000000000024</c:v>
                </c:pt>
                <c:pt idx="1483" formatCode="0.00000">
                  <c:v>0.68160000000000043</c:v>
                </c:pt>
                <c:pt idx="1484" formatCode="0.00000">
                  <c:v>0.68180000000000085</c:v>
                </c:pt>
                <c:pt idx="1485" formatCode="0.00000">
                  <c:v>0.68200000000000049</c:v>
                </c:pt>
                <c:pt idx="1486" formatCode="0.00000">
                  <c:v>0.68230000000000024</c:v>
                </c:pt>
                <c:pt idx="1487" formatCode="0.00000">
                  <c:v>0.68250000000000022</c:v>
                </c:pt>
                <c:pt idx="1488" formatCode="0.00000">
                  <c:v>0.68270000000000086</c:v>
                </c:pt>
                <c:pt idx="1489" formatCode="0.00000">
                  <c:v>0.6830000000000005</c:v>
                </c:pt>
                <c:pt idx="1490" formatCode="0.00000">
                  <c:v>0.68320000000000025</c:v>
                </c:pt>
                <c:pt idx="1491" formatCode="0.00000">
                  <c:v>0.68340000000000023</c:v>
                </c:pt>
                <c:pt idx="1492" formatCode="0.00000">
                  <c:v>0.68370000000000086</c:v>
                </c:pt>
                <c:pt idx="1493" formatCode="0.00000">
                  <c:v>0.6839000000000004</c:v>
                </c:pt>
                <c:pt idx="1494" formatCode="0.00000">
                  <c:v>0.68410000000000026</c:v>
                </c:pt>
                <c:pt idx="1495" formatCode="0.00000">
                  <c:v>0.68440000000000023</c:v>
                </c:pt>
                <c:pt idx="1496" formatCode="0.00000">
                  <c:v>0.68460000000000043</c:v>
                </c:pt>
                <c:pt idx="1497" formatCode="0.00000">
                  <c:v>0.68480000000000085</c:v>
                </c:pt>
                <c:pt idx="1498" formatCode="0.00000">
                  <c:v>0.68510000000000026</c:v>
                </c:pt>
                <c:pt idx="1499" formatCode="0.00000">
                  <c:v>0.68530000000000024</c:v>
                </c:pt>
                <c:pt idx="1500" formatCode="0.00000">
                  <c:v>0.68550000000000022</c:v>
                </c:pt>
                <c:pt idx="1501" formatCode="0.00000">
                  <c:v>0.68580000000000085</c:v>
                </c:pt>
                <c:pt idx="1502" formatCode="0.00000">
                  <c:v>0.6860000000000005</c:v>
                </c:pt>
                <c:pt idx="1503" formatCode="0.00000">
                  <c:v>0.68620000000000025</c:v>
                </c:pt>
                <c:pt idx="1504" formatCode="0.00000">
                  <c:v>0.68640000000000023</c:v>
                </c:pt>
                <c:pt idx="1505" formatCode="0.00000">
                  <c:v>0.68670000000000087</c:v>
                </c:pt>
                <c:pt idx="1506" formatCode="0.00000">
                  <c:v>0.68690000000000084</c:v>
                </c:pt>
                <c:pt idx="1507" formatCode="0.00000">
                  <c:v>0.68710000000000049</c:v>
                </c:pt>
                <c:pt idx="1508" formatCode="0.00000">
                  <c:v>0.68740000000000023</c:v>
                </c:pt>
                <c:pt idx="1509" formatCode="0.00000">
                  <c:v>0.68760000000000043</c:v>
                </c:pt>
                <c:pt idx="1510" formatCode="0.00000">
                  <c:v>0.68780000000000086</c:v>
                </c:pt>
                <c:pt idx="1511" formatCode="0.00000">
                  <c:v>0.68800000000000039</c:v>
                </c:pt>
                <c:pt idx="1512" formatCode="0.00000">
                  <c:v>0.68830000000000024</c:v>
                </c:pt>
                <c:pt idx="1513" formatCode="0.00000">
                  <c:v>0.68850000000000022</c:v>
                </c:pt>
                <c:pt idx="1514" formatCode="0.00000">
                  <c:v>0.68870000000000109</c:v>
                </c:pt>
                <c:pt idx="1515" formatCode="0.00000">
                  <c:v>0.68890000000000085</c:v>
                </c:pt>
                <c:pt idx="1516" formatCode="0.00000">
                  <c:v>0.68910000000000049</c:v>
                </c:pt>
                <c:pt idx="1517" formatCode="0.00000">
                  <c:v>0.68940000000000023</c:v>
                </c:pt>
                <c:pt idx="1518" formatCode="0.00000">
                  <c:v>0.68960000000000043</c:v>
                </c:pt>
                <c:pt idx="1519" formatCode="0.00000">
                  <c:v>0.68980000000000086</c:v>
                </c:pt>
                <c:pt idx="1520" formatCode="0.00000">
                  <c:v>0.69000000000000083</c:v>
                </c:pt>
                <c:pt idx="1521" formatCode="0.00000">
                  <c:v>0.69030000000000025</c:v>
                </c:pt>
                <c:pt idx="1522" formatCode="0.00000">
                  <c:v>0.69050000000000022</c:v>
                </c:pt>
                <c:pt idx="1523" formatCode="0.00000">
                  <c:v>0.69070000000000109</c:v>
                </c:pt>
                <c:pt idx="1524" formatCode="0.00000">
                  <c:v>0.69100000000000039</c:v>
                </c:pt>
                <c:pt idx="1525" formatCode="0.00000">
                  <c:v>0.69120000000000026</c:v>
                </c:pt>
                <c:pt idx="1526" formatCode="0.00000">
                  <c:v>0.69140000000000024</c:v>
                </c:pt>
                <c:pt idx="1527" formatCode="0.00000">
                  <c:v>0.69160000000000044</c:v>
                </c:pt>
                <c:pt idx="1528" formatCode="0.00000">
                  <c:v>0.69190000000000085</c:v>
                </c:pt>
                <c:pt idx="1529" formatCode="0.00000">
                  <c:v>0.69210000000000049</c:v>
                </c:pt>
                <c:pt idx="1530" formatCode="0.00000">
                  <c:v>0.69230000000000025</c:v>
                </c:pt>
                <c:pt idx="1531" formatCode="0.00000">
                  <c:v>0.69250000000000023</c:v>
                </c:pt>
                <c:pt idx="1532" formatCode="0.00000">
                  <c:v>0.69270000000000109</c:v>
                </c:pt>
                <c:pt idx="1533" formatCode="0.00000">
                  <c:v>0.69300000000000039</c:v>
                </c:pt>
                <c:pt idx="1534" formatCode="0.00000">
                  <c:v>0.69320000000000026</c:v>
                </c:pt>
                <c:pt idx="1535" formatCode="0.00000">
                  <c:v>0.69340000000000024</c:v>
                </c:pt>
                <c:pt idx="1536" formatCode="0.00000">
                  <c:v>0.69370000000000109</c:v>
                </c:pt>
                <c:pt idx="1537" formatCode="0.00000">
                  <c:v>0.69390000000000085</c:v>
                </c:pt>
                <c:pt idx="1538" formatCode="0.00000">
                  <c:v>0.69410000000000049</c:v>
                </c:pt>
                <c:pt idx="1539" formatCode="0.00000">
                  <c:v>0.69430000000000025</c:v>
                </c:pt>
                <c:pt idx="1540" formatCode="0.00000">
                  <c:v>0.69450000000000023</c:v>
                </c:pt>
                <c:pt idx="1541" formatCode="0.00000">
                  <c:v>0.69470000000000109</c:v>
                </c:pt>
                <c:pt idx="1542" formatCode="0.00000">
                  <c:v>0.69490000000000085</c:v>
                </c:pt>
                <c:pt idx="1543" formatCode="0.00000">
                  <c:v>0.69520000000000026</c:v>
                </c:pt>
                <c:pt idx="1544" formatCode="0.00000">
                  <c:v>0.69540000000000024</c:v>
                </c:pt>
                <c:pt idx="1545" formatCode="0.00000">
                  <c:v>0.69560000000000344</c:v>
                </c:pt>
                <c:pt idx="1546" formatCode="0.00000">
                  <c:v>0.69580000000000086</c:v>
                </c:pt>
                <c:pt idx="1547" formatCode="0.00000">
                  <c:v>0.6960000000000004</c:v>
                </c:pt>
                <c:pt idx="1548" formatCode="0.00000">
                  <c:v>0.69630000000000025</c:v>
                </c:pt>
                <c:pt idx="1549" formatCode="0.00000">
                  <c:v>0.69650000000000023</c:v>
                </c:pt>
                <c:pt idx="1550" formatCode="0.00000">
                  <c:v>0.6967000000000011</c:v>
                </c:pt>
                <c:pt idx="1551" formatCode="0.00000">
                  <c:v>0.69690000000000085</c:v>
                </c:pt>
                <c:pt idx="1552" formatCode="0.00000">
                  <c:v>0.69720000000000026</c:v>
                </c:pt>
                <c:pt idx="1553" formatCode="0.00000">
                  <c:v>0.69740000000000024</c:v>
                </c:pt>
                <c:pt idx="1554" formatCode="0.00000">
                  <c:v>0.69760000000000344</c:v>
                </c:pt>
                <c:pt idx="1555" formatCode="0.00000">
                  <c:v>0.69780000000000086</c:v>
                </c:pt>
                <c:pt idx="1556" formatCode="0.00000">
                  <c:v>0.6980000000000004</c:v>
                </c:pt>
                <c:pt idx="1557" formatCode="0.00000">
                  <c:v>0.69830000000000025</c:v>
                </c:pt>
                <c:pt idx="1558" formatCode="0.00000">
                  <c:v>0.69850000000000023</c:v>
                </c:pt>
                <c:pt idx="1559" formatCode="0.00000">
                  <c:v>0.6987000000000011</c:v>
                </c:pt>
                <c:pt idx="1560" formatCode="0.00000">
                  <c:v>0.69890000000000085</c:v>
                </c:pt>
                <c:pt idx="1561" formatCode="0.00000">
                  <c:v>0.6991000000000005</c:v>
                </c:pt>
                <c:pt idx="1562" formatCode="0.00000">
                  <c:v>0.69930000000000025</c:v>
                </c:pt>
                <c:pt idx="1563" formatCode="0.00000">
                  <c:v>0.69950000000000023</c:v>
                </c:pt>
                <c:pt idx="1564" formatCode="0.00000">
                  <c:v>0.69980000000000087</c:v>
                </c:pt>
                <c:pt idx="1565" formatCode="0.00000">
                  <c:v>0.70000000000000062</c:v>
                </c:pt>
                <c:pt idx="1566" formatCode="0.00000">
                  <c:v>0.70020000000000004</c:v>
                </c:pt>
                <c:pt idx="1567" formatCode="0.00000">
                  <c:v>0.70040000000000002</c:v>
                </c:pt>
                <c:pt idx="1568" formatCode="0.00000">
                  <c:v>0.70070000000000165</c:v>
                </c:pt>
                <c:pt idx="1569" formatCode="0.00000">
                  <c:v>0.70090000000000063</c:v>
                </c:pt>
                <c:pt idx="1570" formatCode="0.00000">
                  <c:v>0.70100000000000062</c:v>
                </c:pt>
                <c:pt idx="1571" formatCode="0.00000">
                  <c:v>0.70120000000000005</c:v>
                </c:pt>
                <c:pt idx="1572" formatCode="0.00000">
                  <c:v>0.70150000000000001</c:v>
                </c:pt>
                <c:pt idx="1573" formatCode="0.00000">
                  <c:v>0.70170000000000265</c:v>
                </c:pt>
                <c:pt idx="1574" formatCode="0.00000">
                  <c:v>0.70190000000000063</c:v>
                </c:pt>
                <c:pt idx="1575" formatCode="0.00000">
                  <c:v>0.70220000000000005</c:v>
                </c:pt>
                <c:pt idx="1576" formatCode="0.00000">
                  <c:v>0.70230000000000004</c:v>
                </c:pt>
                <c:pt idx="1577" formatCode="0.00000">
                  <c:v>0.70260000000000356</c:v>
                </c:pt>
                <c:pt idx="1578" formatCode="0.00000">
                  <c:v>0.70270000000000321</c:v>
                </c:pt>
                <c:pt idx="1579" formatCode="0.00000">
                  <c:v>0.70290000000000064</c:v>
                </c:pt>
                <c:pt idx="1580" formatCode="0.00000">
                  <c:v>0.70309999999999995</c:v>
                </c:pt>
                <c:pt idx="1581" formatCode="0.00000">
                  <c:v>0.70340000000000003</c:v>
                </c:pt>
                <c:pt idx="1582" formatCode="0.00000">
                  <c:v>0.70360000000000356</c:v>
                </c:pt>
                <c:pt idx="1583" formatCode="0.00000">
                  <c:v>0.70380000000000065</c:v>
                </c:pt>
                <c:pt idx="1584" formatCode="0.00000">
                  <c:v>0.70400000000000063</c:v>
                </c:pt>
                <c:pt idx="1585" formatCode="0.00000">
                  <c:v>0.70409999999999995</c:v>
                </c:pt>
                <c:pt idx="1586" formatCode="0.00000">
                  <c:v>0.70440000000000003</c:v>
                </c:pt>
                <c:pt idx="1587" formatCode="0.00000">
                  <c:v>0.70450000000000002</c:v>
                </c:pt>
                <c:pt idx="1588" formatCode="0.00000">
                  <c:v>0.70500000000000063</c:v>
                </c:pt>
                <c:pt idx="1589" formatCode="0.00000">
                  <c:v>0.70520000000000005</c:v>
                </c:pt>
                <c:pt idx="1590" formatCode="0.00000">
                  <c:v>0.70530000000000004</c:v>
                </c:pt>
                <c:pt idx="1591" formatCode="0.00000">
                  <c:v>0.70540000000000003</c:v>
                </c:pt>
                <c:pt idx="1592" formatCode="0.00000">
                  <c:v>0.70570000000000321</c:v>
                </c:pt>
                <c:pt idx="1593" formatCode="0.00000">
                  <c:v>0.70600000000000063</c:v>
                </c:pt>
                <c:pt idx="1594" formatCode="0.00000">
                  <c:v>0.70609999999999995</c:v>
                </c:pt>
                <c:pt idx="1595" formatCode="0.00000">
                  <c:v>0.70630000000000004</c:v>
                </c:pt>
                <c:pt idx="1596" formatCode="0.00000">
                  <c:v>0.70660000000000356</c:v>
                </c:pt>
                <c:pt idx="1597" formatCode="0.00000">
                  <c:v>0.70680000000000065</c:v>
                </c:pt>
                <c:pt idx="1598" formatCode="0.00000">
                  <c:v>0.70700000000000063</c:v>
                </c:pt>
                <c:pt idx="1599" formatCode="0.00000">
                  <c:v>0.70709999999999995</c:v>
                </c:pt>
                <c:pt idx="1600" formatCode="0.00000">
                  <c:v>0.70730000000000004</c:v>
                </c:pt>
                <c:pt idx="1601" formatCode="0.00000">
                  <c:v>0.70760000000000356</c:v>
                </c:pt>
                <c:pt idx="1602" formatCode="0.00000">
                  <c:v>0.70780000000000065</c:v>
                </c:pt>
                <c:pt idx="1603" formatCode="0.00000">
                  <c:v>0.70800000000000063</c:v>
                </c:pt>
                <c:pt idx="1604" formatCode="0.00000">
                  <c:v>0.70830000000000004</c:v>
                </c:pt>
                <c:pt idx="1605" formatCode="0.00000">
                  <c:v>0.70830000000000004</c:v>
                </c:pt>
                <c:pt idx="1606" formatCode="0.00000">
                  <c:v>0.70850000000000002</c:v>
                </c:pt>
                <c:pt idx="1607" formatCode="0.00000">
                  <c:v>0.70880000000000065</c:v>
                </c:pt>
                <c:pt idx="1608" formatCode="0.00000">
                  <c:v>0.70909999999999995</c:v>
                </c:pt>
                <c:pt idx="1609" formatCode="0.00000">
                  <c:v>0.70930000000000004</c:v>
                </c:pt>
                <c:pt idx="1610" formatCode="0.00000">
                  <c:v>0.70940000000000003</c:v>
                </c:pt>
                <c:pt idx="1611" formatCode="0.00000">
                  <c:v>0.70960000000000356</c:v>
                </c:pt>
                <c:pt idx="1612" formatCode="0.00000">
                  <c:v>0.70980000000000065</c:v>
                </c:pt>
                <c:pt idx="1613" formatCode="0.00000">
                  <c:v>0.71009999999999995</c:v>
                </c:pt>
                <c:pt idx="1614" formatCode="0.00000">
                  <c:v>0.71030000000000004</c:v>
                </c:pt>
                <c:pt idx="1615" formatCode="0.00000">
                  <c:v>0.71050000000000002</c:v>
                </c:pt>
                <c:pt idx="1616" formatCode="0.00000">
                  <c:v>0.71060000000000356</c:v>
                </c:pt>
                <c:pt idx="1617" formatCode="0.00000">
                  <c:v>0.71090000000000064</c:v>
                </c:pt>
                <c:pt idx="1618" formatCode="0.00000">
                  <c:v>0.71109999999999995</c:v>
                </c:pt>
                <c:pt idx="1619" formatCode="0.00000">
                  <c:v>0.71130000000000004</c:v>
                </c:pt>
                <c:pt idx="1620" formatCode="0.00000">
                  <c:v>0.71150000000000002</c:v>
                </c:pt>
                <c:pt idx="1621" formatCode="0.00000">
                  <c:v>0.71170000000000322</c:v>
                </c:pt>
                <c:pt idx="1622" formatCode="0.00000">
                  <c:v>0.71190000000000064</c:v>
                </c:pt>
                <c:pt idx="1623" formatCode="0.00000">
                  <c:v>0.71210000000000062</c:v>
                </c:pt>
                <c:pt idx="1624" formatCode="0.00000">
                  <c:v>0.71230000000000004</c:v>
                </c:pt>
                <c:pt idx="1625" formatCode="0.00000">
                  <c:v>0.71250000000000002</c:v>
                </c:pt>
                <c:pt idx="1626" formatCode="0.00000">
                  <c:v>0.71270000000000333</c:v>
                </c:pt>
                <c:pt idx="1627" formatCode="0.00000">
                  <c:v>0.71290000000000064</c:v>
                </c:pt>
                <c:pt idx="1628" formatCode="0.00000">
                  <c:v>0.71310000000000062</c:v>
                </c:pt>
                <c:pt idx="1629" formatCode="0.00000">
                  <c:v>0.71330000000000005</c:v>
                </c:pt>
                <c:pt idx="1630" formatCode="0.00000">
                  <c:v>0.71350000000000002</c:v>
                </c:pt>
                <c:pt idx="1631" formatCode="0.00000">
                  <c:v>0.71370000000000344</c:v>
                </c:pt>
                <c:pt idx="1632" formatCode="0.00000">
                  <c:v>0.71390000000000065</c:v>
                </c:pt>
                <c:pt idx="1633" formatCode="0.00000">
                  <c:v>0.71410000000000062</c:v>
                </c:pt>
                <c:pt idx="1634" formatCode="0.00000">
                  <c:v>0.71430000000000005</c:v>
                </c:pt>
                <c:pt idx="1635" formatCode="0.00000">
                  <c:v>0.71450000000000002</c:v>
                </c:pt>
                <c:pt idx="1636" formatCode="0.00000">
                  <c:v>0.71470000000000355</c:v>
                </c:pt>
                <c:pt idx="1637" formatCode="0.00000">
                  <c:v>0.71490000000000065</c:v>
                </c:pt>
                <c:pt idx="1638" formatCode="0.00000">
                  <c:v>0.71510000000000062</c:v>
                </c:pt>
                <c:pt idx="1639" formatCode="0.00000">
                  <c:v>0.71530000000000005</c:v>
                </c:pt>
                <c:pt idx="1640" formatCode="0.00000">
                  <c:v>0.71560000000000368</c:v>
                </c:pt>
                <c:pt idx="1641" formatCode="0.00000">
                  <c:v>0.71580000000000321</c:v>
                </c:pt>
                <c:pt idx="1642" formatCode="0.00000">
                  <c:v>0.71590000000000065</c:v>
                </c:pt>
                <c:pt idx="1643" formatCode="0.00000">
                  <c:v>0.71610000000000062</c:v>
                </c:pt>
                <c:pt idx="1644" formatCode="0.00000">
                  <c:v>0.71630000000000005</c:v>
                </c:pt>
                <c:pt idx="1645" formatCode="0.00000">
                  <c:v>0.71650000000000003</c:v>
                </c:pt>
                <c:pt idx="1646" formatCode="0.00000">
                  <c:v>0.71670000000000356</c:v>
                </c:pt>
                <c:pt idx="1647" formatCode="0.00000">
                  <c:v>0.71690000000000065</c:v>
                </c:pt>
                <c:pt idx="1648" formatCode="0.00000">
                  <c:v>0.71710000000000063</c:v>
                </c:pt>
                <c:pt idx="1649" formatCode="0.00000">
                  <c:v>0.71730000000000005</c:v>
                </c:pt>
                <c:pt idx="1650" formatCode="0.00000">
                  <c:v>0.71750000000000003</c:v>
                </c:pt>
                <c:pt idx="1651" formatCode="0.00000">
                  <c:v>0.71770000000000356</c:v>
                </c:pt>
                <c:pt idx="1652" formatCode="0.00000">
                  <c:v>0.71790000000000065</c:v>
                </c:pt>
                <c:pt idx="1653" formatCode="0.00000">
                  <c:v>0.71810000000000063</c:v>
                </c:pt>
                <c:pt idx="1654" formatCode="0.00000">
                  <c:v>0.71830000000000005</c:v>
                </c:pt>
                <c:pt idx="1655" formatCode="0.00000">
                  <c:v>0.71850000000000003</c:v>
                </c:pt>
                <c:pt idx="1656" formatCode="0.00000">
                  <c:v>0.71870000000000356</c:v>
                </c:pt>
                <c:pt idx="1657" formatCode="0.00000">
                  <c:v>0.71890000000000065</c:v>
                </c:pt>
                <c:pt idx="1658" formatCode="0.00000">
                  <c:v>0.71910000000000063</c:v>
                </c:pt>
                <c:pt idx="1659" formatCode="0.00000">
                  <c:v>0.71919999999999995</c:v>
                </c:pt>
                <c:pt idx="1660" formatCode="0.00000">
                  <c:v>0.71940000000000004</c:v>
                </c:pt>
                <c:pt idx="1661" formatCode="0.00000">
                  <c:v>0.71960000000000368</c:v>
                </c:pt>
                <c:pt idx="1662" formatCode="0.00000">
                  <c:v>0.71980000000000322</c:v>
                </c:pt>
                <c:pt idx="1663" formatCode="0.00000">
                  <c:v>0.72000000000000064</c:v>
                </c:pt>
                <c:pt idx="1664" formatCode="0.00000">
                  <c:v>0.72019999999999995</c:v>
                </c:pt>
                <c:pt idx="1665" formatCode="0.00000">
                  <c:v>0.72040000000000004</c:v>
                </c:pt>
                <c:pt idx="1666" formatCode="0.00000">
                  <c:v>0.72060000000000368</c:v>
                </c:pt>
                <c:pt idx="1667" formatCode="0.00000">
                  <c:v>0.72080000000000322</c:v>
                </c:pt>
                <c:pt idx="1668" formatCode="0.00000">
                  <c:v>0.72100000000000064</c:v>
                </c:pt>
                <c:pt idx="1669" formatCode="0.00000">
                  <c:v>0.72119999999999995</c:v>
                </c:pt>
                <c:pt idx="1670" formatCode="0.00000">
                  <c:v>0.72140000000000004</c:v>
                </c:pt>
                <c:pt idx="1671" formatCode="0.00000">
                  <c:v>0.72160000000000368</c:v>
                </c:pt>
                <c:pt idx="1672" formatCode="0.00000">
                  <c:v>0.72180000000000322</c:v>
                </c:pt>
                <c:pt idx="1673" formatCode="0.00000">
                  <c:v>0.72200000000000064</c:v>
                </c:pt>
                <c:pt idx="1674" formatCode="0.00000">
                  <c:v>0.72219999999999995</c:v>
                </c:pt>
                <c:pt idx="1675" formatCode="0.00000">
                  <c:v>0.72240000000000004</c:v>
                </c:pt>
                <c:pt idx="1676" formatCode="0.00000">
                  <c:v>0.72260000000000368</c:v>
                </c:pt>
                <c:pt idx="1677" formatCode="0.00000">
                  <c:v>0.72280000000000322</c:v>
                </c:pt>
                <c:pt idx="1678" formatCode="0.00000">
                  <c:v>0.72300000000000064</c:v>
                </c:pt>
                <c:pt idx="1679" formatCode="0.00000">
                  <c:v>0.72319999999999995</c:v>
                </c:pt>
                <c:pt idx="1680" formatCode="0.00000">
                  <c:v>0.72340000000000004</c:v>
                </c:pt>
                <c:pt idx="1681" formatCode="0.00000">
                  <c:v>0.72350000000000003</c:v>
                </c:pt>
                <c:pt idx="1682" formatCode="0.00000">
                  <c:v>0.72370000000000356</c:v>
                </c:pt>
                <c:pt idx="1683" formatCode="0.00000">
                  <c:v>0.72390000000000065</c:v>
                </c:pt>
                <c:pt idx="1684" formatCode="0.00000">
                  <c:v>0.72410000000000063</c:v>
                </c:pt>
                <c:pt idx="1685" formatCode="0.00000">
                  <c:v>0.72430000000000005</c:v>
                </c:pt>
                <c:pt idx="1686" formatCode="0.00000">
                  <c:v>0.72450000000000003</c:v>
                </c:pt>
                <c:pt idx="1687" formatCode="0.00000">
                  <c:v>0.72470000000000356</c:v>
                </c:pt>
                <c:pt idx="1688" formatCode="0.00000">
                  <c:v>0.72490000000000065</c:v>
                </c:pt>
                <c:pt idx="1689" formatCode="0.00000">
                  <c:v>0.72510000000000063</c:v>
                </c:pt>
                <c:pt idx="1690" formatCode="0.00000">
                  <c:v>0.72529999999999994</c:v>
                </c:pt>
                <c:pt idx="1691" formatCode="0.00000">
                  <c:v>0.72540000000000004</c:v>
                </c:pt>
                <c:pt idx="1692" formatCode="0.00000">
                  <c:v>0.72560000000000391</c:v>
                </c:pt>
                <c:pt idx="1693" formatCode="0.00000">
                  <c:v>0.72580000000000344</c:v>
                </c:pt>
                <c:pt idx="1694" formatCode="0.00000">
                  <c:v>0.72600000000000064</c:v>
                </c:pt>
                <c:pt idx="1695" formatCode="0.00000">
                  <c:v>0.72620000000000062</c:v>
                </c:pt>
                <c:pt idx="1696" formatCode="0.00000">
                  <c:v>0.72640000000000005</c:v>
                </c:pt>
                <c:pt idx="1697" formatCode="0.00000">
                  <c:v>0.72660000000000402</c:v>
                </c:pt>
                <c:pt idx="1698" formatCode="0.00000">
                  <c:v>0.72680000000000355</c:v>
                </c:pt>
                <c:pt idx="1699" formatCode="0.00000">
                  <c:v>0.72690000000000321</c:v>
                </c:pt>
                <c:pt idx="1700" formatCode="0.00000">
                  <c:v>0.72710000000000063</c:v>
                </c:pt>
                <c:pt idx="1701" formatCode="0.00000">
                  <c:v>0.72729999999999995</c:v>
                </c:pt>
                <c:pt idx="1702" formatCode="0.00000">
                  <c:v>0.72750000000000004</c:v>
                </c:pt>
                <c:pt idx="1703" formatCode="0.00000">
                  <c:v>0.72770000000000368</c:v>
                </c:pt>
                <c:pt idx="1704" formatCode="0.00000">
                  <c:v>0.72790000000000321</c:v>
                </c:pt>
                <c:pt idx="1705" formatCode="0.00000">
                  <c:v>0.72810000000000064</c:v>
                </c:pt>
                <c:pt idx="1706" formatCode="0.00000">
                  <c:v>0.72829999999999995</c:v>
                </c:pt>
                <c:pt idx="1707" formatCode="0.00000">
                  <c:v>0.72840000000000005</c:v>
                </c:pt>
                <c:pt idx="1708" formatCode="0.00000">
                  <c:v>0.72860000000000413</c:v>
                </c:pt>
                <c:pt idx="1709" formatCode="0.00000">
                  <c:v>0.72880000000000356</c:v>
                </c:pt>
                <c:pt idx="1710" formatCode="0.00000">
                  <c:v>0.72900000000000065</c:v>
                </c:pt>
                <c:pt idx="1711" formatCode="0.00000">
                  <c:v>0.72920000000000063</c:v>
                </c:pt>
                <c:pt idx="1712" formatCode="0.00000">
                  <c:v>0.72940000000000005</c:v>
                </c:pt>
                <c:pt idx="1713" formatCode="0.00000">
                  <c:v>0.72960000000000413</c:v>
                </c:pt>
                <c:pt idx="1714" formatCode="0.00000">
                  <c:v>0.72970000000000368</c:v>
                </c:pt>
                <c:pt idx="1715" formatCode="0.00000">
                  <c:v>0.72990000000000321</c:v>
                </c:pt>
                <c:pt idx="1716" formatCode="0.00000">
                  <c:v>0.73010000000000064</c:v>
                </c:pt>
                <c:pt idx="1717" formatCode="0.00000">
                  <c:v>0.73029999999999995</c:v>
                </c:pt>
                <c:pt idx="1718" formatCode="0.00000">
                  <c:v>0.73050000000000004</c:v>
                </c:pt>
                <c:pt idx="1719" formatCode="0.00000">
                  <c:v>0.73070000000000368</c:v>
                </c:pt>
                <c:pt idx="1720" formatCode="0.00000">
                  <c:v>0.73090000000000321</c:v>
                </c:pt>
                <c:pt idx="1721" formatCode="0.00000">
                  <c:v>0.73100000000000065</c:v>
                </c:pt>
                <c:pt idx="1722" formatCode="0.00000">
                  <c:v>0.73120000000000063</c:v>
                </c:pt>
                <c:pt idx="1723" formatCode="0.00000">
                  <c:v>0.73140000000000005</c:v>
                </c:pt>
                <c:pt idx="1724" formatCode="0.00000">
                  <c:v>0.73160000000000414</c:v>
                </c:pt>
                <c:pt idx="1725" formatCode="0.00000">
                  <c:v>0.73180000000000356</c:v>
                </c:pt>
                <c:pt idx="1726" formatCode="0.00000">
                  <c:v>0.73200000000000065</c:v>
                </c:pt>
                <c:pt idx="1727" formatCode="0.00000">
                  <c:v>0.73210000000000064</c:v>
                </c:pt>
                <c:pt idx="1728" formatCode="0.00000">
                  <c:v>0.73229999999999995</c:v>
                </c:pt>
                <c:pt idx="1729" formatCode="0.00000">
                  <c:v>0.73250000000000004</c:v>
                </c:pt>
                <c:pt idx="1730" formatCode="0.00000">
                  <c:v>0.73270000000000368</c:v>
                </c:pt>
                <c:pt idx="1731" formatCode="0.00000">
                  <c:v>0.73290000000000322</c:v>
                </c:pt>
                <c:pt idx="1732" formatCode="0.00000">
                  <c:v>0.73310000000000064</c:v>
                </c:pt>
                <c:pt idx="1733" formatCode="0.00000">
                  <c:v>0.73320000000000063</c:v>
                </c:pt>
                <c:pt idx="1734" formatCode="0.00000">
                  <c:v>0.73340000000000005</c:v>
                </c:pt>
                <c:pt idx="1735" formatCode="0.00000">
                  <c:v>0.73360000000000414</c:v>
                </c:pt>
                <c:pt idx="1736" formatCode="0.00000">
                  <c:v>0.73380000000000356</c:v>
                </c:pt>
                <c:pt idx="1737" formatCode="0.00000">
                  <c:v>0.73400000000000065</c:v>
                </c:pt>
                <c:pt idx="1738" formatCode="0.00000">
                  <c:v>0.73410000000000064</c:v>
                </c:pt>
                <c:pt idx="1739" formatCode="0.00000">
                  <c:v>0.73429999999999995</c:v>
                </c:pt>
                <c:pt idx="1740" formatCode="0.00000">
                  <c:v>0.73450000000000004</c:v>
                </c:pt>
                <c:pt idx="1741" formatCode="0.00000">
                  <c:v>0.73470000000000368</c:v>
                </c:pt>
                <c:pt idx="1742" formatCode="0.00000">
                  <c:v>0.73490000000000322</c:v>
                </c:pt>
                <c:pt idx="1743" formatCode="0.00000">
                  <c:v>0.73510000000000064</c:v>
                </c:pt>
                <c:pt idx="1744" formatCode="0.00000">
                  <c:v>0.73520000000000063</c:v>
                </c:pt>
                <c:pt idx="1745" formatCode="0.00000">
                  <c:v>0.73540000000000005</c:v>
                </c:pt>
                <c:pt idx="1746" formatCode="0.00000">
                  <c:v>0.73560000000000414</c:v>
                </c:pt>
                <c:pt idx="1747" formatCode="0.00000">
                  <c:v>0.73580000000000356</c:v>
                </c:pt>
                <c:pt idx="1748" formatCode="0.00000">
                  <c:v>0.73600000000000065</c:v>
                </c:pt>
                <c:pt idx="1749" formatCode="0.00000">
                  <c:v>0.73610000000000064</c:v>
                </c:pt>
                <c:pt idx="1750" formatCode="0.00000">
                  <c:v>0.73629999999999995</c:v>
                </c:pt>
                <c:pt idx="1751" formatCode="0.00000">
                  <c:v>0.73650000000000004</c:v>
                </c:pt>
                <c:pt idx="1752" formatCode="0.00000">
                  <c:v>0.73670000000000369</c:v>
                </c:pt>
                <c:pt idx="1753" formatCode="0.00000">
                  <c:v>0.73690000000000322</c:v>
                </c:pt>
                <c:pt idx="1754" formatCode="0.00000">
                  <c:v>0.73700000000000065</c:v>
                </c:pt>
                <c:pt idx="1755" formatCode="0.00000">
                  <c:v>0.73720000000000063</c:v>
                </c:pt>
                <c:pt idx="1756" formatCode="0.00000">
                  <c:v>0.73740000000000061</c:v>
                </c:pt>
                <c:pt idx="1757" formatCode="0.00000">
                  <c:v>0.73760000000000414</c:v>
                </c:pt>
                <c:pt idx="1758" formatCode="0.00000">
                  <c:v>0.73780000000000356</c:v>
                </c:pt>
                <c:pt idx="1759" formatCode="0.00000">
                  <c:v>0.73790000000000333</c:v>
                </c:pt>
                <c:pt idx="1760" formatCode="0.00000">
                  <c:v>0.73810000000000064</c:v>
                </c:pt>
                <c:pt idx="1761" formatCode="0.00000">
                  <c:v>0.73830000000000062</c:v>
                </c:pt>
                <c:pt idx="1762" formatCode="0.00000">
                  <c:v>0.73850000000000005</c:v>
                </c:pt>
                <c:pt idx="1763" formatCode="0.00000">
                  <c:v>0.73860000000000414</c:v>
                </c:pt>
                <c:pt idx="1764" formatCode="0.00000">
                  <c:v>0.73880000000000356</c:v>
                </c:pt>
                <c:pt idx="1765" formatCode="0.00000">
                  <c:v>0.73900000000000265</c:v>
                </c:pt>
                <c:pt idx="1766" formatCode="0.00000">
                  <c:v>0.73920000000000063</c:v>
                </c:pt>
                <c:pt idx="1767" formatCode="0.00000">
                  <c:v>0.73930000000000062</c:v>
                </c:pt>
                <c:pt idx="1768" formatCode="0.00000">
                  <c:v>0.73950000000000005</c:v>
                </c:pt>
                <c:pt idx="1769" formatCode="0.00000">
                  <c:v>0.73970000000000402</c:v>
                </c:pt>
                <c:pt idx="1770" formatCode="0.00000">
                  <c:v>0.73990000000000355</c:v>
                </c:pt>
                <c:pt idx="1771" formatCode="0.00000">
                  <c:v>0.74000000000000321</c:v>
                </c:pt>
                <c:pt idx="1772" formatCode="0.00000">
                  <c:v>0.74020000000000064</c:v>
                </c:pt>
                <c:pt idx="1773" formatCode="0.00000">
                  <c:v>0.74039999999999995</c:v>
                </c:pt>
                <c:pt idx="1774" formatCode="0.00000">
                  <c:v>0.74060000000000414</c:v>
                </c:pt>
                <c:pt idx="1775" formatCode="0.00000">
                  <c:v>0.74070000000000413</c:v>
                </c:pt>
                <c:pt idx="1776" formatCode="0.00000">
                  <c:v>0.74090000000000356</c:v>
                </c:pt>
                <c:pt idx="1777" formatCode="0.00000">
                  <c:v>0.74110000000000065</c:v>
                </c:pt>
                <c:pt idx="1778" formatCode="0.00000">
                  <c:v>0.74130000000000063</c:v>
                </c:pt>
                <c:pt idx="1779" formatCode="0.00000">
                  <c:v>0.74139999999999995</c:v>
                </c:pt>
                <c:pt idx="1780" formatCode="0.00000">
                  <c:v>0.74160000000000414</c:v>
                </c:pt>
                <c:pt idx="1781" formatCode="0.00000">
                  <c:v>0.74180000000000368</c:v>
                </c:pt>
                <c:pt idx="1782" formatCode="0.00000">
                  <c:v>0.74200000000000321</c:v>
                </c:pt>
                <c:pt idx="1783" formatCode="0.00000">
                  <c:v>0.74210000000000065</c:v>
                </c:pt>
                <c:pt idx="1784" formatCode="0.00000">
                  <c:v>0.74230000000000063</c:v>
                </c:pt>
                <c:pt idx="1785" formatCode="0.00000">
                  <c:v>0.74250000000000005</c:v>
                </c:pt>
                <c:pt idx="1786" formatCode="0.00000">
                  <c:v>0.74270000000000413</c:v>
                </c:pt>
                <c:pt idx="1787" formatCode="0.00000">
                  <c:v>0.74280000000000368</c:v>
                </c:pt>
                <c:pt idx="1788" formatCode="0.00000">
                  <c:v>0.74300000000000321</c:v>
                </c:pt>
                <c:pt idx="1789" formatCode="0.00000">
                  <c:v>0.74320000000000064</c:v>
                </c:pt>
                <c:pt idx="1790" formatCode="0.00000">
                  <c:v>0.74339999999999995</c:v>
                </c:pt>
                <c:pt idx="1791" formatCode="0.00000">
                  <c:v>0.74350000000000005</c:v>
                </c:pt>
                <c:pt idx="1792" formatCode="0.00000">
                  <c:v>0.74370000000000414</c:v>
                </c:pt>
                <c:pt idx="1793" formatCode="0.00000">
                  <c:v>0.74390000000000356</c:v>
                </c:pt>
                <c:pt idx="1794" formatCode="0.00000">
                  <c:v>0.74400000000000321</c:v>
                </c:pt>
                <c:pt idx="1795" formatCode="0.00000">
                  <c:v>0.74420000000000064</c:v>
                </c:pt>
                <c:pt idx="1796" formatCode="0.00000">
                  <c:v>0.74439999999999995</c:v>
                </c:pt>
                <c:pt idx="1797" formatCode="0.00000">
                  <c:v>0.74460000000000415</c:v>
                </c:pt>
                <c:pt idx="1798" formatCode="0.00000">
                  <c:v>0.74470000000000414</c:v>
                </c:pt>
                <c:pt idx="1799" formatCode="0.00000">
                  <c:v>0.74490000000000356</c:v>
                </c:pt>
                <c:pt idx="1800" formatCode="0.00000">
                  <c:v>0.74510000000000065</c:v>
                </c:pt>
                <c:pt idx="1801" formatCode="0.00000">
                  <c:v>0.74520000000000064</c:v>
                </c:pt>
                <c:pt idx="1802" formatCode="0.00000">
                  <c:v>0.74539999999999995</c:v>
                </c:pt>
                <c:pt idx="1803" formatCode="0.00000">
                  <c:v>0.74560000000000415</c:v>
                </c:pt>
                <c:pt idx="1804" formatCode="0.00000">
                  <c:v>0.74570000000000414</c:v>
                </c:pt>
                <c:pt idx="1805" formatCode="0.00000">
                  <c:v>0.74590000000000356</c:v>
                </c:pt>
                <c:pt idx="1806" formatCode="0.00000">
                  <c:v>0.74610000000000065</c:v>
                </c:pt>
                <c:pt idx="1807" formatCode="0.00000">
                  <c:v>0.74630000000000063</c:v>
                </c:pt>
                <c:pt idx="1808" formatCode="0.00000">
                  <c:v>0.74639999999999995</c:v>
                </c:pt>
                <c:pt idx="1809" formatCode="0.00000">
                  <c:v>0.74660000000000415</c:v>
                </c:pt>
                <c:pt idx="1810" formatCode="0.00000">
                  <c:v>0.74680000000000368</c:v>
                </c:pt>
                <c:pt idx="1811" formatCode="0.00000">
                  <c:v>0.74690000000000356</c:v>
                </c:pt>
                <c:pt idx="1812" formatCode="0.00000">
                  <c:v>0.74710000000000065</c:v>
                </c:pt>
                <c:pt idx="1813" formatCode="0.00000">
                  <c:v>0.74730000000000063</c:v>
                </c:pt>
                <c:pt idx="1814" formatCode="0.00000">
                  <c:v>0.74739999999999995</c:v>
                </c:pt>
                <c:pt idx="1815" formatCode="0.00000">
                  <c:v>0.74760000000000415</c:v>
                </c:pt>
                <c:pt idx="1816" formatCode="0.00000">
                  <c:v>0.74780000000000368</c:v>
                </c:pt>
                <c:pt idx="1817" formatCode="0.00000">
                  <c:v>0.74790000000000356</c:v>
                </c:pt>
                <c:pt idx="1818" formatCode="0.00000">
                  <c:v>0.74810000000000065</c:v>
                </c:pt>
                <c:pt idx="1819" formatCode="0.00000">
                  <c:v>0.74830000000000063</c:v>
                </c:pt>
                <c:pt idx="1820" formatCode="0.00000">
                  <c:v>0.74850000000000005</c:v>
                </c:pt>
                <c:pt idx="1821" formatCode="0.00000">
                  <c:v>0.74860000000000415</c:v>
                </c:pt>
                <c:pt idx="1822" formatCode="0.00000">
                  <c:v>0.74880000000000368</c:v>
                </c:pt>
                <c:pt idx="1823" formatCode="0.00000">
                  <c:v>0.74890000000000356</c:v>
                </c:pt>
                <c:pt idx="1824" formatCode="0.00000">
                  <c:v>0.74910000000000065</c:v>
                </c:pt>
                <c:pt idx="1825" formatCode="0.00000">
                  <c:v>0.74930000000000063</c:v>
                </c:pt>
                <c:pt idx="1826" formatCode="0.00000">
                  <c:v>0.74940000000000062</c:v>
                </c:pt>
                <c:pt idx="1827" formatCode="0.00000">
                  <c:v>0.74960000000000415</c:v>
                </c:pt>
                <c:pt idx="1828" formatCode="0.00000">
                  <c:v>0.7498000000000038</c:v>
                </c:pt>
                <c:pt idx="1829" formatCode="0.00000">
                  <c:v>0.74990000000000356</c:v>
                </c:pt>
                <c:pt idx="1830" formatCode="0.00000">
                  <c:v>0.75010000000000165</c:v>
                </c:pt>
                <c:pt idx="1831" formatCode="0.00000">
                  <c:v>0.75030000000000063</c:v>
                </c:pt>
                <c:pt idx="1832" formatCode="0.00000">
                  <c:v>0.75040000000000062</c:v>
                </c:pt>
                <c:pt idx="1833" formatCode="0.00000">
                  <c:v>0.75060000000000415</c:v>
                </c:pt>
                <c:pt idx="1834" formatCode="0.00000">
                  <c:v>0.75080000000000391</c:v>
                </c:pt>
                <c:pt idx="1835" formatCode="0.00000">
                  <c:v>0.75090000000000356</c:v>
                </c:pt>
                <c:pt idx="1836" formatCode="0.00000">
                  <c:v>0.75110000000000265</c:v>
                </c:pt>
                <c:pt idx="1837" formatCode="0.00000">
                  <c:v>0.75130000000000063</c:v>
                </c:pt>
                <c:pt idx="1838" formatCode="0.00000">
                  <c:v>0.75140000000000062</c:v>
                </c:pt>
                <c:pt idx="1839" formatCode="0.00000">
                  <c:v>0.75160000000000415</c:v>
                </c:pt>
                <c:pt idx="1840" formatCode="0.00000">
                  <c:v>0.75180000000000402</c:v>
                </c:pt>
                <c:pt idx="1841" formatCode="0.00000">
                  <c:v>0.75190000000000357</c:v>
                </c:pt>
                <c:pt idx="1842" formatCode="0.00000">
                  <c:v>0.75210000000000321</c:v>
                </c:pt>
                <c:pt idx="1843" formatCode="0.00000">
                  <c:v>0.75220000000000065</c:v>
                </c:pt>
                <c:pt idx="1844" formatCode="0.00000">
                  <c:v>0.75240000000000062</c:v>
                </c:pt>
                <c:pt idx="1845" formatCode="0.00000">
                  <c:v>0.75260000000000415</c:v>
                </c:pt>
                <c:pt idx="1846" formatCode="0.00000">
                  <c:v>0.75270000000000414</c:v>
                </c:pt>
                <c:pt idx="1847" formatCode="0.00000">
                  <c:v>0.75290000000000368</c:v>
                </c:pt>
                <c:pt idx="1848" formatCode="0.00000">
                  <c:v>0.75310000000000321</c:v>
                </c:pt>
                <c:pt idx="1849" formatCode="0.00000">
                  <c:v>0.75320000000000065</c:v>
                </c:pt>
                <c:pt idx="1850" formatCode="0.00000">
                  <c:v>0.75340000000000062</c:v>
                </c:pt>
                <c:pt idx="1851" formatCode="0.00000">
                  <c:v>0.75360000000000416</c:v>
                </c:pt>
                <c:pt idx="1852" formatCode="0.00000">
                  <c:v>0.75370000000000414</c:v>
                </c:pt>
                <c:pt idx="1853" formatCode="0.00000">
                  <c:v>0.75390000000000368</c:v>
                </c:pt>
                <c:pt idx="1854" formatCode="0.00000">
                  <c:v>0.75400000000000356</c:v>
                </c:pt>
                <c:pt idx="1855" formatCode="0.00000">
                  <c:v>0.75420000000000065</c:v>
                </c:pt>
                <c:pt idx="1856" formatCode="0.00000">
                  <c:v>0.75440000000000063</c:v>
                </c:pt>
                <c:pt idx="1857" formatCode="0.00000">
                  <c:v>0.75449999999999995</c:v>
                </c:pt>
                <c:pt idx="1858" formatCode="0.00000">
                  <c:v>0.75470000000000415</c:v>
                </c:pt>
                <c:pt idx="1859" formatCode="0.00000">
                  <c:v>0.75480000000000413</c:v>
                </c:pt>
                <c:pt idx="1860" formatCode="0.00000">
                  <c:v>0.75500000000000356</c:v>
                </c:pt>
                <c:pt idx="1861" formatCode="0.00000">
                  <c:v>0.75520000000000065</c:v>
                </c:pt>
                <c:pt idx="1862" formatCode="0.00000">
                  <c:v>0.75530000000000064</c:v>
                </c:pt>
                <c:pt idx="1863" formatCode="0.00000">
                  <c:v>0.75549999999999995</c:v>
                </c:pt>
                <c:pt idx="1864" formatCode="0.00000">
                  <c:v>0.75560000000000416</c:v>
                </c:pt>
                <c:pt idx="1865" formatCode="0.00000">
                  <c:v>0.75580000000000414</c:v>
                </c:pt>
                <c:pt idx="1866" formatCode="0.00000">
                  <c:v>0.75600000000000356</c:v>
                </c:pt>
                <c:pt idx="1867" formatCode="0.00000">
                  <c:v>0.75610000000000321</c:v>
                </c:pt>
                <c:pt idx="1868" formatCode="0.00000">
                  <c:v>0.75630000000000064</c:v>
                </c:pt>
                <c:pt idx="1869" formatCode="0.00000">
                  <c:v>0.75640000000000063</c:v>
                </c:pt>
                <c:pt idx="1870" formatCode="0.00000">
                  <c:v>0.75660000000000416</c:v>
                </c:pt>
                <c:pt idx="1871" formatCode="0.00000">
                  <c:v>0.75680000000000414</c:v>
                </c:pt>
                <c:pt idx="1872" formatCode="0.00000">
                  <c:v>0.75690000000000368</c:v>
                </c:pt>
                <c:pt idx="1873" formatCode="0.00000">
                  <c:v>0.75710000000000321</c:v>
                </c:pt>
                <c:pt idx="1874" formatCode="0.00000">
                  <c:v>0.75720000000000065</c:v>
                </c:pt>
                <c:pt idx="1875" formatCode="0.00000">
                  <c:v>0.75740000000000063</c:v>
                </c:pt>
                <c:pt idx="1876" formatCode="0.00000">
                  <c:v>0.75760000000000416</c:v>
                </c:pt>
                <c:pt idx="1877" formatCode="0.00000">
                  <c:v>0.75770000000000415</c:v>
                </c:pt>
                <c:pt idx="1878" formatCode="0.00000">
                  <c:v>0.75790000000000368</c:v>
                </c:pt>
                <c:pt idx="1879" formatCode="0.00000">
                  <c:v>0.75800000000000356</c:v>
                </c:pt>
                <c:pt idx="1880" formatCode="0.00000">
                  <c:v>0.75820000000000065</c:v>
                </c:pt>
                <c:pt idx="1881" formatCode="0.00000">
                  <c:v>0.75830000000000064</c:v>
                </c:pt>
                <c:pt idx="1882" formatCode="0.00000">
                  <c:v>0.75849999999999995</c:v>
                </c:pt>
                <c:pt idx="1883" formatCode="0.00000">
                  <c:v>0.75870000000000415</c:v>
                </c:pt>
                <c:pt idx="1884" formatCode="0.00000">
                  <c:v>0.75880000000000414</c:v>
                </c:pt>
                <c:pt idx="1885" formatCode="0.00000">
                  <c:v>0.75900000000000356</c:v>
                </c:pt>
                <c:pt idx="1886" formatCode="0.00000">
                  <c:v>0.75910000000000322</c:v>
                </c:pt>
                <c:pt idx="1887" formatCode="0.00000">
                  <c:v>0.75930000000000064</c:v>
                </c:pt>
                <c:pt idx="1888" formatCode="0.00000">
                  <c:v>0.75949999999999995</c:v>
                </c:pt>
                <c:pt idx="1889" formatCode="0.00000">
                  <c:v>0.75960000000000416</c:v>
                </c:pt>
                <c:pt idx="1890" formatCode="0.00000">
                  <c:v>0.75980000000000414</c:v>
                </c:pt>
                <c:pt idx="1891" formatCode="0.00000">
                  <c:v>0.75990000000000368</c:v>
                </c:pt>
                <c:pt idx="1892" formatCode="0.00000">
                  <c:v>0.76010000000000322</c:v>
                </c:pt>
                <c:pt idx="1893" formatCode="0.00000">
                  <c:v>0.76020000000000065</c:v>
                </c:pt>
                <c:pt idx="1894" formatCode="0.00000">
                  <c:v>0.76040000000000063</c:v>
                </c:pt>
                <c:pt idx="1895" formatCode="0.00000">
                  <c:v>0.76049999999999995</c:v>
                </c:pt>
                <c:pt idx="1896" formatCode="0.00000">
                  <c:v>0.76070000000000415</c:v>
                </c:pt>
                <c:pt idx="1897" formatCode="0.00000">
                  <c:v>0.76090000000000368</c:v>
                </c:pt>
                <c:pt idx="1898" formatCode="0.00000">
                  <c:v>0.76100000000000356</c:v>
                </c:pt>
                <c:pt idx="1899" formatCode="0.00000">
                  <c:v>0.76120000000000065</c:v>
                </c:pt>
                <c:pt idx="1900" formatCode="0.00000">
                  <c:v>0.76130000000000064</c:v>
                </c:pt>
                <c:pt idx="1901" formatCode="0.00000">
                  <c:v>0.76149999999999995</c:v>
                </c:pt>
                <c:pt idx="1902" formatCode="0.00000">
                  <c:v>0.76160000000000416</c:v>
                </c:pt>
                <c:pt idx="1903" formatCode="0.00000">
                  <c:v>0.76180000000000414</c:v>
                </c:pt>
                <c:pt idx="1904" formatCode="0.00000">
                  <c:v>0.76190000000000369</c:v>
                </c:pt>
                <c:pt idx="1905" formatCode="0.00000">
                  <c:v>0.76210000000000322</c:v>
                </c:pt>
                <c:pt idx="1906" formatCode="0.00000">
                  <c:v>0.76220000000000065</c:v>
                </c:pt>
                <c:pt idx="1907" formatCode="0.00000">
                  <c:v>0.76240000000000063</c:v>
                </c:pt>
                <c:pt idx="1908" formatCode="0.00000">
                  <c:v>0.76259999999999994</c:v>
                </c:pt>
                <c:pt idx="1909" formatCode="0.00000">
                  <c:v>0.76270000000000415</c:v>
                </c:pt>
                <c:pt idx="1910" formatCode="0.00000">
                  <c:v>0.7629000000000038</c:v>
                </c:pt>
                <c:pt idx="1911" formatCode="0.00000">
                  <c:v>0.76300000000000356</c:v>
                </c:pt>
                <c:pt idx="1912" formatCode="0.00000">
                  <c:v>0.76320000000000165</c:v>
                </c:pt>
                <c:pt idx="1913" formatCode="0.00000">
                  <c:v>0.76330000000000064</c:v>
                </c:pt>
                <c:pt idx="1914" formatCode="0.00000">
                  <c:v>0.76350000000000062</c:v>
                </c:pt>
                <c:pt idx="1915" formatCode="0.00000">
                  <c:v>0.76359999999999995</c:v>
                </c:pt>
                <c:pt idx="1916" formatCode="0.00000">
                  <c:v>0.76380000000000414</c:v>
                </c:pt>
                <c:pt idx="1917" formatCode="0.00000">
                  <c:v>0.76390000000000391</c:v>
                </c:pt>
                <c:pt idx="1918" formatCode="0.00000">
                  <c:v>0.76410000000000344</c:v>
                </c:pt>
                <c:pt idx="1919" formatCode="0.00000">
                  <c:v>0.76420000000000265</c:v>
                </c:pt>
                <c:pt idx="1920" formatCode="0.00000">
                  <c:v>0.76440000000000063</c:v>
                </c:pt>
                <c:pt idx="1921" formatCode="0.00000">
                  <c:v>0.76450000000000062</c:v>
                </c:pt>
                <c:pt idx="1922" formatCode="0.00000">
                  <c:v>0.76470000000000415</c:v>
                </c:pt>
                <c:pt idx="1923" formatCode="0.00000">
                  <c:v>0.76480000000000414</c:v>
                </c:pt>
                <c:pt idx="1924" formatCode="0.00000">
                  <c:v>0.76500000000000368</c:v>
                </c:pt>
                <c:pt idx="1925" formatCode="0.00000">
                  <c:v>0.76510000000000356</c:v>
                </c:pt>
                <c:pt idx="1926" formatCode="0.00000">
                  <c:v>0.76530000000000065</c:v>
                </c:pt>
                <c:pt idx="1927" formatCode="0.00000">
                  <c:v>0.76540000000000064</c:v>
                </c:pt>
                <c:pt idx="1928" formatCode="0.00000">
                  <c:v>0.76559999999999995</c:v>
                </c:pt>
                <c:pt idx="1929" formatCode="0.00000">
                  <c:v>0.76570000000000416</c:v>
                </c:pt>
                <c:pt idx="1930" formatCode="0.00000">
                  <c:v>0.76590000000000413</c:v>
                </c:pt>
                <c:pt idx="1931" formatCode="0.00000">
                  <c:v>0.76600000000000368</c:v>
                </c:pt>
                <c:pt idx="1932" formatCode="0.00000">
                  <c:v>0.76620000000000321</c:v>
                </c:pt>
                <c:pt idx="1933" formatCode="0.00000">
                  <c:v>0.76630000000000065</c:v>
                </c:pt>
                <c:pt idx="1934" formatCode="0.00000">
                  <c:v>0.76650000000000063</c:v>
                </c:pt>
                <c:pt idx="1935" formatCode="0.00000">
                  <c:v>0.76659999999999995</c:v>
                </c:pt>
                <c:pt idx="1936" formatCode="0.00000">
                  <c:v>0.76680000000000414</c:v>
                </c:pt>
                <c:pt idx="1937" formatCode="0.00000">
                  <c:v>0.76690000000000413</c:v>
                </c:pt>
                <c:pt idx="1938" formatCode="0.00000">
                  <c:v>0.76710000000000356</c:v>
                </c:pt>
                <c:pt idx="1939" formatCode="0.00000">
                  <c:v>0.76720000000000321</c:v>
                </c:pt>
                <c:pt idx="1940" formatCode="0.00000">
                  <c:v>0.76740000000000064</c:v>
                </c:pt>
                <c:pt idx="1941" formatCode="0.00000">
                  <c:v>0.76750000000000063</c:v>
                </c:pt>
                <c:pt idx="1942" formatCode="0.00000">
                  <c:v>0.76770000000000416</c:v>
                </c:pt>
                <c:pt idx="1943" formatCode="0.00000">
                  <c:v>0.76780000000000415</c:v>
                </c:pt>
                <c:pt idx="1944" formatCode="0.00000">
                  <c:v>0.76800000000000368</c:v>
                </c:pt>
                <c:pt idx="1945" formatCode="0.00000">
                  <c:v>0.76810000000000356</c:v>
                </c:pt>
                <c:pt idx="1946" formatCode="0.00000">
                  <c:v>0.76830000000000065</c:v>
                </c:pt>
                <c:pt idx="1947" formatCode="0.00000">
                  <c:v>0.76840000000000064</c:v>
                </c:pt>
                <c:pt idx="1948" formatCode="0.00000">
                  <c:v>0.76859999999999995</c:v>
                </c:pt>
                <c:pt idx="1949" formatCode="0.00000">
                  <c:v>0.76870000000000416</c:v>
                </c:pt>
                <c:pt idx="1950" formatCode="0.00000">
                  <c:v>0.76890000000000414</c:v>
                </c:pt>
                <c:pt idx="1951" formatCode="0.00000">
                  <c:v>0.76900000000000368</c:v>
                </c:pt>
                <c:pt idx="1952" formatCode="0.00000">
                  <c:v>0.76920000000000321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2D64-43E1-92DA-7ADFC053AE7E}"/>
            </c:ext>
          </c:extLst>
        </c:ser>
        <c:ser>
          <c:idx val="3"/>
          <c:order val="3"/>
          <c:spPr>
            <a:ln w="19050">
              <a:solidFill>
                <a:srgbClr val="7030A0"/>
              </a:solidFill>
              <a:prstDash val="lgDash"/>
            </a:ln>
          </c:spPr>
          <c:marker>
            <c:symbol val="none"/>
          </c:marker>
          <c:xVal>
            <c:numRef>
              <c:f>Лист1!$A$1:$A$2252</c:f>
              <c:numCache>
                <c:formatCode>General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 formatCode="0.00">
                  <c:v>6</c:v>
                </c:pt>
                <c:pt idx="11" formatCode="0.00">
                  <c:v>6.1</c:v>
                </c:pt>
                <c:pt idx="12" formatCode="0.00">
                  <c:v>6.2</c:v>
                </c:pt>
                <c:pt idx="13" formatCode="0.00">
                  <c:v>6.3</c:v>
                </c:pt>
                <c:pt idx="14" formatCode="0.00">
                  <c:v>6.4</c:v>
                </c:pt>
                <c:pt idx="15" formatCode="0.00">
                  <c:v>6.5</c:v>
                </c:pt>
                <c:pt idx="16" formatCode="0.00">
                  <c:v>6.6</c:v>
                </c:pt>
                <c:pt idx="17" formatCode="0.00">
                  <c:v>6.7</c:v>
                </c:pt>
                <c:pt idx="18" formatCode="0.00">
                  <c:v>6.8</c:v>
                </c:pt>
                <c:pt idx="19" formatCode="0.00">
                  <c:v>6.9</c:v>
                </c:pt>
                <c:pt idx="20" formatCode="0.00">
                  <c:v>7</c:v>
                </c:pt>
                <c:pt idx="21" formatCode="0.00">
                  <c:v>7.1</c:v>
                </c:pt>
                <c:pt idx="22" formatCode="0.00">
                  <c:v>7.2</c:v>
                </c:pt>
                <c:pt idx="23" formatCode="0.00">
                  <c:v>7.3</c:v>
                </c:pt>
                <c:pt idx="24" formatCode="0.00">
                  <c:v>7.4</c:v>
                </c:pt>
                <c:pt idx="25" formatCode="0.00">
                  <c:v>7.5</c:v>
                </c:pt>
                <c:pt idx="26" formatCode="0.00">
                  <c:v>7.6</c:v>
                </c:pt>
                <c:pt idx="27" formatCode="0.00">
                  <c:v>7.7</c:v>
                </c:pt>
                <c:pt idx="28" formatCode="0.00">
                  <c:v>7.8</c:v>
                </c:pt>
                <c:pt idx="29" formatCode="0.00">
                  <c:v>7.9</c:v>
                </c:pt>
                <c:pt idx="30" formatCode="0.00">
                  <c:v>8</c:v>
                </c:pt>
                <c:pt idx="31" formatCode="0.00">
                  <c:v>8.1</c:v>
                </c:pt>
                <c:pt idx="32" formatCode="0.00">
                  <c:v>8.2000000000000011</c:v>
                </c:pt>
                <c:pt idx="33" formatCode="0.00">
                  <c:v>8.3000000000000007</c:v>
                </c:pt>
                <c:pt idx="34" formatCode="0.00">
                  <c:v>8.4</c:v>
                </c:pt>
                <c:pt idx="35" formatCode="0.00">
                  <c:v>8.5</c:v>
                </c:pt>
                <c:pt idx="36" formatCode="0.00">
                  <c:v>8.6</c:v>
                </c:pt>
                <c:pt idx="37" formatCode="0.00">
                  <c:v>8.7000000000000011</c:v>
                </c:pt>
                <c:pt idx="38" formatCode="0.00">
                  <c:v>8.8000000000000007</c:v>
                </c:pt>
                <c:pt idx="39" formatCode="0.00">
                  <c:v>8.9</c:v>
                </c:pt>
                <c:pt idx="40" formatCode="0.00">
                  <c:v>9</c:v>
                </c:pt>
                <c:pt idx="41" formatCode="0.00">
                  <c:v>9.1</c:v>
                </c:pt>
                <c:pt idx="42" formatCode="0.00">
                  <c:v>9.2000000000000011</c:v>
                </c:pt>
                <c:pt idx="43" formatCode="0.00">
                  <c:v>9.3000000000000007</c:v>
                </c:pt>
                <c:pt idx="44" formatCode="0.00">
                  <c:v>9.4</c:v>
                </c:pt>
                <c:pt idx="45" formatCode="0.00">
                  <c:v>9.5</c:v>
                </c:pt>
                <c:pt idx="46" formatCode="0.00">
                  <c:v>9.6</c:v>
                </c:pt>
                <c:pt idx="47" formatCode="0.00">
                  <c:v>9.7000000000000011</c:v>
                </c:pt>
                <c:pt idx="48" formatCode="0.00">
                  <c:v>9.8000000000000007</c:v>
                </c:pt>
                <c:pt idx="49" formatCode="0.00">
                  <c:v>9.9</c:v>
                </c:pt>
                <c:pt idx="50" formatCode="0.00">
                  <c:v>10</c:v>
                </c:pt>
                <c:pt idx="51" formatCode="0.00">
                  <c:v>10.1</c:v>
                </c:pt>
                <c:pt idx="52" formatCode="0.00">
                  <c:v>10.200000000000001</c:v>
                </c:pt>
                <c:pt idx="53" formatCode="0.00">
                  <c:v>10.3</c:v>
                </c:pt>
                <c:pt idx="54" formatCode="0.00">
                  <c:v>10.4</c:v>
                </c:pt>
                <c:pt idx="55" formatCode="0.00">
                  <c:v>10.5</c:v>
                </c:pt>
                <c:pt idx="56" formatCode="0.00">
                  <c:v>10.6</c:v>
                </c:pt>
                <c:pt idx="57" formatCode="0.00">
                  <c:v>10.7</c:v>
                </c:pt>
                <c:pt idx="58" formatCode="0.00">
                  <c:v>10.8</c:v>
                </c:pt>
                <c:pt idx="59" formatCode="0.00">
                  <c:v>10.9</c:v>
                </c:pt>
                <c:pt idx="60" formatCode="0.00">
                  <c:v>11</c:v>
                </c:pt>
                <c:pt idx="61" formatCode="0.00">
                  <c:v>11.1</c:v>
                </c:pt>
                <c:pt idx="62" formatCode="0.00">
                  <c:v>11.2</c:v>
                </c:pt>
                <c:pt idx="63" formatCode="0.00">
                  <c:v>11.3</c:v>
                </c:pt>
                <c:pt idx="64" formatCode="0.00">
                  <c:v>11.4</c:v>
                </c:pt>
                <c:pt idx="65" formatCode="0.00">
                  <c:v>11.5</c:v>
                </c:pt>
                <c:pt idx="66" formatCode="0.00">
                  <c:v>11.6</c:v>
                </c:pt>
                <c:pt idx="67" formatCode="0.00">
                  <c:v>11.7</c:v>
                </c:pt>
                <c:pt idx="68" formatCode="0.00">
                  <c:v>11.8</c:v>
                </c:pt>
                <c:pt idx="69" formatCode="0.00">
                  <c:v>11.9</c:v>
                </c:pt>
                <c:pt idx="70" formatCode="0.00">
                  <c:v>12</c:v>
                </c:pt>
                <c:pt idx="71" formatCode="0.00">
                  <c:v>12.1</c:v>
                </c:pt>
                <c:pt idx="72" formatCode="0.00">
                  <c:v>12.2</c:v>
                </c:pt>
                <c:pt idx="73" formatCode="0.00">
                  <c:v>12.3</c:v>
                </c:pt>
                <c:pt idx="74" formatCode="0.00">
                  <c:v>12.4</c:v>
                </c:pt>
                <c:pt idx="75" formatCode="0.00">
                  <c:v>12.5</c:v>
                </c:pt>
                <c:pt idx="76" formatCode="0.00">
                  <c:v>12.6</c:v>
                </c:pt>
                <c:pt idx="77" formatCode="0.00">
                  <c:v>12.7</c:v>
                </c:pt>
                <c:pt idx="78" formatCode="0.00">
                  <c:v>12.8</c:v>
                </c:pt>
                <c:pt idx="79" formatCode="0.00">
                  <c:v>12.9</c:v>
                </c:pt>
                <c:pt idx="80" formatCode="0.00">
                  <c:v>13</c:v>
                </c:pt>
                <c:pt idx="81" formatCode="0.00">
                  <c:v>13.1</c:v>
                </c:pt>
                <c:pt idx="82" formatCode="0.00">
                  <c:v>13.2</c:v>
                </c:pt>
                <c:pt idx="83" formatCode="0.00">
                  <c:v>13.3</c:v>
                </c:pt>
                <c:pt idx="84" formatCode="0.00">
                  <c:v>13.4</c:v>
                </c:pt>
                <c:pt idx="85" formatCode="0.00">
                  <c:v>13.5</c:v>
                </c:pt>
                <c:pt idx="86" formatCode="0.00">
                  <c:v>13.6</c:v>
                </c:pt>
                <c:pt idx="87" formatCode="0.00">
                  <c:v>13.7</c:v>
                </c:pt>
                <c:pt idx="88" formatCode="0.00">
                  <c:v>13.8</c:v>
                </c:pt>
                <c:pt idx="89" formatCode="0.00">
                  <c:v>13.9</c:v>
                </c:pt>
                <c:pt idx="90" formatCode="0.00">
                  <c:v>14</c:v>
                </c:pt>
                <c:pt idx="91" formatCode="0.00">
                  <c:v>14.1</c:v>
                </c:pt>
                <c:pt idx="92" formatCode="0.00">
                  <c:v>14.2</c:v>
                </c:pt>
                <c:pt idx="93" formatCode="0.00">
                  <c:v>14.3</c:v>
                </c:pt>
                <c:pt idx="94" formatCode="0.00">
                  <c:v>14.4</c:v>
                </c:pt>
                <c:pt idx="95" formatCode="0.00">
                  <c:v>14.5</c:v>
                </c:pt>
                <c:pt idx="96" formatCode="0.00">
                  <c:v>14.6</c:v>
                </c:pt>
                <c:pt idx="97" formatCode="0.00">
                  <c:v>14.7</c:v>
                </c:pt>
                <c:pt idx="98" formatCode="0.00">
                  <c:v>14.8</c:v>
                </c:pt>
                <c:pt idx="99" formatCode="0.00">
                  <c:v>14.9</c:v>
                </c:pt>
                <c:pt idx="100" formatCode="0.00">
                  <c:v>15</c:v>
                </c:pt>
                <c:pt idx="101" formatCode="0.00">
                  <c:v>15.1</c:v>
                </c:pt>
                <c:pt idx="102" formatCode="0.00">
                  <c:v>15.2</c:v>
                </c:pt>
                <c:pt idx="103" formatCode="0.00">
                  <c:v>15.3</c:v>
                </c:pt>
                <c:pt idx="104" formatCode="0.00">
                  <c:v>15.4</c:v>
                </c:pt>
                <c:pt idx="105" formatCode="0.00">
                  <c:v>15.5</c:v>
                </c:pt>
                <c:pt idx="106" formatCode="0.00">
                  <c:v>15.6</c:v>
                </c:pt>
                <c:pt idx="107" formatCode="0.00">
                  <c:v>15.7</c:v>
                </c:pt>
                <c:pt idx="108" formatCode="0.00">
                  <c:v>15.8</c:v>
                </c:pt>
                <c:pt idx="109" formatCode="0.00">
                  <c:v>15.9</c:v>
                </c:pt>
                <c:pt idx="110" formatCode="0.00">
                  <c:v>16</c:v>
                </c:pt>
                <c:pt idx="111" formatCode="0.00">
                  <c:v>16.100000000000001</c:v>
                </c:pt>
                <c:pt idx="112" formatCode="0.00">
                  <c:v>16.2</c:v>
                </c:pt>
                <c:pt idx="113" formatCode="0.00">
                  <c:v>16.3</c:v>
                </c:pt>
                <c:pt idx="114" formatCode="0.00">
                  <c:v>16.399999999999999</c:v>
                </c:pt>
                <c:pt idx="115" formatCode="0.00">
                  <c:v>16.5</c:v>
                </c:pt>
                <c:pt idx="116" formatCode="0.00">
                  <c:v>16.600000000000001</c:v>
                </c:pt>
                <c:pt idx="117" formatCode="0.00">
                  <c:v>16.7</c:v>
                </c:pt>
                <c:pt idx="118" formatCode="0.00">
                  <c:v>16.8</c:v>
                </c:pt>
                <c:pt idx="119" formatCode="0.00">
                  <c:v>16.899999999999999</c:v>
                </c:pt>
                <c:pt idx="120" formatCode="0.00">
                  <c:v>17</c:v>
                </c:pt>
                <c:pt idx="121" formatCode="0.00">
                  <c:v>17.100000000000001</c:v>
                </c:pt>
                <c:pt idx="122" formatCode="0.00">
                  <c:v>17.2</c:v>
                </c:pt>
                <c:pt idx="123" formatCode="0.00">
                  <c:v>17.3</c:v>
                </c:pt>
                <c:pt idx="124" formatCode="0.00">
                  <c:v>17.399999999999999</c:v>
                </c:pt>
                <c:pt idx="125" formatCode="0.00">
                  <c:v>17.5</c:v>
                </c:pt>
                <c:pt idx="126" formatCode="0.00">
                  <c:v>17.600000000000001</c:v>
                </c:pt>
                <c:pt idx="127" formatCode="0.00">
                  <c:v>17.7</c:v>
                </c:pt>
                <c:pt idx="128" formatCode="0.00">
                  <c:v>17.8</c:v>
                </c:pt>
                <c:pt idx="129" formatCode="0.00">
                  <c:v>17.899999999999999</c:v>
                </c:pt>
                <c:pt idx="130" formatCode="0.00">
                  <c:v>18</c:v>
                </c:pt>
                <c:pt idx="131" formatCode="0.00">
                  <c:v>18.100000000000001</c:v>
                </c:pt>
                <c:pt idx="132" formatCode="0.00">
                  <c:v>18.2</c:v>
                </c:pt>
                <c:pt idx="133" formatCode="0.00">
                  <c:v>18.3</c:v>
                </c:pt>
                <c:pt idx="134" formatCode="0.00">
                  <c:v>18.399999999999999</c:v>
                </c:pt>
                <c:pt idx="135" formatCode="0.00">
                  <c:v>18.5</c:v>
                </c:pt>
                <c:pt idx="136" formatCode="0.00">
                  <c:v>18.600000000000001</c:v>
                </c:pt>
                <c:pt idx="137" formatCode="0.00">
                  <c:v>18.7</c:v>
                </c:pt>
                <c:pt idx="138" formatCode="0.00">
                  <c:v>18.8</c:v>
                </c:pt>
                <c:pt idx="139" formatCode="0.00">
                  <c:v>18.899999999999999</c:v>
                </c:pt>
                <c:pt idx="140" formatCode="0.00">
                  <c:v>19</c:v>
                </c:pt>
                <c:pt idx="141" formatCode="0.00">
                  <c:v>19.100000000000001</c:v>
                </c:pt>
                <c:pt idx="142" formatCode="0.00">
                  <c:v>19.2</c:v>
                </c:pt>
                <c:pt idx="143" formatCode="0.00">
                  <c:v>19.3</c:v>
                </c:pt>
                <c:pt idx="144" formatCode="0.00">
                  <c:v>19.399999999999999</c:v>
                </c:pt>
                <c:pt idx="145" formatCode="0.00">
                  <c:v>19.5</c:v>
                </c:pt>
                <c:pt idx="146" formatCode="0.00">
                  <c:v>19.600000000000001</c:v>
                </c:pt>
                <c:pt idx="147" formatCode="0.00">
                  <c:v>19.7</c:v>
                </c:pt>
                <c:pt idx="148" formatCode="0.00">
                  <c:v>19.8</c:v>
                </c:pt>
                <c:pt idx="149" formatCode="0.00">
                  <c:v>19.899999999999999</c:v>
                </c:pt>
                <c:pt idx="150" formatCode="0.00">
                  <c:v>20</c:v>
                </c:pt>
                <c:pt idx="151" formatCode="0.00">
                  <c:v>20.100000000000001</c:v>
                </c:pt>
                <c:pt idx="152" formatCode="0.00">
                  <c:v>20.2</c:v>
                </c:pt>
                <c:pt idx="153" formatCode="0.00">
                  <c:v>20.3</c:v>
                </c:pt>
                <c:pt idx="154" formatCode="0.00">
                  <c:v>20.399999999999999</c:v>
                </c:pt>
                <c:pt idx="155" formatCode="0.00">
                  <c:v>20.5</c:v>
                </c:pt>
                <c:pt idx="156" formatCode="0.00">
                  <c:v>20.6</c:v>
                </c:pt>
                <c:pt idx="157" formatCode="0.00">
                  <c:v>20.7</c:v>
                </c:pt>
                <c:pt idx="158" formatCode="0.00">
                  <c:v>20.8</c:v>
                </c:pt>
                <c:pt idx="159" formatCode="0.00">
                  <c:v>20.9</c:v>
                </c:pt>
                <c:pt idx="160" formatCode="0.00">
                  <c:v>21</c:v>
                </c:pt>
                <c:pt idx="161" formatCode="0.00">
                  <c:v>21.1</c:v>
                </c:pt>
                <c:pt idx="162" formatCode="0.00">
                  <c:v>21.2</c:v>
                </c:pt>
                <c:pt idx="163" formatCode="0.00">
                  <c:v>21.3</c:v>
                </c:pt>
                <c:pt idx="164" formatCode="0.00">
                  <c:v>21.4</c:v>
                </c:pt>
                <c:pt idx="165" formatCode="0.00">
                  <c:v>21.5</c:v>
                </c:pt>
                <c:pt idx="166" formatCode="0.00">
                  <c:v>21.6</c:v>
                </c:pt>
                <c:pt idx="167" formatCode="0.00">
                  <c:v>21.7</c:v>
                </c:pt>
                <c:pt idx="168" formatCode="0.00">
                  <c:v>21.8</c:v>
                </c:pt>
                <c:pt idx="169" formatCode="0.00">
                  <c:v>21.9</c:v>
                </c:pt>
                <c:pt idx="170" formatCode="0.00">
                  <c:v>22</c:v>
                </c:pt>
                <c:pt idx="171" formatCode="0.00">
                  <c:v>22.1</c:v>
                </c:pt>
                <c:pt idx="172" formatCode="0.00">
                  <c:v>22.2</c:v>
                </c:pt>
                <c:pt idx="173" formatCode="0.00">
                  <c:v>22.3</c:v>
                </c:pt>
                <c:pt idx="174" formatCode="0.00">
                  <c:v>22.4</c:v>
                </c:pt>
                <c:pt idx="175" formatCode="0.00">
                  <c:v>22.5</c:v>
                </c:pt>
                <c:pt idx="176" formatCode="0.00">
                  <c:v>22.6</c:v>
                </c:pt>
                <c:pt idx="177" formatCode="0.00">
                  <c:v>22.7</c:v>
                </c:pt>
                <c:pt idx="178" formatCode="0.00">
                  <c:v>22.8</c:v>
                </c:pt>
                <c:pt idx="179" formatCode="0.00">
                  <c:v>22.9</c:v>
                </c:pt>
                <c:pt idx="180" formatCode="0.00">
                  <c:v>23</c:v>
                </c:pt>
                <c:pt idx="181" formatCode="0.00">
                  <c:v>23.1</c:v>
                </c:pt>
                <c:pt idx="182" formatCode="0.00">
                  <c:v>23.2</c:v>
                </c:pt>
                <c:pt idx="183" formatCode="0.00">
                  <c:v>23.3</c:v>
                </c:pt>
                <c:pt idx="184" formatCode="0.00">
                  <c:v>23.4</c:v>
                </c:pt>
                <c:pt idx="185" formatCode="0.00">
                  <c:v>23.5</c:v>
                </c:pt>
                <c:pt idx="186" formatCode="0.00">
                  <c:v>23.6</c:v>
                </c:pt>
                <c:pt idx="187" formatCode="0.00">
                  <c:v>23.7</c:v>
                </c:pt>
                <c:pt idx="188" formatCode="0.00">
                  <c:v>23.8</c:v>
                </c:pt>
                <c:pt idx="189" formatCode="0.00">
                  <c:v>23.9</c:v>
                </c:pt>
                <c:pt idx="190" formatCode="0.00">
                  <c:v>24</c:v>
                </c:pt>
                <c:pt idx="191" formatCode="0.00">
                  <c:v>24.1</c:v>
                </c:pt>
                <c:pt idx="192" formatCode="0.00">
                  <c:v>24.2</c:v>
                </c:pt>
                <c:pt idx="193" formatCode="0.00">
                  <c:v>24.3</c:v>
                </c:pt>
                <c:pt idx="194" formatCode="0.00">
                  <c:v>24.4</c:v>
                </c:pt>
                <c:pt idx="195" formatCode="0.00">
                  <c:v>24.5</c:v>
                </c:pt>
                <c:pt idx="196" formatCode="0.00">
                  <c:v>24.6</c:v>
                </c:pt>
                <c:pt idx="197" formatCode="0.00">
                  <c:v>24.7</c:v>
                </c:pt>
                <c:pt idx="198" formatCode="0.00">
                  <c:v>24.8</c:v>
                </c:pt>
                <c:pt idx="199" formatCode="0.00">
                  <c:v>24.9</c:v>
                </c:pt>
                <c:pt idx="200" formatCode="0.00">
                  <c:v>25</c:v>
                </c:pt>
                <c:pt idx="201" formatCode="0.00">
                  <c:v>25.1</c:v>
                </c:pt>
                <c:pt idx="202" formatCode="0.00">
                  <c:v>25.2</c:v>
                </c:pt>
                <c:pt idx="203" formatCode="0.00">
                  <c:v>25.3</c:v>
                </c:pt>
                <c:pt idx="204" formatCode="0.00">
                  <c:v>25.4</c:v>
                </c:pt>
                <c:pt idx="205" formatCode="0.00">
                  <c:v>25.5</c:v>
                </c:pt>
                <c:pt idx="206" formatCode="0.00">
                  <c:v>25.6</c:v>
                </c:pt>
                <c:pt idx="207" formatCode="0.00">
                  <c:v>25.7</c:v>
                </c:pt>
                <c:pt idx="208" formatCode="0.00">
                  <c:v>25.8</c:v>
                </c:pt>
                <c:pt idx="209" formatCode="0.00">
                  <c:v>25.9</c:v>
                </c:pt>
                <c:pt idx="210" formatCode="0.00">
                  <c:v>26</c:v>
                </c:pt>
                <c:pt idx="211" formatCode="0.00">
                  <c:v>26.1</c:v>
                </c:pt>
                <c:pt idx="212" formatCode="0.00">
                  <c:v>26.2</c:v>
                </c:pt>
                <c:pt idx="213" formatCode="0.00">
                  <c:v>26.3</c:v>
                </c:pt>
                <c:pt idx="214" formatCode="0.00">
                  <c:v>26.4</c:v>
                </c:pt>
                <c:pt idx="215" formatCode="0.00">
                  <c:v>26.5</c:v>
                </c:pt>
                <c:pt idx="216" formatCode="0.00">
                  <c:v>26.6</c:v>
                </c:pt>
                <c:pt idx="217" formatCode="0.00">
                  <c:v>26.7</c:v>
                </c:pt>
                <c:pt idx="218" formatCode="0.00">
                  <c:v>26.8</c:v>
                </c:pt>
                <c:pt idx="219" formatCode="0.00">
                  <c:v>26.9</c:v>
                </c:pt>
                <c:pt idx="220" formatCode="0.00">
                  <c:v>27</c:v>
                </c:pt>
                <c:pt idx="221" formatCode="0.00">
                  <c:v>27.1</c:v>
                </c:pt>
                <c:pt idx="222" formatCode="0.00">
                  <c:v>27.2</c:v>
                </c:pt>
                <c:pt idx="223" formatCode="0.00">
                  <c:v>27.3</c:v>
                </c:pt>
                <c:pt idx="224" formatCode="0.00">
                  <c:v>27.4</c:v>
                </c:pt>
                <c:pt idx="225" formatCode="0.00">
                  <c:v>27.5</c:v>
                </c:pt>
                <c:pt idx="226" formatCode="0.00">
                  <c:v>27.6</c:v>
                </c:pt>
                <c:pt idx="227" formatCode="0.00">
                  <c:v>27.7</c:v>
                </c:pt>
                <c:pt idx="228" formatCode="0.00">
                  <c:v>27.8</c:v>
                </c:pt>
                <c:pt idx="229" formatCode="0.00">
                  <c:v>27.9</c:v>
                </c:pt>
                <c:pt idx="230" formatCode="0.00">
                  <c:v>28</c:v>
                </c:pt>
                <c:pt idx="231" formatCode="0.00">
                  <c:v>28.1</c:v>
                </c:pt>
                <c:pt idx="232" formatCode="0.00">
                  <c:v>28.2</c:v>
                </c:pt>
                <c:pt idx="233" formatCode="0.00">
                  <c:v>28.3</c:v>
                </c:pt>
                <c:pt idx="234" formatCode="0.00">
                  <c:v>28.4</c:v>
                </c:pt>
                <c:pt idx="235" formatCode="0.00">
                  <c:v>28.5</c:v>
                </c:pt>
                <c:pt idx="236" formatCode="0.00">
                  <c:v>28.6</c:v>
                </c:pt>
                <c:pt idx="237" formatCode="0.00">
                  <c:v>28.7</c:v>
                </c:pt>
                <c:pt idx="238" formatCode="0.00">
                  <c:v>28.8</c:v>
                </c:pt>
                <c:pt idx="239" formatCode="0.00">
                  <c:v>28.9</c:v>
                </c:pt>
                <c:pt idx="240" formatCode="0.00">
                  <c:v>29</c:v>
                </c:pt>
                <c:pt idx="241" formatCode="0.00">
                  <c:v>29.1</c:v>
                </c:pt>
                <c:pt idx="242" formatCode="0.00">
                  <c:v>29.2</c:v>
                </c:pt>
                <c:pt idx="243" formatCode="0.00">
                  <c:v>29.3</c:v>
                </c:pt>
                <c:pt idx="244" formatCode="0.00">
                  <c:v>29.4</c:v>
                </c:pt>
                <c:pt idx="245" formatCode="0.00">
                  <c:v>29.5</c:v>
                </c:pt>
                <c:pt idx="246" formatCode="0.00">
                  <c:v>29.6</c:v>
                </c:pt>
                <c:pt idx="247" formatCode="0.00">
                  <c:v>29.7</c:v>
                </c:pt>
                <c:pt idx="248" formatCode="0.00">
                  <c:v>29.8</c:v>
                </c:pt>
                <c:pt idx="249" formatCode="0.00">
                  <c:v>29.9</c:v>
                </c:pt>
                <c:pt idx="250" formatCode="0.00">
                  <c:v>30</c:v>
                </c:pt>
                <c:pt idx="251" formatCode="0.00">
                  <c:v>30.1</c:v>
                </c:pt>
                <c:pt idx="252" formatCode="0.00">
                  <c:v>30.2</c:v>
                </c:pt>
                <c:pt idx="253" formatCode="0.00">
                  <c:v>30.3</c:v>
                </c:pt>
                <c:pt idx="254" formatCode="0.00">
                  <c:v>30.4</c:v>
                </c:pt>
                <c:pt idx="255" formatCode="0.00">
                  <c:v>30.5</c:v>
                </c:pt>
                <c:pt idx="256" formatCode="0.00">
                  <c:v>30.6</c:v>
                </c:pt>
                <c:pt idx="257" formatCode="0.00">
                  <c:v>30.7</c:v>
                </c:pt>
                <c:pt idx="258" formatCode="0.00">
                  <c:v>30.8</c:v>
                </c:pt>
                <c:pt idx="259" formatCode="0.00">
                  <c:v>30.9</c:v>
                </c:pt>
                <c:pt idx="260" formatCode="0.00">
                  <c:v>31</c:v>
                </c:pt>
                <c:pt idx="261" formatCode="0.00">
                  <c:v>31.1</c:v>
                </c:pt>
                <c:pt idx="262" formatCode="0.00">
                  <c:v>31.2</c:v>
                </c:pt>
                <c:pt idx="263" formatCode="0.00">
                  <c:v>31.3</c:v>
                </c:pt>
                <c:pt idx="264" formatCode="0.00">
                  <c:v>31.4</c:v>
                </c:pt>
                <c:pt idx="265" formatCode="0.00">
                  <c:v>31.5</c:v>
                </c:pt>
                <c:pt idx="266" formatCode="0.00">
                  <c:v>31.6</c:v>
                </c:pt>
                <c:pt idx="267" formatCode="0.00">
                  <c:v>31.7</c:v>
                </c:pt>
                <c:pt idx="268" formatCode="0.00">
                  <c:v>31.8</c:v>
                </c:pt>
                <c:pt idx="269" formatCode="0.00">
                  <c:v>31.9</c:v>
                </c:pt>
                <c:pt idx="270" formatCode="0.00">
                  <c:v>32</c:v>
                </c:pt>
                <c:pt idx="271" formatCode="0.00">
                  <c:v>32.1</c:v>
                </c:pt>
                <c:pt idx="272" formatCode="0.00">
                  <c:v>32.200000000000003</c:v>
                </c:pt>
                <c:pt idx="273" formatCode="0.00">
                  <c:v>32.300000000000004</c:v>
                </c:pt>
                <c:pt idx="274" formatCode="0.00">
                  <c:v>32.4</c:v>
                </c:pt>
                <c:pt idx="275" formatCode="0.00">
                  <c:v>32.5</c:v>
                </c:pt>
                <c:pt idx="276" formatCode="0.00">
                  <c:v>32.6</c:v>
                </c:pt>
                <c:pt idx="277" formatCode="0.00">
                  <c:v>32.700000000000003</c:v>
                </c:pt>
                <c:pt idx="278" formatCode="0.00">
                  <c:v>32.800000000000004</c:v>
                </c:pt>
                <c:pt idx="279" formatCode="0.00">
                  <c:v>32.9</c:v>
                </c:pt>
                <c:pt idx="280" formatCode="0.00">
                  <c:v>33</c:v>
                </c:pt>
                <c:pt idx="281" formatCode="0.00">
                  <c:v>33.1</c:v>
                </c:pt>
                <c:pt idx="282" formatCode="0.00">
                  <c:v>33.200000000000003</c:v>
                </c:pt>
                <c:pt idx="283" formatCode="0.00">
                  <c:v>33.300000000000004</c:v>
                </c:pt>
                <c:pt idx="284" formatCode="0.00">
                  <c:v>33.4</c:v>
                </c:pt>
                <c:pt idx="285" formatCode="0.00">
                  <c:v>33.5</c:v>
                </c:pt>
                <c:pt idx="286" formatCode="0.00">
                  <c:v>33.6</c:v>
                </c:pt>
                <c:pt idx="287" formatCode="0.00">
                  <c:v>33.700000000000003</c:v>
                </c:pt>
                <c:pt idx="288" formatCode="0.00">
                  <c:v>33.800000000000004</c:v>
                </c:pt>
                <c:pt idx="289" formatCode="0.00">
                  <c:v>33.9</c:v>
                </c:pt>
                <c:pt idx="290" formatCode="0.00">
                  <c:v>34</c:v>
                </c:pt>
                <c:pt idx="291" formatCode="0.00">
                  <c:v>34.1</c:v>
                </c:pt>
                <c:pt idx="292" formatCode="0.00">
                  <c:v>34.200000000000003</c:v>
                </c:pt>
                <c:pt idx="293" formatCode="0.00">
                  <c:v>34.300000000000004</c:v>
                </c:pt>
                <c:pt idx="294" formatCode="0.00">
                  <c:v>34.4</c:v>
                </c:pt>
                <c:pt idx="295" formatCode="0.00">
                  <c:v>34.5</c:v>
                </c:pt>
                <c:pt idx="296" formatCode="0.00">
                  <c:v>34.6</c:v>
                </c:pt>
                <c:pt idx="297" formatCode="0.00">
                  <c:v>34.700000000000003</c:v>
                </c:pt>
                <c:pt idx="298" formatCode="0.00">
                  <c:v>34.800000000000004</c:v>
                </c:pt>
                <c:pt idx="299" formatCode="0.00">
                  <c:v>34.9</c:v>
                </c:pt>
                <c:pt idx="300" formatCode="0.00">
                  <c:v>35</c:v>
                </c:pt>
                <c:pt idx="301" formatCode="0.00">
                  <c:v>35.1</c:v>
                </c:pt>
                <c:pt idx="302" formatCode="0.00">
                  <c:v>35.200000000000003</c:v>
                </c:pt>
                <c:pt idx="303" formatCode="0.00">
                  <c:v>35.300000000000004</c:v>
                </c:pt>
                <c:pt idx="304" formatCode="0.00">
                  <c:v>35.4</c:v>
                </c:pt>
                <c:pt idx="305" formatCode="0.00">
                  <c:v>35.5</c:v>
                </c:pt>
                <c:pt idx="306" formatCode="0.00">
                  <c:v>35.6</c:v>
                </c:pt>
                <c:pt idx="307" formatCode="0.00">
                  <c:v>35.700000000000003</c:v>
                </c:pt>
                <c:pt idx="308" formatCode="0.00">
                  <c:v>35.800000000000004</c:v>
                </c:pt>
                <c:pt idx="309" formatCode="0.00">
                  <c:v>35.9</c:v>
                </c:pt>
                <c:pt idx="310" formatCode="0.00">
                  <c:v>36</c:v>
                </c:pt>
                <c:pt idx="311" formatCode="0.00">
                  <c:v>36.1</c:v>
                </c:pt>
                <c:pt idx="312" formatCode="0.00">
                  <c:v>36.200000000000003</c:v>
                </c:pt>
                <c:pt idx="313" formatCode="0.00">
                  <c:v>36.300000000000004</c:v>
                </c:pt>
                <c:pt idx="314" formatCode="0.00">
                  <c:v>36.4</c:v>
                </c:pt>
                <c:pt idx="315" formatCode="0.00">
                  <c:v>36.5</c:v>
                </c:pt>
                <c:pt idx="316" formatCode="0.00">
                  <c:v>36.6</c:v>
                </c:pt>
                <c:pt idx="317" formatCode="0.00">
                  <c:v>36.700000000000003</c:v>
                </c:pt>
                <c:pt idx="318" formatCode="0.00">
                  <c:v>36.800000000000004</c:v>
                </c:pt>
                <c:pt idx="319" formatCode="0.00">
                  <c:v>36.9</c:v>
                </c:pt>
                <c:pt idx="320" formatCode="0.00">
                  <c:v>37</c:v>
                </c:pt>
                <c:pt idx="321" formatCode="0.00">
                  <c:v>37.1</c:v>
                </c:pt>
                <c:pt idx="322" formatCode="0.00">
                  <c:v>37.200000000000003</c:v>
                </c:pt>
                <c:pt idx="323" formatCode="0.00">
                  <c:v>37.300000000000004</c:v>
                </c:pt>
                <c:pt idx="324" formatCode="0.00">
                  <c:v>37.4</c:v>
                </c:pt>
                <c:pt idx="325" formatCode="0.00">
                  <c:v>37.5</c:v>
                </c:pt>
                <c:pt idx="326" formatCode="0.00">
                  <c:v>37.6</c:v>
                </c:pt>
                <c:pt idx="327" formatCode="0.00">
                  <c:v>37.700000000000003</c:v>
                </c:pt>
                <c:pt idx="328" formatCode="0.00">
                  <c:v>37.800000000000004</c:v>
                </c:pt>
                <c:pt idx="329" formatCode="0.00">
                  <c:v>37.9</c:v>
                </c:pt>
                <c:pt idx="330" formatCode="0.00">
                  <c:v>38</c:v>
                </c:pt>
                <c:pt idx="331" formatCode="0.00">
                  <c:v>38.1</c:v>
                </c:pt>
                <c:pt idx="332" formatCode="0.00">
                  <c:v>38.200000000000003</c:v>
                </c:pt>
                <c:pt idx="333" formatCode="0.00">
                  <c:v>38.300000000000004</c:v>
                </c:pt>
                <c:pt idx="334" formatCode="0.00">
                  <c:v>38.4</c:v>
                </c:pt>
                <c:pt idx="335" formatCode="0.00">
                  <c:v>38.5</c:v>
                </c:pt>
                <c:pt idx="336" formatCode="0.00">
                  <c:v>38.6</c:v>
                </c:pt>
                <c:pt idx="337" formatCode="0.00">
                  <c:v>38.700000000000003</c:v>
                </c:pt>
                <c:pt idx="338" formatCode="0.00">
                  <c:v>38.800000000000004</c:v>
                </c:pt>
                <c:pt idx="339" formatCode="0.00">
                  <c:v>38.9</c:v>
                </c:pt>
                <c:pt idx="340" formatCode="0.00">
                  <c:v>39</c:v>
                </c:pt>
                <c:pt idx="341" formatCode="0.00">
                  <c:v>39.1</c:v>
                </c:pt>
                <c:pt idx="342" formatCode="0.00">
                  <c:v>39.200000000000003</c:v>
                </c:pt>
                <c:pt idx="343" formatCode="0.00">
                  <c:v>39.300000000000004</c:v>
                </c:pt>
                <c:pt idx="344" formatCode="0.00">
                  <c:v>39.4</c:v>
                </c:pt>
                <c:pt idx="345" formatCode="0.00">
                  <c:v>39.5</c:v>
                </c:pt>
                <c:pt idx="346" formatCode="0.00">
                  <c:v>39.6</c:v>
                </c:pt>
                <c:pt idx="347" formatCode="0.00">
                  <c:v>39.700000000000003</c:v>
                </c:pt>
                <c:pt idx="348" formatCode="0.00">
                  <c:v>39.800000000000004</c:v>
                </c:pt>
                <c:pt idx="349" formatCode="0.00">
                  <c:v>39.9</c:v>
                </c:pt>
                <c:pt idx="350" formatCode="0.00">
                  <c:v>40</c:v>
                </c:pt>
                <c:pt idx="351" formatCode="0.00">
                  <c:v>40.1</c:v>
                </c:pt>
                <c:pt idx="352" formatCode="0.00">
                  <c:v>40.200000000000003</c:v>
                </c:pt>
                <c:pt idx="353" formatCode="0.00">
                  <c:v>40.300000000000004</c:v>
                </c:pt>
                <c:pt idx="354" formatCode="0.00">
                  <c:v>40.4</c:v>
                </c:pt>
                <c:pt idx="355" formatCode="0.00">
                  <c:v>40.5</c:v>
                </c:pt>
                <c:pt idx="356" formatCode="0.00">
                  <c:v>40.6</c:v>
                </c:pt>
                <c:pt idx="357" formatCode="0.00">
                  <c:v>40.700000000000003</c:v>
                </c:pt>
                <c:pt idx="358" formatCode="0.00">
                  <c:v>40.800000000000004</c:v>
                </c:pt>
                <c:pt idx="359" formatCode="0.00">
                  <c:v>40.9</c:v>
                </c:pt>
                <c:pt idx="360" formatCode="0.00">
                  <c:v>41</c:v>
                </c:pt>
                <c:pt idx="361" formatCode="0.00">
                  <c:v>41.1</c:v>
                </c:pt>
                <c:pt idx="362" formatCode="0.00">
                  <c:v>41.2</c:v>
                </c:pt>
                <c:pt idx="363" formatCode="0.00">
                  <c:v>41.3</c:v>
                </c:pt>
                <c:pt idx="364" formatCode="0.00">
                  <c:v>41.4</c:v>
                </c:pt>
                <c:pt idx="365" formatCode="0.00">
                  <c:v>41.5</c:v>
                </c:pt>
                <c:pt idx="366" formatCode="0.00">
                  <c:v>41.6</c:v>
                </c:pt>
                <c:pt idx="367" formatCode="0.00">
                  <c:v>41.7</c:v>
                </c:pt>
                <c:pt idx="368" formatCode="0.00">
                  <c:v>41.8</c:v>
                </c:pt>
                <c:pt idx="369" formatCode="0.00">
                  <c:v>41.9</c:v>
                </c:pt>
                <c:pt idx="370" formatCode="0.00">
                  <c:v>42</c:v>
                </c:pt>
                <c:pt idx="371" formatCode="0.00">
                  <c:v>42.1</c:v>
                </c:pt>
                <c:pt idx="372" formatCode="0.00">
                  <c:v>42.2</c:v>
                </c:pt>
                <c:pt idx="373" formatCode="0.00">
                  <c:v>42.3</c:v>
                </c:pt>
                <c:pt idx="374" formatCode="0.00">
                  <c:v>42.4</c:v>
                </c:pt>
                <c:pt idx="375" formatCode="0.00">
                  <c:v>42.5</c:v>
                </c:pt>
                <c:pt idx="376" formatCode="0.00">
                  <c:v>42.6</c:v>
                </c:pt>
                <c:pt idx="377" formatCode="0.00">
                  <c:v>42.7</c:v>
                </c:pt>
                <c:pt idx="378" formatCode="0.00">
                  <c:v>42.8</c:v>
                </c:pt>
                <c:pt idx="379" formatCode="0.00">
                  <c:v>42.9</c:v>
                </c:pt>
                <c:pt idx="380" formatCode="0.00">
                  <c:v>43</c:v>
                </c:pt>
                <c:pt idx="381" formatCode="0.00">
                  <c:v>43.1</c:v>
                </c:pt>
                <c:pt idx="382" formatCode="0.00">
                  <c:v>43.2</c:v>
                </c:pt>
                <c:pt idx="383" formatCode="0.00">
                  <c:v>43.3</c:v>
                </c:pt>
                <c:pt idx="384" formatCode="0.00">
                  <c:v>43.4</c:v>
                </c:pt>
                <c:pt idx="385" formatCode="0.00">
                  <c:v>43.5</c:v>
                </c:pt>
                <c:pt idx="386" formatCode="0.00">
                  <c:v>43.6</c:v>
                </c:pt>
                <c:pt idx="387" formatCode="0.00">
                  <c:v>43.7</c:v>
                </c:pt>
                <c:pt idx="388" formatCode="0.00">
                  <c:v>43.8</c:v>
                </c:pt>
                <c:pt idx="389" formatCode="0.00">
                  <c:v>43.9</c:v>
                </c:pt>
                <c:pt idx="390" formatCode="0.00">
                  <c:v>44</c:v>
                </c:pt>
                <c:pt idx="391" formatCode="0.00">
                  <c:v>44.1</c:v>
                </c:pt>
                <c:pt idx="392" formatCode="0.00">
                  <c:v>44.2</c:v>
                </c:pt>
                <c:pt idx="393" formatCode="0.00">
                  <c:v>44.3</c:v>
                </c:pt>
                <c:pt idx="394" formatCode="0.00">
                  <c:v>44.4</c:v>
                </c:pt>
                <c:pt idx="395" formatCode="0.00">
                  <c:v>44.5</c:v>
                </c:pt>
                <c:pt idx="396" formatCode="0.00">
                  <c:v>44.6</c:v>
                </c:pt>
                <c:pt idx="397" formatCode="0.00">
                  <c:v>44.7</c:v>
                </c:pt>
                <c:pt idx="398" formatCode="0.00">
                  <c:v>44.8</c:v>
                </c:pt>
                <c:pt idx="399" formatCode="0.00">
                  <c:v>44.9</c:v>
                </c:pt>
                <c:pt idx="400" formatCode="0.00">
                  <c:v>45</c:v>
                </c:pt>
                <c:pt idx="401" formatCode="0.00">
                  <c:v>45.1</c:v>
                </c:pt>
                <c:pt idx="402" formatCode="0.00">
                  <c:v>45.2</c:v>
                </c:pt>
                <c:pt idx="403" formatCode="0.00">
                  <c:v>45.3</c:v>
                </c:pt>
                <c:pt idx="404" formatCode="0.00">
                  <c:v>45.4</c:v>
                </c:pt>
                <c:pt idx="405" formatCode="0.00">
                  <c:v>45.5</c:v>
                </c:pt>
                <c:pt idx="406" formatCode="0.00">
                  <c:v>45.6</c:v>
                </c:pt>
                <c:pt idx="407" formatCode="0.00">
                  <c:v>45.7</c:v>
                </c:pt>
                <c:pt idx="408" formatCode="0.00">
                  <c:v>45.8</c:v>
                </c:pt>
                <c:pt idx="409" formatCode="0.00">
                  <c:v>45.9</c:v>
                </c:pt>
                <c:pt idx="410" formatCode="0.00">
                  <c:v>46</c:v>
                </c:pt>
                <c:pt idx="411" formatCode="0.00">
                  <c:v>46.1</c:v>
                </c:pt>
                <c:pt idx="412" formatCode="0.00">
                  <c:v>46.2</c:v>
                </c:pt>
                <c:pt idx="413" formatCode="0.00">
                  <c:v>46.3</c:v>
                </c:pt>
                <c:pt idx="414" formatCode="0.00">
                  <c:v>46.4</c:v>
                </c:pt>
                <c:pt idx="415" formatCode="0.00">
                  <c:v>46.5</c:v>
                </c:pt>
                <c:pt idx="416" formatCode="0.00">
                  <c:v>46.6</c:v>
                </c:pt>
                <c:pt idx="417" formatCode="0.00">
                  <c:v>46.7</c:v>
                </c:pt>
                <c:pt idx="418" formatCode="0.00">
                  <c:v>46.8</c:v>
                </c:pt>
                <c:pt idx="419" formatCode="0.00">
                  <c:v>46.9</c:v>
                </c:pt>
                <c:pt idx="420" formatCode="0.00">
                  <c:v>47</c:v>
                </c:pt>
                <c:pt idx="421" formatCode="0.00">
                  <c:v>47.1</c:v>
                </c:pt>
                <c:pt idx="422" formatCode="0.00">
                  <c:v>47.2</c:v>
                </c:pt>
                <c:pt idx="423" formatCode="0.00">
                  <c:v>47.3</c:v>
                </c:pt>
                <c:pt idx="424" formatCode="0.00">
                  <c:v>47.4</c:v>
                </c:pt>
                <c:pt idx="425" formatCode="0.00">
                  <c:v>47.5</c:v>
                </c:pt>
                <c:pt idx="426" formatCode="0.00">
                  <c:v>47.6</c:v>
                </c:pt>
                <c:pt idx="427" formatCode="0.00">
                  <c:v>47.7</c:v>
                </c:pt>
                <c:pt idx="428" formatCode="0.00">
                  <c:v>47.8</c:v>
                </c:pt>
                <c:pt idx="429" formatCode="0.00">
                  <c:v>47.9</c:v>
                </c:pt>
                <c:pt idx="430" formatCode="0.00">
                  <c:v>48</c:v>
                </c:pt>
                <c:pt idx="431" formatCode="0.00">
                  <c:v>48.1</c:v>
                </c:pt>
                <c:pt idx="432" formatCode="0.00">
                  <c:v>48.2</c:v>
                </c:pt>
                <c:pt idx="433" formatCode="0.00">
                  <c:v>48.3</c:v>
                </c:pt>
                <c:pt idx="434" formatCode="0.00">
                  <c:v>48.4</c:v>
                </c:pt>
                <c:pt idx="435" formatCode="0.00">
                  <c:v>48.5</c:v>
                </c:pt>
                <c:pt idx="436" formatCode="0.00">
                  <c:v>48.6</c:v>
                </c:pt>
                <c:pt idx="437" formatCode="0.00">
                  <c:v>48.7</c:v>
                </c:pt>
                <c:pt idx="438" formatCode="0.00">
                  <c:v>48.8</c:v>
                </c:pt>
                <c:pt idx="439" formatCode="0.00">
                  <c:v>48.9</c:v>
                </c:pt>
                <c:pt idx="440" formatCode="0.00">
                  <c:v>49</c:v>
                </c:pt>
                <c:pt idx="441" formatCode="0.00">
                  <c:v>49.1</c:v>
                </c:pt>
                <c:pt idx="442" formatCode="0.00">
                  <c:v>49.2</c:v>
                </c:pt>
                <c:pt idx="443" formatCode="0.00">
                  <c:v>49.3</c:v>
                </c:pt>
                <c:pt idx="444" formatCode="0.00">
                  <c:v>49.4</c:v>
                </c:pt>
                <c:pt idx="445" formatCode="0.00">
                  <c:v>49.5</c:v>
                </c:pt>
                <c:pt idx="446" formatCode="0.00">
                  <c:v>49.6</c:v>
                </c:pt>
                <c:pt idx="447" formatCode="0.00">
                  <c:v>49.7</c:v>
                </c:pt>
                <c:pt idx="448" formatCode="0.00">
                  <c:v>49.8</c:v>
                </c:pt>
                <c:pt idx="449" formatCode="0.00">
                  <c:v>49.9</c:v>
                </c:pt>
                <c:pt idx="450" formatCode="0.00">
                  <c:v>50</c:v>
                </c:pt>
                <c:pt idx="452" formatCode="0.00">
                  <c:v>70</c:v>
                </c:pt>
                <c:pt idx="453" formatCode="0.00">
                  <c:v>70.099999999999994</c:v>
                </c:pt>
                <c:pt idx="454" formatCode="0.00">
                  <c:v>70.2</c:v>
                </c:pt>
                <c:pt idx="455" formatCode="0.00">
                  <c:v>70.3</c:v>
                </c:pt>
                <c:pt idx="456" formatCode="0.00">
                  <c:v>70.400000000000006</c:v>
                </c:pt>
                <c:pt idx="457" formatCode="0.00">
                  <c:v>70.5</c:v>
                </c:pt>
                <c:pt idx="458" formatCode="0.00">
                  <c:v>70.599999999999994</c:v>
                </c:pt>
                <c:pt idx="459" formatCode="0.00">
                  <c:v>70.7</c:v>
                </c:pt>
                <c:pt idx="460" formatCode="0.00">
                  <c:v>70.8</c:v>
                </c:pt>
                <c:pt idx="461" formatCode="0.00">
                  <c:v>70.900000000000006</c:v>
                </c:pt>
                <c:pt idx="462" formatCode="0.00">
                  <c:v>71</c:v>
                </c:pt>
                <c:pt idx="463" formatCode="0.00">
                  <c:v>71.099999999999994</c:v>
                </c:pt>
                <c:pt idx="464" formatCode="0.00">
                  <c:v>71.2</c:v>
                </c:pt>
                <c:pt idx="465" formatCode="0.00">
                  <c:v>71.3</c:v>
                </c:pt>
                <c:pt idx="466" formatCode="0.00">
                  <c:v>71.400000000000006</c:v>
                </c:pt>
                <c:pt idx="467" formatCode="0.00">
                  <c:v>71.5</c:v>
                </c:pt>
                <c:pt idx="468" formatCode="0.00">
                  <c:v>71.599999999999994</c:v>
                </c:pt>
                <c:pt idx="469" formatCode="0.00">
                  <c:v>71.7</c:v>
                </c:pt>
                <c:pt idx="470" formatCode="0.00">
                  <c:v>71.8</c:v>
                </c:pt>
                <c:pt idx="471" formatCode="0.00">
                  <c:v>71.900000000000006</c:v>
                </c:pt>
                <c:pt idx="472" formatCode="0.00">
                  <c:v>72</c:v>
                </c:pt>
                <c:pt idx="473" formatCode="0.00">
                  <c:v>72.099999999999994</c:v>
                </c:pt>
                <c:pt idx="474" formatCode="0.00">
                  <c:v>72.2</c:v>
                </c:pt>
                <c:pt idx="475" formatCode="0.00">
                  <c:v>72.3</c:v>
                </c:pt>
                <c:pt idx="476" formatCode="0.00">
                  <c:v>72.400000000000006</c:v>
                </c:pt>
                <c:pt idx="477" formatCode="0.00">
                  <c:v>72.5</c:v>
                </c:pt>
                <c:pt idx="478" formatCode="0.00">
                  <c:v>72.599999999999994</c:v>
                </c:pt>
                <c:pt idx="479" formatCode="0.00">
                  <c:v>72.7</c:v>
                </c:pt>
                <c:pt idx="480" formatCode="0.00">
                  <c:v>72.8</c:v>
                </c:pt>
                <c:pt idx="481" formatCode="0.00">
                  <c:v>72.900000000000006</c:v>
                </c:pt>
                <c:pt idx="482" formatCode="0.00">
                  <c:v>73</c:v>
                </c:pt>
                <c:pt idx="483" formatCode="0.00">
                  <c:v>73.099999999999994</c:v>
                </c:pt>
                <c:pt idx="484" formatCode="0.00">
                  <c:v>73.2</c:v>
                </c:pt>
                <c:pt idx="485" formatCode="0.00">
                  <c:v>73.3</c:v>
                </c:pt>
                <c:pt idx="486" formatCode="0.00">
                  <c:v>73.400000000000006</c:v>
                </c:pt>
                <c:pt idx="487" formatCode="0.00">
                  <c:v>73.5</c:v>
                </c:pt>
                <c:pt idx="488" formatCode="0.00">
                  <c:v>73.599999999999994</c:v>
                </c:pt>
                <c:pt idx="489" formatCode="0.00">
                  <c:v>73.7</c:v>
                </c:pt>
                <c:pt idx="490" formatCode="0.00">
                  <c:v>73.8</c:v>
                </c:pt>
                <c:pt idx="491" formatCode="0.00">
                  <c:v>73.900000000000006</c:v>
                </c:pt>
                <c:pt idx="492" formatCode="0.00">
                  <c:v>74</c:v>
                </c:pt>
                <c:pt idx="493" formatCode="0.00">
                  <c:v>74.099999999999994</c:v>
                </c:pt>
                <c:pt idx="494" formatCode="0.00">
                  <c:v>74.2</c:v>
                </c:pt>
                <c:pt idx="495" formatCode="0.00">
                  <c:v>74.3</c:v>
                </c:pt>
                <c:pt idx="496" formatCode="0.00">
                  <c:v>74.400000000000006</c:v>
                </c:pt>
                <c:pt idx="497" formatCode="0.00">
                  <c:v>74.5</c:v>
                </c:pt>
                <c:pt idx="498" formatCode="0.00">
                  <c:v>74.599999999999994</c:v>
                </c:pt>
                <c:pt idx="499" formatCode="0.00">
                  <c:v>74.7</c:v>
                </c:pt>
                <c:pt idx="500" formatCode="0.00">
                  <c:v>74.8</c:v>
                </c:pt>
                <c:pt idx="501" formatCode="0.00">
                  <c:v>74.900000000000006</c:v>
                </c:pt>
                <c:pt idx="502" formatCode="0.00">
                  <c:v>75</c:v>
                </c:pt>
                <c:pt idx="503" formatCode="0.00">
                  <c:v>75.099999999999994</c:v>
                </c:pt>
                <c:pt idx="504" formatCode="0.00">
                  <c:v>75.2</c:v>
                </c:pt>
                <c:pt idx="505" formatCode="0.00">
                  <c:v>75.3</c:v>
                </c:pt>
                <c:pt idx="506" formatCode="0.00">
                  <c:v>75.400000000000006</c:v>
                </c:pt>
                <c:pt idx="507" formatCode="0.00">
                  <c:v>75.5</c:v>
                </c:pt>
                <c:pt idx="508" formatCode="0.00">
                  <c:v>75.599999999999994</c:v>
                </c:pt>
                <c:pt idx="509" formatCode="0.00">
                  <c:v>75.7</c:v>
                </c:pt>
                <c:pt idx="510" formatCode="0.00">
                  <c:v>75.8</c:v>
                </c:pt>
                <c:pt idx="511" formatCode="0.00">
                  <c:v>75.900000000000006</c:v>
                </c:pt>
                <c:pt idx="512" formatCode="0.00">
                  <c:v>76</c:v>
                </c:pt>
                <c:pt idx="513" formatCode="0.00">
                  <c:v>76.099999999999994</c:v>
                </c:pt>
                <c:pt idx="514" formatCode="0.00">
                  <c:v>76.2</c:v>
                </c:pt>
                <c:pt idx="515" formatCode="0.00">
                  <c:v>76.3</c:v>
                </c:pt>
                <c:pt idx="516" formatCode="0.00">
                  <c:v>76.400000000000006</c:v>
                </c:pt>
                <c:pt idx="517" formatCode="0.00">
                  <c:v>76.5</c:v>
                </c:pt>
                <c:pt idx="518" formatCode="0.00">
                  <c:v>76.599999999999994</c:v>
                </c:pt>
                <c:pt idx="519" formatCode="0.00">
                  <c:v>76.7</c:v>
                </c:pt>
                <c:pt idx="520" formatCode="0.00">
                  <c:v>76.8</c:v>
                </c:pt>
                <c:pt idx="521" formatCode="0.00">
                  <c:v>76.900000000000006</c:v>
                </c:pt>
                <c:pt idx="522" formatCode="0.00">
                  <c:v>77</c:v>
                </c:pt>
                <c:pt idx="523" formatCode="0.00">
                  <c:v>77.099999999999994</c:v>
                </c:pt>
                <c:pt idx="524" formatCode="0.00">
                  <c:v>77.2</c:v>
                </c:pt>
                <c:pt idx="525" formatCode="0.00">
                  <c:v>77.3</c:v>
                </c:pt>
                <c:pt idx="526" formatCode="0.00">
                  <c:v>77.400000000000006</c:v>
                </c:pt>
                <c:pt idx="527" formatCode="0.00">
                  <c:v>77.5</c:v>
                </c:pt>
                <c:pt idx="528" formatCode="0.00">
                  <c:v>77.599999999999994</c:v>
                </c:pt>
                <c:pt idx="529" formatCode="0.00">
                  <c:v>77.7</c:v>
                </c:pt>
                <c:pt idx="530" formatCode="0.00">
                  <c:v>77.8</c:v>
                </c:pt>
                <c:pt idx="531" formatCode="0.00">
                  <c:v>77.900000000000006</c:v>
                </c:pt>
                <c:pt idx="532" formatCode="0.00">
                  <c:v>78</c:v>
                </c:pt>
                <c:pt idx="533" formatCode="0.00">
                  <c:v>78.099999999999994</c:v>
                </c:pt>
                <c:pt idx="534" formatCode="0.00">
                  <c:v>78.2</c:v>
                </c:pt>
                <c:pt idx="535" formatCode="0.00">
                  <c:v>78.3</c:v>
                </c:pt>
                <c:pt idx="536" formatCode="0.00">
                  <c:v>78.400000000000006</c:v>
                </c:pt>
                <c:pt idx="537" formatCode="0.00">
                  <c:v>78.5</c:v>
                </c:pt>
                <c:pt idx="538" formatCode="0.00">
                  <c:v>78.599999999999994</c:v>
                </c:pt>
                <c:pt idx="539" formatCode="0.00">
                  <c:v>78.7</c:v>
                </c:pt>
                <c:pt idx="540" formatCode="0.00">
                  <c:v>78.8</c:v>
                </c:pt>
                <c:pt idx="541" formatCode="0.00">
                  <c:v>78.900000000000006</c:v>
                </c:pt>
                <c:pt idx="542" formatCode="0.00">
                  <c:v>79</c:v>
                </c:pt>
                <c:pt idx="543" formatCode="0.00">
                  <c:v>79.099999999999994</c:v>
                </c:pt>
                <c:pt idx="544" formatCode="0.00">
                  <c:v>79.2</c:v>
                </c:pt>
                <c:pt idx="545" formatCode="0.00">
                  <c:v>79.3</c:v>
                </c:pt>
                <c:pt idx="546" formatCode="0.00">
                  <c:v>79.400000000000006</c:v>
                </c:pt>
                <c:pt idx="547" formatCode="0.00">
                  <c:v>79.5</c:v>
                </c:pt>
                <c:pt idx="548" formatCode="0.00">
                  <c:v>79.599999999999994</c:v>
                </c:pt>
                <c:pt idx="549" formatCode="0.00">
                  <c:v>79.7</c:v>
                </c:pt>
                <c:pt idx="550" formatCode="0.00">
                  <c:v>79.8</c:v>
                </c:pt>
                <c:pt idx="551" formatCode="0.00">
                  <c:v>79.900000000000006</c:v>
                </c:pt>
                <c:pt idx="552" formatCode="0.00">
                  <c:v>80</c:v>
                </c:pt>
                <c:pt idx="553" formatCode="0.00">
                  <c:v>80.099999999999994</c:v>
                </c:pt>
                <c:pt idx="554" formatCode="0.00">
                  <c:v>80.2</c:v>
                </c:pt>
                <c:pt idx="555" formatCode="0.00">
                  <c:v>80.3</c:v>
                </c:pt>
                <c:pt idx="556" formatCode="0.00">
                  <c:v>80.400000000000006</c:v>
                </c:pt>
                <c:pt idx="557" formatCode="0.00">
                  <c:v>80.5</c:v>
                </c:pt>
                <c:pt idx="558" formatCode="0.00">
                  <c:v>80.599999999999994</c:v>
                </c:pt>
                <c:pt idx="559" formatCode="0.00">
                  <c:v>80.7</c:v>
                </c:pt>
                <c:pt idx="560" formatCode="0.00">
                  <c:v>80.8</c:v>
                </c:pt>
                <c:pt idx="561" formatCode="0.00">
                  <c:v>80.900000000000006</c:v>
                </c:pt>
                <c:pt idx="562" formatCode="0.00">
                  <c:v>81</c:v>
                </c:pt>
                <c:pt idx="563" formatCode="0.00">
                  <c:v>81.099999999999994</c:v>
                </c:pt>
                <c:pt idx="564" formatCode="0.00">
                  <c:v>81.2</c:v>
                </c:pt>
                <c:pt idx="565" formatCode="0.00">
                  <c:v>81.3</c:v>
                </c:pt>
                <c:pt idx="566" formatCode="0.00">
                  <c:v>81.400000000000006</c:v>
                </c:pt>
                <c:pt idx="567" formatCode="0.00">
                  <c:v>81.5</c:v>
                </c:pt>
                <c:pt idx="568" formatCode="0.00">
                  <c:v>81.599999999999994</c:v>
                </c:pt>
                <c:pt idx="569" formatCode="0.00">
                  <c:v>81.7</c:v>
                </c:pt>
                <c:pt idx="570" formatCode="0.00">
                  <c:v>81.8</c:v>
                </c:pt>
                <c:pt idx="571" formatCode="0.00">
                  <c:v>81.900000000000006</c:v>
                </c:pt>
                <c:pt idx="572" formatCode="0.00">
                  <c:v>82</c:v>
                </c:pt>
                <c:pt idx="573" formatCode="0.00">
                  <c:v>82.1</c:v>
                </c:pt>
                <c:pt idx="574" formatCode="0.00">
                  <c:v>82.2</c:v>
                </c:pt>
                <c:pt idx="575" formatCode="0.00">
                  <c:v>82.3</c:v>
                </c:pt>
                <c:pt idx="576" formatCode="0.00">
                  <c:v>82.4</c:v>
                </c:pt>
                <c:pt idx="577" formatCode="0.00">
                  <c:v>82.5</c:v>
                </c:pt>
                <c:pt idx="578" formatCode="0.00">
                  <c:v>82.6</c:v>
                </c:pt>
                <c:pt idx="579" formatCode="0.00">
                  <c:v>82.7</c:v>
                </c:pt>
                <c:pt idx="580" formatCode="0.00">
                  <c:v>82.8</c:v>
                </c:pt>
                <c:pt idx="581" formatCode="0.00">
                  <c:v>82.9</c:v>
                </c:pt>
                <c:pt idx="582" formatCode="0.00">
                  <c:v>83</c:v>
                </c:pt>
                <c:pt idx="583" formatCode="0.00">
                  <c:v>83.1</c:v>
                </c:pt>
                <c:pt idx="584" formatCode="0.00">
                  <c:v>83.2</c:v>
                </c:pt>
                <c:pt idx="585" formatCode="0.00">
                  <c:v>83.3</c:v>
                </c:pt>
                <c:pt idx="586" formatCode="0.00">
                  <c:v>83.4</c:v>
                </c:pt>
                <c:pt idx="587" formatCode="0.00">
                  <c:v>83.5</c:v>
                </c:pt>
                <c:pt idx="588" formatCode="0.00">
                  <c:v>83.6</c:v>
                </c:pt>
                <c:pt idx="589" formatCode="0.00">
                  <c:v>83.7</c:v>
                </c:pt>
                <c:pt idx="590" formatCode="0.00">
                  <c:v>83.8</c:v>
                </c:pt>
                <c:pt idx="591" formatCode="0.00">
                  <c:v>83.9</c:v>
                </c:pt>
                <c:pt idx="592" formatCode="0.00">
                  <c:v>84</c:v>
                </c:pt>
                <c:pt idx="593" formatCode="0.00">
                  <c:v>84.1</c:v>
                </c:pt>
                <c:pt idx="594" formatCode="0.00">
                  <c:v>84.2</c:v>
                </c:pt>
                <c:pt idx="595" formatCode="0.00">
                  <c:v>84.3</c:v>
                </c:pt>
                <c:pt idx="596" formatCode="0.00">
                  <c:v>84.4</c:v>
                </c:pt>
                <c:pt idx="597" formatCode="0.00">
                  <c:v>84.5</c:v>
                </c:pt>
                <c:pt idx="598" formatCode="0.00">
                  <c:v>84.6</c:v>
                </c:pt>
                <c:pt idx="599" formatCode="0.00">
                  <c:v>84.7</c:v>
                </c:pt>
                <c:pt idx="600" formatCode="0.00">
                  <c:v>84.8</c:v>
                </c:pt>
                <c:pt idx="601" formatCode="0.00">
                  <c:v>84.9</c:v>
                </c:pt>
                <c:pt idx="602" formatCode="0.00">
                  <c:v>85</c:v>
                </c:pt>
                <c:pt idx="603" formatCode="0.00">
                  <c:v>85.1</c:v>
                </c:pt>
                <c:pt idx="604" formatCode="0.00">
                  <c:v>85.2</c:v>
                </c:pt>
                <c:pt idx="605" formatCode="0.00">
                  <c:v>85.3</c:v>
                </c:pt>
                <c:pt idx="606" formatCode="0.00">
                  <c:v>85.4</c:v>
                </c:pt>
                <c:pt idx="607" formatCode="0.00">
                  <c:v>85.5</c:v>
                </c:pt>
                <c:pt idx="608" formatCode="0.00">
                  <c:v>85.6</c:v>
                </c:pt>
                <c:pt idx="609" formatCode="0.00">
                  <c:v>85.7</c:v>
                </c:pt>
                <c:pt idx="610" formatCode="0.00">
                  <c:v>85.8</c:v>
                </c:pt>
                <c:pt idx="611" formatCode="0.00">
                  <c:v>85.9</c:v>
                </c:pt>
                <c:pt idx="612" formatCode="0.00">
                  <c:v>86</c:v>
                </c:pt>
                <c:pt idx="613" formatCode="0.00">
                  <c:v>86.1</c:v>
                </c:pt>
                <c:pt idx="614" formatCode="0.00">
                  <c:v>86.2</c:v>
                </c:pt>
                <c:pt idx="615" formatCode="0.00">
                  <c:v>86.3</c:v>
                </c:pt>
                <c:pt idx="616" formatCode="0.00">
                  <c:v>86.4</c:v>
                </c:pt>
                <c:pt idx="617" formatCode="0.00">
                  <c:v>86.5</c:v>
                </c:pt>
                <c:pt idx="618" formatCode="0.00">
                  <c:v>86.6</c:v>
                </c:pt>
                <c:pt idx="619" formatCode="0.00">
                  <c:v>86.7</c:v>
                </c:pt>
                <c:pt idx="620" formatCode="0.00">
                  <c:v>86.8</c:v>
                </c:pt>
                <c:pt idx="621" formatCode="0.00">
                  <c:v>86.9</c:v>
                </c:pt>
                <c:pt idx="622" formatCode="0.00">
                  <c:v>87</c:v>
                </c:pt>
                <c:pt idx="623" formatCode="0.00">
                  <c:v>87.1</c:v>
                </c:pt>
                <c:pt idx="624" formatCode="0.00">
                  <c:v>87.2</c:v>
                </c:pt>
                <c:pt idx="625" formatCode="0.00">
                  <c:v>87.3</c:v>
                </c:pt>
                <c:pt idx="626" formatCode="0.00">
                  <c:v>87.4</c:v>
                </c:pt>
                <c:pt idx="627" formatCode="0.00">
                  <c:v>87.5</c:v>
                </c:pt>
                <c:pt idx="628" formatCode="0.00">
                  <c:v>87.6</c:v>
                </c:pt>
                <c:pt idx="629" formatCode="0.00">
                  <c:v>87.7</c:v>
                </c:pt>
                <c:pt idx="630" formatCode="0.00">
                  <c:v>87.8</c:v>
                </c:pt>
                <c:pt idx="631" formatCode="0.00">
                  <c:v>87.9</c:v>
                </c:pt>
                <c:pt idx="632" formatCode="0.00">
                  <c:v>88</c:v>
                </c:pt>
                <c:pt idx="633" formatCode="0.00">
                  <c:v>88.1</c:v>
                </c:pt>
                <c:pt idx="634" formatCode="0.00">
                  <c:v>88.2</c:v>
                </c:pt>
                <c:pt idx="635" formatCode="0.00">
                  <c:v>88.3</c:v>
                </c:pt>
                <c:pt idx="636" formatCode="0.00">
                  <c:v>88.4</c:v>
                </c:pt>
                <c:pt idx="637" formatCode="0.00">
                  <c:v>88.5</c:v>
                </c:pt>
                <c:pt idx="638" formatCode="0.00">
                  <c:v>88.6</c:v>
                </c:pt>
                <c:pt idx="639" formatCode="0.00">
                  <c:v>88.7</c:v>
                </c:pt>
                <c:pt idx="640" formatCode="0.00">
                  <c:v>88.8</c:v>
                </c:pt>
                <c:pt idx="641" formatCode="0.00">
                  <c:v>88.9</c:v>
                </c:pt>
                <c:pt idx="642" formatCode="0.00">
                  <c:v>89</c:v>
                </c:pt>
                <c:pt idx="643" formatCode="0.00">
                  <c:v>89.1</c:v>
                </c:pt>
                <c:pt idx="644" formatCode="0.00">
                  <c:v>89.2</c:v>
                </c:pt>
                <c:pt idx="645" formatCode="0.00">
                  <c:v>89.3</c:v>
                </c:pt>
                <c:pt idx="646" formatCode="0.00">
                  <c:v>89.4</c:v>
                </c:pt>
                <c:pt idx="647" formatCode="0.00">
                  <c:v>89.5</c:v>
                </c:pt>
                <c:pt idx="648" formatCode="0.00">
                  <c:v>89.6</c:v>
                </c:pt>
                <c:pt idx="649" formatCode="0.00">
                  <c:v>89.7</c:v>
                </c:pt>
                <c:pt idx="650" formatCode="0.00">
                  <c:v>89.8</c:v>
                </c:pt>
                <c:pt idx="651" formatCode="0.00">
                  <c:v>89.9</c:v>
                </c:pt>
                <c:pt idx="652" formatCode="0.00">
                  <c:v>90</c:v>
                </c:pt>
                <c:pt idx="653" formatCode="0.00">
                  <c:v>90.1</c:v>
                </c:pt>
                <c:pt idx="654" formatCode="0.00">
                  <c:v>90.2</c:v>
                </c:pt>
                <c:pt idx="655" formatCode="0.00">
                  <c:v>90.3</c:v>
                </c:pt>
                <c:pt idx="656" formatCode="0.00">
                  <c:v>90.4</c:v>
                </c:pt>
                <c:pt idx="657" formatCode="0.00">
                  <c:v>90.5</c:v>
                </c:pt>
                <c:pt idx="658" formatCode="0.00">
                  <c:v>90.6</c:v>
                </c:pt>
                <c:pt idx="659" formatCode="0.00">
                  <c:v>90.7</c:v>
                </c:pt>
                <c:pt idx="660" formatCode="0.00">
                  <c:v>90.8</c:v>
                </c:pt>
                <c:pt idx="661" formatCode="0.00">
                  <c:v>90.9</c:v>
                </c:pt>
                <c:pt idx="662" formatCode="0.00">
                  <c:v>91</c:v>
                </c:pt>
                <c:pt idx="663" formatCode="0.00">
                  <c:v>91.1</c:v>
                </c:pt>
                <c:pt idx="664" formatCode="0.00">
                  <c:v>91.2</c:v>
                </c:pt>
                <c:pt idx="665" formatCode="0.00">
                  <c:v>91.3</c:v>
                </c:pt>
                <c:pt idx="666" formatCode="0.00">
                  <c:v>91.4</c:v>
                </c:pt>
                <c:pt idx="667" formatCode="0.00">
                  <c:v>91.5</c:v>
                </c:pt>
                <c:pt idx="668" formatCode="0.00">
                  <c:v>91.6</c:v>
                </c:pt>
                <c:pt idx="669" formatCode="0.00">
                  <c:v>91.7</c:v>
                </c:pt>
                <c:pt idx="670" formatCode="0.00">
                  <c:v>91.8</c:v>
                </c:pt>
                <c:pt idx="671" formatCode="0.00">
                  <c:v>91.9</c:v>
                </c:pt>
                <c:pt idx="672" formatCode="0.00">
                  <c:v>92</c:v>
                </c:pt>
                <c:pt idx="673" formatCode="0.00">
                  <c:v>92.1</c:v>
                </c:pt>
                <c:pt idx="674" formatCode="0.00">
                  <c:v>92.2</c:v>
                </c:pt>
                <c:pt idx="675" formatCode="0.00">
                  <c:v>92.3</c:v>
                </c:pt>
                <c:pt idx="676" formatCode="0.00">
                  <c:v>92.4</c:v>
                </c:pt>
                <c:pt idx="677" formatCode="0.00">
                  <c:v>92.5</c:v>
                </c:pt>
                <c:pt idx="678" formatCode="0.00">
                  <c:v>92.6</c:v>
                </c:pt>
                <c:pt idx="679" formatCode="0.00">
                  <c:v>92.7</c:v>
                </c:pt>
                <c:pt idx="680" formatCode="0.00">
                  <c:v>92.8</c:v>
                </c:pt>
                <c:pt idx="681" formatCode="0.00">
                  <c:v>92.9</c:v>
                </c:pt>
                <c:pt idx="682" formatCode="0.00">
                  <c:v>93</c:v>
                </c:pt>
                <c:pt idx="683" formatCode="0.00">
                  <c:v>93.1</c:v>
                </c:pt>
                <c:pt idx="684" formatCode="0.00">
                  <c:v>93.2</c:v>
                </c:pt>
                <c:pt idx="685" formatCode="0.00">
                  <c:v>93.3</c:v>
                </c:pt>
                <c:pt idx="686" formatCode="0.00">
                  <c:v>93.4</c:v>
                </c:pt>
                <c:pt idx="687" formatCode="0.00">
                  <c:v>93.5</c:v>
                </c:pt>
                <c:pt idx="688" formatCode="0.00">
                  <c:v>93.6</c:v>
                </c:pt>
                <c:pt idx="689" formatCode="0.00">
                  <c:v>93.7</c:v>
                </c:pt>
                <c:pt idx="690" formatCode="0.00">
                  <c:v>93.8</c:v>
                </c:pt>
                <c:pt idx="691" formatCode="0.00">
                  <c:v>93.9</c:v>
                </c:pt>
                <c:pt idx="692" formatCode="0.00">
                  <c:v>94</c:v>
                </c:pt>
                <c:pt idx="693" formatCode="0.00">
                  <c:v>94.1</c:v>
                </c:pt>
                <c:pt idx="694" formatCode="0.00">
                  <c:v>94.2</c:v>
                </c:pt>
                <c:pt idx="695" formatCode="0.00">
                  <c:v>94.3</c:v>
                </c:pt>
                <c:pt idx="696" formatCode="0.00">
                  <c:v>94.4</c:v>
                </c:pt>
                <c:pt idx="697" formatCode="0.00">
                  <c:v>94.5</c:v>
                </c:pt>
                <c:pt idx="698" formatCode="0.00">
                  <c:v>94.6</c:v>
                </c:pt>
                <c:pt idx="699" formatCode="0.00">
                  <c:v>94.7</c:v>
                </c:pt>
                <c:pt idx="700" formatCode="0.00">
                  <c:v>94.8</c:v>
                </c:pt>
                <c:pt idx="701" formatCode="0.00">
                  <c:v>94.9</c:v>
                </c:pt>
                <c:pt idx="702" formatCode="0.00">
                  <c:v>95</c:v>
                </c:pt>
                <c:pt idx="703" formatCode="0.00">
                  <c:v>95.1</c:v>
                </c:pt>
                <c:pt idx="704" formatCode="0.00">
                  <c:v>95.2</c:v>
                </c:pt>
                <c:pt idx="705" formatCode="0.00">
                  <c:v>95.3</c:v>
                </c:pt>
                <c:pt idx="706" formatCode="0.00">
                  <c:v>95.4</c:v>
                </c:pt>
                <c:pt idx="707" formatCode="0.00">
                  <c:v>95.5</c:v>
                </c:pt>
                <c:pt idx="708" formatCode="0.00">
                  <c:v>95.6</c:v>
                </c:pt>
                <c:pt idx="709" formatCode="0.00">
                  <c:v>95.7</c:v>
                </c:pt>
                <c:pt idx="710" formatCode="0.00">
                  <c:v>95.8</c:v>
                </c:pt>
                <c:pt idx="711" formatCode="0.00">
                  <c:v>95.9</c:v>
                </c:pt>
                <c:pt idx="712" formatCode="0.00">
                  <c:v>96</c:v>
                </c:pt>
                <c:pt idx="713" formatCode="0.00">
                  <c:v>96.1</c:v>
                </c:pt>
                <c:pt idx="714" formatCode="0.00">
                  <c:v>96.2</c:v>
                </c:pt>
                <c:pt idx="715" formatCode="0.00">
                  <c:v>96.3</c:v>
                </c:pt>
                <c:pt idx="716" formatCode="0.00">
                  <c:v>96.4</c:v>
                </c:pt>
                <c:pt idx="717" formatCode="0.00">
                  <c:v>96.5</c:v>
                </c:pt>
                <c:pt idx="718" formatCode="0.00">
                  <c:v>96.6</c:v>
                </c:pt>
                <c:pt idx="719" formatCode="0.00">
                  <c:v>96.7</c:v>
                </c:pt>
                <c:pt idx="720" formatCode="0.00">
                  <c:v>96.8</c:v>
                </c:pt>
                <c:pt idx="721" formatCode="0.00">
                  <c:v>96.9</c:v>
                </c:pt>
                <c:pt idx="722" formatCode="0.00">
                  <c:v>97</c:v>
                </c:pt>
                <c:pt idx="723" formatCode="0.00">
                  <c:v>97.1</c:v>
                </c:pt>
                <c:pt idx="724" formatCode="0.00">
                  <c:v>97.2</c:v>
                </c:pt>
                <c:pt idx="725" formatCode="0.00">
                  <c:v>97.3</c:v>
                </c:pt>
                <c:pt idx="726" formatCode="0.00">
                  <c:v>97.4</c:v>
                </c:pt>
                <c:pt idx="727" formatCode="0.00">
                  <c:v>97.5</c:v>
                </c:pt>
                <c:pt idx="728" formatCode="0.00">
                  <c:v>97.6</c:v>
                </c:pt>
                <c:pt idx="729" formatCode="0.00">
                  <c:v>97.7</c:v>
                </c:pt>
                <c:pt idx="730" formatCode="0.00">
                  <c:v>97.8</c:v>
                </c:pt>
                <c:pt idx="731" formatCode="0.00">
                  <c:v>97.9</c:v>
                </c:pt>
                <c:pt idx="732" formatCode="0.00">
                  <c:v>98</c:v>
                </c:pt>
                <c:pt idx="733" formatCode="0.00">
                  <c:v>98.1</c:v>
                </c:pt>
                <c:pt idx="734" formatCode="0.00">
                  <c:v>98.2</c:v>
                </c:pt>
                <c:pt idx="735" formatCode="0.00">
                  <c:v>98.3</c:v>
                </c:pt>
                <c:pt idx="736" formatCode="0.00">
                  <c:v>98.4</c:v>
                </c:pt>
                <c:pt idx="737" formatCode="0.00">
                  <c:v>98.5</c:v>
                </c:pt>
                <c:pt idx="738" formatCode="0.00">
                  <c:v>98.6</c:v>
                </c:pt>
                <c:pt idx="739" formatCode="0.00">
                  <c:v>98.7</c:v>
                </c:pt>
                <c:pt idx="740" formatCode="0.00">
                  <c:v>98.8</c:v>
                </c:pt>
                <c:pt idx="741" formatCode="0.00">
                  <c:v>98.9</c:v>
                </c:pt>
                <c:pt idx="742" formatCode="0.00">
                  <c:v>99</c:v>
                </c:pt>
                <c:pt idx="743" formatCode="0.00">
                  <c:v>99.1</c:v>
                </c:pt>
                <c:pt idx="744" formatCode="0.00">
                  <c:v>99.2</c:v>
                </c:pt>
                <c:pt idx="745" formatCode="0.00">
                  <c:v>99.3</c:v>
                </c:pt>
                <c:pt idx="746" formatCode="0.00">
                  <c:v>99.4</c:v>
                </c:pt>
                <c:pt idx="747" formatCode="0.00">
                  <c:v>99.5</c:v>
                </c:pt>
                <c:pt idx="748" formatCode="0.00">
                  <c:v>99.6</c:v>
                </c:pt>
                <c:pt idx="749" formatCode="0.00">
                  <c:v>99.7</c:v>
                </c:pt>
                <c:pt idx="750" formatCode="0.00">
                  <c:v>99.8</c:v>
                </c:pt>
                <c:pt idx="751" formatCode="0.00">
                  <c:v>99.9</c:v>
                </c:pt>
                <c:pt idx="752" formatCode="0.00">
                  <c:v>100</c:v>
                </c:pt>
                <c:pt idx="753" formatCode="0.00">
                  <c:v>100.1</c:v>
                </c:pt>
                <c:pt idx="754" formatCode="0.00">
                  <c:v>100.2</c:v>
                </c:pt>
                <c:pt idx="755" formatCode="0.00">
                  <c:v>100.3</c:v>
                </c:pt>
                <c:pt idx="756" formatCode="0.00">
                  <c:v>100.4</c:v>
                </c:pt>
                <c:pt idx="757" formatCode="0.00">
                  <c:v>100.5</c:v>
                </c:pt>
                <c:pt idx="758" formatCode="0.00">
                  <c:v>100.6</c:v>
                </c:pt>
                <c:pt idx="759" formatCode="0.00">
                  <c:v>100.7</c:v>
                </c:pt>
                <c:pt idx="760" formatCode="0.00">
                  <c:v>100.8</c:v>
                </c:pt>
                <c:pt idx="761" formatCode="0.00">
                  <c:v>100.9</c:v>
                </c:pt>
                <c:pt idx="762" formatCode="0.00">
                  <c:v>101</c:v>
                </c:pt>
                <c:pt idx="763" formatCode="0.00">
                  <c:v>101.1</c:v>
                </c:pt>
                <c:pt idx="764" formatCode="0.00">
                  <c:v>101.2</c:v>
                </c:pt>
                <c:pt idx="765" formatCode="0.00">
                  <c:v>101.3</c:v>
                </c:pt>
                <c:pt idx="766" formatCode="0.00">
                  <c:v>101.4</c:v>
                </c:pt>
                <c:pt idx="767" formatCode="0.00">
                  <c:v>101.5</c:v>
                </c:pt>
                <c:pt idx="768" formatCode="0.00">
                  <c:v>101.6</c:v>
                </c:pt>
                <c:pt idx="769" formatCode="0.00">
                  <c:v>101.7</c:v>
                </c:pt>
                <c:pt idx="770" formatCode="0.00">
                  <c:v>101.8</c:v>
                </c:pt>
                <c:pt idx="771" formatCode="0.00">
                  <c:v>101.9</c:v>
                </c:pt>
                <c:pt idx="772" formatCode="0.00">
                  <c:v>102</c:v>
                </c:pt>
                <c:pt idx="773" formatCode="0.00">
                  <c:v>102.1</c:v>
                </c:pt>
                <c:pt idx="774" formatCode="0.00">
                  <c:v>102.2</c:v>
                </c:pt>
                <c:pt idx="775" formatCode="0.00">
                  <c:v>102.3</c:v>
                </c:pt>
                <c:pt idx="776" formatCode="0.00">
                  <c:v>102.4</c:v>
                </c:pt>
                <c:pt idx="777" formatCode="0.00">
                  <c:v>102.5</c:v>
                </c:pt>
                <c:pt idx="778" formatCode="0.00">
                  <c:v>102.6</c:v>
                </c:pt>
                <c:pt idx="779" formatCode="0.00">
                  <c:v>102.7</c:v>
                </c:pt>
                <c:pt idx="780" formatCode="0.00">
                  <c:v>102.8</c:v>
                </c:pt>
                <c:pt idx="781" formatCode="0.00">
                  <c:v>102.9</c:v>
                </c:pt>
                <c:pt idx="782" formatCode="0.00">
                  <c:v>103</c:v>
                </c:pt>
                <c:pt idx="783" formatCode="0.00">
                  <c:v>103.1</c:v>
                </c:pt>
                <c:pt idx="784" formatCode="0.00">
                  <c:v>103.2</c:v>
                </c:pt>
                <c:pt idx="785" formatCode="0.00">
                  <c:v>103.3</c:v>
                </c:pt>
                <c:pt idx="786" formatCode="0.00">
                  <c:v>103.4</c:v>
                </c:pt>
                <c:pt idx="787" formatCode="0.00">
                  <c:v>103.5</c:v>
                </c:pt>
                <c:pt idx="788" formatCode="0.00">
                  <c:v>103.6</c:v>
                </c:pt>
                <c:pt idx="789" formatCode="0.00">
                  <c:v>103.7</c:v>
                </c:pt>
                <c:pt idx="790" formatCode="0.00">
                  <c:v>103.8</c:v>
                </c:pt>
                <c:pt idx="791" formatCode="0.00">
                  <c:v>103.9</c:v>
                </c:pt>
                <c:pt idx="792" formatCode="0.00">
                  <c:v>104</c:v>
                </c:pt>
                <c:pt idx="793" formatCode="0.00">
                  <c:v>104.1</c:v>
                </c:pt>
                <c:pt idx="794" formatCode="0.00">
                  <c:v>104.2</c:v>
                </c:pt>
                <c:pt idx="795" formatCode="0.00">
                  <c:v>104.3</c:v>
                </c:pt>
                <c:pt idx="796" formatCode="0.00">
                  <c:v>104.4</c:v>
                </c:pt>
                <c:pt idx="797" formatCode="0.00">
                  <c:v>104.5</c:v>
                </c:pt>
                <c:pt idx="798" formatCode="0.00">
                  <c:v>104.6</c:v>
                </c:pt>
                <c:pt idx="799" formatCode="0.00">
                  <c:v>104.7</c:v>
                </c:pt>
                <c:pt idx="800" formatCode="0.00">
                  <c:v>104.8</c:v>
                </c:pt>
                <c:pt idx="801" formatCode="0.00">
                  <c:v>104.9</c:v>
                </c:pt>
                <c:pt idx="802" formatCode="0.00">
                  <c:v>105</c:v>
                </c:pt>
                <c:pt idx="803" formatCode="0.00">
                  <c:v>105.1</c:v>
                </c:pt>
                <c:pt idx="804" formatCode="0.00">
                  <c:v>105.2</c:v>
                </c:pt>
                <c:pt idx="805" formatCode="0.00">
                  <c:v>105.3</c:v>
                </c:pt>
                <c:pt idx="806" formatCode="0.00">
                  <c:v>105.4</c:v>
                </c:pt>
                <c:pt idx="807" formatCode="0.00">
                  <c:v>105.5</c:v>
                </c:pt>
                <c:pt idx="808" formatCode="0.00">
                  <c:v>105.6</c:v>
                </c:pt>
                <c:pt idx="809" formatCode="0.00">
                  <c:v>105.7</c:v>
                </c:pt>
                <c:pt idx="810" formatCode="0.00">
                  <c:v>105.8</c:v>
                </c:pt>
                <c:pt idx="811" formatCode="0.00">
                  <c:v>105.9</c:v>
                </c:pt>
                <c:pt idx="812" formatCode="0.00">
                  <c:v>106</c:v>
                </c:pt>
                <c:pt idx="813" formatCode="0.00">
                  <c:v>106.1</c:v>
                </c:pt>
                <c:pt idx="814" formatCode="0.00">
                  <c:v>106.2</c:v>
                </c:pt>
                <c:pt idx="815" formatCode="0.00">
                  <c:v>106.3</c:v>
                </c:pt>
                <c:pt idx="816" formatCode="0.00">
                  <c:v>106.4</c:v>
                </c:pt>
                <c:pt idx="817" formatCode="0.00">
                  <c:v>106.5</c:v>
                </c:pt>
                <c:pt idx="818" formatCode="0.00">
                  <c:v>106.6</c:v>
                </c:pt>
                <c:pt idx="819" formatCode="0.00">
                  <c:v>106.7</c:v>
                </c:pt>
                <c:pt idx="820" formatCode="0.00">
                  <c:v>106.8</c:v>
                </c:pt>
                <c:pt idx="821" formatCode="0.00">
                  <c:v>106.9</c:v>
                </c:pt>
                <c:pt idx="822" formatCode="0.00">
                  <c:v>107</c:v>
                </c:pt>
                <c:pt idx="823" formatCode="0.00">
                  <c:v>107.1</c:v>
                </c:pt>
                <c:pt idx="824" formatCode="0.00">
                  <c:v>107.2</c:v>
                </c:pt>
                <c:pt idx="825" formatCode="0.00">
                  <c:v>107.3</c:v>
                </c:pt>
                <c:pt idx="826" formatCode="0.00">
                  <c:v>107.4</c:v>
                </c:pt>
                <c:pt idx="827" formatCode="0.00">
                  <c:v>107.5</c:v>
                </c:pt>
                <c:pt idx="828" formatCode="0.00">
                  <c:v>107.6</c:v>
                </c:pt>
                <c:pt idx="829" formatCode="0.00">
                  <c:v>107.7</c:v>
                </c:pt>
                <c:pt idx="830" formatCode="0.00">
                  <c:v>107.8</c:v>
                </c:pt>
                <c:pt idx="831" formatCode="0.00">
                  <c:v>107.9</c:v>
                </c:pt>
                <c:pt idx="832" formatCode="0.00">
                  <c:v>108</c:v>
                </c:pt>
                <c:pt idx="833" formatCode="0.00">
                  <c:v>108.1</c:v>
                </c:pt>
                <c:pt idx="834" formatCode="0.00">
                  <c:v>108.2</c:v>
                </c:pt>
                <c:pt idx="835" formatCode="0.00">
                  <c:v>108.3</c:v>
                </c:pt>
                <c:pt idx="836" formatCode="0.00">
                  <c:v>108.4</c:v>
                </c:pt>
                <c:pt idx="837" formatCode="0.00">
                  <c:v>108.5</c:v>
                </c:pt>
                <c:pt idx="838" formatCode="0.00">
                  <c:v>108.6</c:v>
                </c:pt>
                <c:pt idx="839" formatCode="0.00">
                  <c:v>108.7</c:v>
                </c:pt>
                <c:pt idx="840" formatCode="0.00">
                  <c:v>108.8</c:v>
                </c:pt>
                <c:pt idx="841" formatCode="0.00">
                  <c:v>108.9</c:v>
                </c:pt>
                <c:pt idx="842" formatCode="0.00">
                  <c:v>109</c:v>
                </c:pt>
                <c:pt idx="843" formatCode="0.00">
                  <c:v>109.1</c:v>
                </c:pt>
                <c:pt idx="844" formatCode="0.00">
                  <c:v>109.2</c:v>
                </c:pt>
                <c:pt idx="845" formatCode="0.00">
                  <c:v>109.3</c:v>
                </c:pt>
                <c:pt idx="846" formatCode="0.00">
                  <c:v>109.4</c:v>
                </c:pt>
                <c:pt idx="847" formatCode="0.00">
                  <c:v>109.5</c:v>
                </c:pt>
                <c:pt idx="848" formatCode="0.00">
                  <c:v>109.6</c:v>
                </c:pt>
                <c:pt idx="849" formatCode="0.00">
                  <c:v>109.7</c:v>
                </c:pt>
                <c:pt idx="850" formatCode="0.00">
                  <c:v>109.8</c:v>
                </c:pt>
                <c:pt idx="851" formatCode="0.00">
                  <c:v>109.9</c:v>
                </c:pt>
                <c:pt idx="852" formatCode="0.00">
                  <c:v>110</c:v>
                </c:pt>
                <c:pt idx="853" formatCode="0.00">
                  <c:v>110.1</c:v>
                </c:pt>
                <c:pt idx="854" formatCode="0.00">
                  <c:v>110.2</c:v>
                </c:pt>
                <c:pt idx="855" formatCode="0.00">
                  <c:v>110.3</c:v>
                </c:pt>
                <c:pt idx="856" formatCode="0.00">
                  <c:v>110.4</c:v>
                </c:pt>
                <c:pt idx="857" formatCode="0.00">
                  <c:v>110.5</c:v>
                </c:pt>
                <c:pt idx="858" formatCode="0.00">
                  <c:v>110.6</c:v>
                </c:pt>
                <c:pt idx="859" formatCode="0.00">
                  <c:v>110.7</c:v>
                </c:pt>
                <c:pt idx="860" formatCode="0.00">
                  <c:v>110.8</c:v>
                </c:pt>
                <c:pt idx="861" formatCode="0.00">
                  <c:v>110.9</c:v>
                </c:pt>
                <c:pt idx="862" formatCode="0.00">
                  <c:v>111</c:v>
                </c:pt>
                <c:pt idx="863" formatCode="0.00">
                  <c:v>111.1</c:v>
                </c:pt>
                <c:pt idx="864" formatCode="0.00">
                  <c:v>111.2</c:v>
                </c:pt>
                <c:pt idx="865" formatCode="0.00">
                  <c:v>111.3</c:v>
                </c:pt>
                <c:pt idx="866" formatCode="0.00">
                  <c:v>111.4</c:v>
                </c:pt>
                <c:pt idx="867" formatCode="0.00">
                  <c:v>111.5</c:v>
                </c:pt>
                <c:pt idx="868" formatCode="0.00">
                  <c:v>111.6</c:v>
                </c:pt>
                <c:pt idx="869" formatCode="0.00">
                  <c:v>111.7</c:v>
                </c:pt>
                <c:pt idx="870" formatCode="0.00">
                  <c:v>111.8</c:v>
                </c:pt>
                <c:pt idx="871" formatCode="0.00">
                  <c:v>111.9</c:v>
                </c:pt>
                <c:pt idx="872" formatCode="0.00">
                  <c:v>112</c:v>
                </c:pt>
                <c:pt idx="873" formatCode="0.00">
                  <c:v>112.1</c:v>
                </c:pt>
                <c:pt idx="874" formatCode="0.00">
                  <c:v>112.2</c:v>
                </c:pt>
                <c:pt idx="875" formatCode="0.00">
                  <c:v>112.3</c:v>
                </c:pt>
                <c:pt idx="876" formatCode="0.00">
                  <c:v>112.4</c:v>
                </c:pt>
                <c:pt idx="877" formatCode="0.00">
                  <c:v>112.5</c:v>
                </c:pt>
                <c:pt idx="878" formatCode="0.00">
                  <c:v>112.6</c:v>
                </c:pt>
                <c:pt idx="879" formatCode="0.00">
                  <c:v>112.7</c:v>
                </c:pt>
                <c:pt idx="880" formatCode="0.00">
                  <c:v>112.8</c:v>
                </c:pt>
                <c:pt idx="881" formatCode="0.00">
                  <c:v>112.9</c:v>
                </c:pt>
                <c:pt idx="882" formatCode="0.00">
                  <c:v>113</c:v>
                </c:pt>
                <c:pt idx="883" formatCode="0.00">
                  <c:v>113.1</c:v>
                </c:pt>
                <c:pt idx="884" formatCode="0.00">
                  <c:v>113.2</c:v>
                </c:pt>
                <c:pt idx="885" formatCode="0.00">
                  <c:v>113.3</c:v>
                </c:pt>
                <c:pt idx="886" formatCode="0.00">
                  <c:v>113.4</c:v>
                </c:pt>
                <c:pt idx="887" formatCode="0.00">
                  <c:v>113.5</c:v>
                </c:pt>
                <c:pt idx="888" formatCode="0.00">
                  <c:v>113.6</c:v>
                </c:pt>
                <c:pt idx="889" formatCode="0.00">
                  <c:v>113.7</c:v>
                </c:pt>
                <c:pt idx="890" formatCode="0.00">
                  <c:v>113.8</c:v>
                </c:pt>
                <c:pt idx="891" formatCode="0.00">
                  <c:v>113.9</c:v>
                </c:pt>
                <c:pt idx="892" formatCode="0.00">
                  <c:v>114</c:v>
                </c:pt>
                <c:pt idx="893" formatCode="0.00">
                  <c:v>114.1</c:v>
                </c:pt>
                <c:pt idx="894" formatCode="0.00">
                  <c:v>114.2</c:v>
                </c:pt>
                <c:pt idx="895" formatCode="0.00">
                  <c:v>114.3</c:v>
                </c:pt>
                <c:pt idx="896" formatCode="0.00">
                  <c:v>114.4</c:v>
                </c:pt>
                <c:pt idx="897" formatCode="0.00">
                  <c:v>114.5</c:v>
                </c:pt>
                <c:pt idx="898" formatCode="0.00">
                  <c:v>114.6</c:v>
                </c:pt>
                <c:pt idx="899" formatCode="0.00">
                  <c:v>114.7</c:v>
                </c:pt>
                <c:pt idx="900" formatCode="0.00">
                  <c:v>114.8</c:v>
                </c:pt>
                <c:pt idx="901" formatCode="0.00">
                  <c:v>114.9</c:v>
                </c:pt>
                <c:pt idx="902" formatCode="0.00">
                  <c:v>115</c:v>
                </c:pt>
                <c:pt idx="903" formatCode="0.00">
                  <c:v>115.1</c:v>
                </c:pt>
                <c:pt idx="904" formatCode="0.00">
                  <c:v>115.2</c:v>
                </c:pt>
                <c:pt idx="905" formatCode="0.00">
                  <c:v>115.3</c:v>
                </c:pt>
                <c:pt idx="906" formatCode="0.00">
                  <c:v>115.4</c:v>
                </c:pt>
                <c:pt idx="907" formatCode="0.00">
                  <c:v>115.5</c:v>
                </c:pt>
                <c:pt idx="908" formatCode="0.00">
                  <c:v>115.6</c:v>
                </c:pt>
                <c:pt idx="909" formatCode="0.00">
                  <c:v>115.7</c:v>
                </c:pt>
                <c:pt idx="910" formatCode="0.00">
                  <c:v>115.8</c:v>
                </c:pt>
                <c:pt idx="911" formatCode="0.00">
                  <c:v>115.9</c:v>
                </c:pt>
                <c:pt idx="912" formatCode="0.00">
                  <c:v>116</c:v>
                </c:pt>
                <c:pt idx="913" formatCode="0.00">
                  <c:v>116.1</c:v>
                </c:pt>
                <c:pt idx="914" formatCode="0.00">
                  <c:v>116.2</c:v>
                </c:pt>
                <c:pt idx="915" formatCode="0.00">
                  <c:v>116.3</c:v>
                </c:pt>
                <c:pt idx="916" formatCode="0.00">
                  <c:v>116.4</c:v>
                </c:pt>
                <c:pt idx="917" formatCode="0.00">
                  <c:v>116.5</c:v>
                </c:pt>
                <c:pt idx="918" formatCode="0.00">
                  <c:v>116.6</c:v>
                </c:pt>
                <c:pt idx="919" formatCode="0.00">
                  <c:v>116.7</c:v>
                </c:pt>
                <c:pt idx="920" formatCode="0.00">
                  <c:v>116.8</c:v>
                </c:pt>
                <c:pt idx="921" formatCode="0.00">
                  <c:v>116.9</c:v>
                </c:pt>
                <c:pt idx="922" formatCode="0.00">
                  <c:v>117</c:v>
                </c:pt>
                <c:pt idx="923" formatCode="0.00">
                  <c:v>117.1</c:v>
                </c:pt>
                <c:pt idx="924" formatCode="0.00">
                  <c:v>117.2</c:v>
                </c:pt>
                <c:pt idx="925" formatCode="0.00">
                  <c:v>117.3</c:v>
                </c:pt>
                <c:pt idx="926" formatCode="0.00">
                  <c:v>117.4</c:v>
                </c:pt>
                <c:pt idx="927" formatCode="0.00">
                  <c:v>117.5</c:v>
                </c:pt>
                <c:pt idx="928" formatCode="0.00">
                  <c:v>117.6</c:v>
                </c:pt>
                <c:pt idx="929" formatCode="0.00">
                  <c:v>117.7</c:v>
                </c:pt>
                <c:pt idx="930" formatCode="0.00">
                  <c:v>117.8</c:v>
                </c:pt>
                <c:pt idx="931" formatCode="0.00">
                  <c:v>117.9</c:v>
                </c:pt>
                <c:pt idx="932" formatCode="0.00">
                  <c:v>118</c:v>
                </c:pt>
                <c:pt idx="933" formatCode="0.00">
                  <c:v>118.1</c:v>
                </c:pt>
                <c:pt idx="934" formatCode="0.00">
                  <c:v>118.2</c:v>
                </c:pt>
                <c:pt idx="935" formatCode="0.00">
                  <c:v>118.3</c:v>
                </c:pt>
                <c:pt idx="936" formatCode="0.00">
                  <c:v>118.4</c:v>
                </c:pt>
                <c:pt idx="937" formatCode="0.00">
                  <c:v>118.5</c:v>
                </c:pt>
                <c:pt idx="938" formatCode="0.00">
                  <c:v>118.6</c:v>
                </c:pt>
                <c:pt idx="939" formatCode="0.00">
                  <c:v>118.7</c:v>
                </c:pt>
                <c:pt idx="940" formatCode="0.00">
                  <c:v>118.8</c:v>
                </c:pt>
                <c:pt idx="941" formatCode="0.00">
                  <c:v>118.9</c:v>
                </c:pt>
                <c:pt idx="942" formatCode="0.00">
                  <c:v>119</c:v>
                </c:pt>
                <c:pt idx="943" formatCode="0.00">
                  <c:v>119.1</c:v>
                </c:pt>
                <c:pt idx="944" formatCode="0.00">
                  <c:v>119.2</c:v>
                </c:pt>
                <c:pt idx="945" formatCode="0.00">
                  <c:v>119.3</c:v>
                </c:pt>
                <c:pt idx="946" formatCode="0.00">
                  <c:v>119.4</c:v>
                </c:pt>
                <c:pt idx="947" formatCode="0.00">
                  <c:v>119.5</c:v>
                </c:pt>
                <c:pt idx="948" formatCode="0.00">
                  <c:v>119.6</c:v>
                </c:pt>
                <c:pt idx="949" formatCode="0.00">
                  <c:v>119.7</c:v>
                </c:pt>
                <c:pt idx="950" formatCode="0.00">
                  <c:v>119.8</c:v>
                </c:pt>
                <c:pt idx="951" formatCode="0.00">
                  <c:v>119.9</c:v>
                </c:pt>
                <c:pt idx="952" formatCode="0.00">
                  <c:v>120</c:v>
                </c:pt>
                <c:pt idx="953" formatCode="0.00">
                  <c:v>120.1</c:v>
                </c:pt>
                <c:pt idx="954" formatCode="0.00">
                  <c:v>120.2</c:v>
                </c:pt>
                <c:pt idx="955" formatCode="0.00">
                  <c:v>120.3</c:v>
                </c:pt>
                <c:pt idx="956" formatCode="0.00">
                  <c:v>120.4</c:v>
                </c:pt>
                <c:pt idx="957" formatCode="0.00">
                  <c:v>120.5</c:v>
                </c:pt>
                <c:pt idx="958" formatCode="0.00">
                  <c:v>120.6</c:v>
                </c:pt>
                <c:pt idx="959" formatCode="0.00">
                  <c:v>120.7</c:v>
                </c:pt>
                <c:pt idx="960" formatCode="0.00">
                  <c:v>120.8</c:v>
                </c:pt>
                <c:pt idx="961" formatCode="0.00">
                  <c:v>120.9</c:v>
                </c:pt>
                <c:pt idx="962" formatCode="0.00">
                  <c:v>121</c:v>
                </c:pt>
                <c:pt idx="963" formatCode="0.00">
                  <c:v>121.1</c:v>
                </c:pt>
                <c:pt idx="964" formatCode="0.00">
                  <c:v>121.2</c:v>
                </c:pt>
                <c:pt idx="965" formatCode="0.00">
                  <c:v>121.3</c:v>
                </c:pt>
                <c:pt idx="966" formatCode="0.00">
                  <c:v>121.4</c:v>
                </c:pt>
                <c:pt idx="967" formatCode="0.00">
                  <c:v>121.5</c:v>
                </c:pt>
                <c:pt idx="968" formatCode="0.00">
                  <c:v>121.6</c:v>
                </c:pt>
                <c:pt idx="969" formatCode="0.00">
                  <c:v>121.7</c:v>
                </c:pt>
                <c:pt idx="970" formatCode="0.00">
                  <c:v>121.8</c:v>
                </c:pt>
                <c:pt idx="971" formatCode="0.00">
                  <c:v>121.9</c:v>
                </c:pt>
                <c:pt idx="972" formatCode="0.00">
                  <c:v>122</c:v>
                </c:pt>
                <c:pt idx="973" formatCode="0.00">
                  <c:v>122.1</c:v>
                </c:pt>
                <c:pt idx="974" formatCode="0.00">
                  <c:v>122.2</c:v>
                </c:pt>
                <c:pt idx="975" formatCode="0.00">
                  <c:v>122.3</c:v>
                </c:pt>
                <c:pt idx="976" formatCode="0.00">
                  <c:v>122.4</c:v>
                </c:pt>
                <c:pt idx="977" formatCode="0.00">
                  <c:v>122.5</c:v>
                </c:pt>
                <c:pt idx="978" formatCode="0.00">
                  <c:v>122.6</c:v>
                </c:pt>
                <c:pt idx="979" formatCode="0.00">
                  <c:v>122.7</c:v>
                </c:pt>
                <c:pt idx="980" formatCode="0.00">
                  <c:v>122.8</c:v>
                </c:pt>
                <c:pt idx="981" formatCode="0.00">
                  <c:v>122.9</c:v>
                </c:pt>
                <c:pt idx="982" formatCode="0.00">
                  <c:v>123</c:v>
                </c:pt>
                <c:pt idx="983" formatCode="0.00">
                  <c:v>123.1</c:v>
                </c:pt>
                <c:pt idx="984" formatCode="0.00">
                  <c:v>123.2</c:v>
                </c:pt>
                <c:pt idx="985" formatCode="0.00">
                  <c:v>123.3</c:v>
                </c:pt>
                <c:pt idx="986" formatCode="0.00">
                  <c:v>123.4</c:v>
                </c:pt>
                <c:pt idx="987" formatCode="0.00">
                  <c:v>123.5</c:v>
                </c:pt>
                <c:pt idx="988" formatCode="0.00">
                  <c:v>123.6</c:v>
                </c:pt>
                <c:pt idx="989" formatCode="0.00">
                  <c:v>123.7</c:v>
                </c:pt>
                <c:pt idx="990" formatCode="0.00">
                  <c:v>123.8</c:v>
                </c:pt>
                <c:pt idx="991" formatCode="0.00">
                  <c:v>123.9</c:v>
                </c:pt>
                <c:pt idx="992" formatCode="0.00">
                  <c:v>124</c:v>
                </c:pt>
                <c:pt idx="993" formatCode="0.00">
                  <c:v>124.1</c:v>
                </c:pt>
                <c:pt idx="994" formatCode="0.00">
                  <c:v>124.2</c:v>
                </c:pt>
                <c:pt idx="995" formatCode="0.00">
                  <c:v>124.3</c:v>
                </c:pt>
                <c:pt idx="996" formatCode="0.00">
                  <c:v>124.4</c:v>
                </c:pt>
                <c:pt idx="997" formatCode="0.00">
                  <c:v>124.5</c:v>
                </c:pt>
                <c:pt idx="998" formatCode="0.00">
                  <c:v>124.6</c:v>
                </c:pt>
                <c:pt idx="999" formatCode="0.00">
                  <c:v>124.7</c:v>
                </c:pt>
                <c:pt idx="1000" formatCode="0.00">
                  <c:v>124.8</c:v>
                </c:pt>
                <c:pt idx="1001" formatCode="0.00">
                  <c:v>124.9</c:v>
                </c:pt>
                <c:pt idx="1002" formatCode="0.00">
                  <c:v>125</c:v>
                </c:pt>
                <c:pt idx="1003" formatCode="0.00">
                  <c:v>125.1</c:v>
                </c:pt>
                <c:pt idx="1004" formatCode="0.00">
                  <c:v>125.2</c:v>
                </c:pt>
                <c:pt idx="1005" formatCode="0.00">
                  <c:v>125.3</c:v>
                </c:pt>
                <c:pt idx="1006" formatCode="0.00">
                  <c:v>125.4</c:v>
                </c:pt>
                <c:pt idx="1007" formatCode="0.00">
                  <c:v>125.5</c:v>
                </c:pt>
                <c:pt idx="1008" formatCode="0.00">
                  <c:v>125.6</c:v>
                </c:pt>
                <c:pt idx="1009" formatCode="0.00">
                  <c:v>125.7</c:v>
                </c:pt>
                <c:pt idx="1010" formatCode="0.00">
                  <c:v>125.8</c:v>
                </c:pt>
                <c:pt idx="1011" formatCode="0.00">
                  <c:v>125.9</c:v>
                </c:pt>
                <c:pt idx="1012" formatCode="0.00">
                  <c:v>126</c:v>
                </c:pt>
                <c:pt idx="1013" formatCode="0.00">
                  <c:v>126.1</c:v>
                </c:pt>
                <c:pt idx="1014" formatCode="0.00">
                  <c:v>126.2</c:v>
                </c:pt>
                <c:pt idx="1015" formatCode="0.00">
                  <c:v>126.3</c:v>
                </c:pt>
                <c:pt idx="1016" formatCode="0.00">
                  <c:v>126.4</c:v>
                </c:pt>
                <c:pt idx="1017" formatCode="0.00">
                  <c:v>126.5</c:v>
                </c:pt>
                <c:pt idx="1018" formatCode="0.00">
                  <c:v>126.6</c:v>
                </c:pt>
                <c:pt idx="1019" formatCode="0.00">
                  <c:v>126.7</c:v>
                </c:pt>
                <c:pt idx="1020" formatCode="0.00">
                  <c:v>126.8</c:v>
                </c:pt>
                <c:pt idx="1021" formatCode="0.00">
                  <c:v>126.9</c:v>
                </c:pt>
                <c:pt idx="1022" formatCode="0.00">
                  <c:v>127</c:v>
                </c:pt>
                <c:pt idx="1023" formatCode="0.00">
                  <c:v>127.1</c:v>
                </c:pt>
                <c:pt idx="1024" formatCode="0.00">
                  <c:v>127.2</c:v>
                </c:pt>
                <c:pt idx="1025" formatCode="0.00">
                  <c:v>127.3</c:v>
                </c:pt>
                <c:pt idx="1026" formatCode="0.00">
                  <c:v>127.4</c:v>
                </c:pt>
                <c:pt idx="1027" formatCode="0.00">
                  <c:v>127.5</c:v>
                </c:pt>
                <c:pt idx="1028" formatCode="0.00">
                  <c:v>127.6</c:v>
                </c:pt>
                <c:pt idx="1029" formatCode="0.00">
                  <c:v>127.7</c:v>
                </c:pt>
                <c:pt idx="1030" formatCode="0.00">
                  <c:v>127.8</c:v>
                </c:pt>
                <c:pt idx="1031" formatCode="0.00">
                  <c:v>127.9</c:v>
                </c:pt>
                <c:pt idx="1032" formatCode="0.00">
                  <c:v>128</c:v>
                </c:pt>
                <c:pt idx="1033" formatCode="0.00">
                  <c:v>128.1</c:v>
                </c:pt>
                <c:pt idx="1034" formatCode="0.00">
                  <c:v>128.19999999999999</c:v>
                </c:pt>
                <c:pt idx="1035" formatCode="0.00">
                  <c:v>128.30000000000001</c:v>
                </c:pt>
                <c:pt idx="1036" formatCode="0.00">
                  <c:v>128.4</c:v>
                </c:pt>
                <c:pt idx="1037" formatCode="0.00">
                  <c:v>128.5</c:v>
                </c:pt>
                <c:pt idx="1038" formatCode="0.00">
                  <c:v>128.6</c:v>
                </c:pt>
                <c:pt idx="1039" formatCode="0.00">
                  <c:v>128.69999999999999</c:v>
                </c:pt>
                <c:pt idx="1040" formatCode="0.00">
                  <c:v>128.80000000000001</c:v>
                </c:pt>
                <c:pt idx="1041" formatCode="0.00">
                  <c:v>128.9</c:v>
                </c:pt>
                <c:pt idx="1042" formatCode="0.00">
                  <c:v>129</c:v>
                </c:pt>
                <c:pt idx="1043" formatCode="0.00">
                  <c:v>129.1</c:v>
                </c:pt>
                <c:pt idx="1044" formatCode="0.00">
                  <c:v>129.19999999999999</c:v>
                </c:pt>
                <c:pt idx="1045" formatCode="0.00">
                  <c:v>129.30000000000001</c:v>
                </c:pt>
                <c:pt idx="1046" formatCode="0.00">
                  <c:v>129.4</c:v>
                </c:pt>
                <c:pt idx="1047" formatCode="0.00">
                  <c:v>129.5</c:v>
                </c:pt>
                <c:pt idx="1048" formatCode="0.00">
                  <c:v>129.6</c:v>
                </c:pt>
                <c:pt idx="1049" formatCode="0.00">
                  <c:v>129.69999999999999</c:v>
                </c:pt>
                <c:pt idx="1050" formatCode="0.00">
                  <c:v>129.80000000000001</c:v>
                </c:pt>
                <c:pt idx="1051" formatCode="0.00">
                  <c:v>129.9</c:v>
                </c:pt>
                <c:pt idx="1052" formatCode="0.00">
                  <c:v>130</c:v>
                </c:pt>
                <c:pt idx="1053" formatCode="0.00">
                  <c:v>130.1</c:v>
                </c:pt>
                <c:pt idx="1054" formatCode="0.00">
                  <c:v>130.19999999999999</c:v>
                </c:pt>
                <c:pt idx="1055" formatCode="0.00">
                  <c:v>130.30000000000001</c:v>
                </c:pt>
                <c:pt idx="1056" formatCode="0.00">
                  <c:v>130.4</c:v>
                </c:pt>
                <c:pt idx="1057" formatCode="0.00">
                  <c:v>130.5</c:v>
                </c:pt>
                <c:pt idx="1058" formatCode="0.00">
                  <c:v>130.6</c:v>
                </c:pt>
                <c:pt idx="1059" formatCode="0.00">
                  <c:v>130.69999999999999</c:v>
                </c:pt>
                <c:pt idx="1060" formatCode="0.00">
                  <c:v>130.80000000000001</c:v>
                </c:pt>
                <c:pt idx="1061" formatCode="0.00">
                  <c:v>130.9</c:v>
                </c:pt>
                <c:pt idx="1062" formatCode="0.00">
                  <c:v>131</c:v>
                </c:pt>
                <c:pt idx="1063" formatCode="0.00">
                  <c:v>131.1</c:v>
                </c:pt>
                <c:pt idx="1064" formatCode="0.00">
                  <c:v>131.19999999999999</c:v>
                </c:pt>
                <c:pt idx="1065" formatCode="0.00">
                  <c:v>131.30000000000001</c:v>
                </c:pt>
                <c:pt idx="1066" formatCode="0.00">
                  <c:v>131.4</c:v>
                </c:pt>
                <c:pt idx="1067" formatCode="0.00">
                  <c:v>131.5</c:v>
                </c:pt>
                <c:pt idx="1068" formatCode="0.00">
                  <c:v>131.6</c:v>
                </c:pt>
                <c:pt idx="1069" formatCode="0.00">
                  <c:v>131.69999999999999</c:v>
                </c:pt>
                <c:pt idx="1070" formatCode="0.00">
                  <c:v>131.80000000000001</c:v>
                </c:pt>
                <c:pt idx="1071" formatCode="0.00">
                  <c:v>131.9</c:v>
                </c:pt>
                <c:pt idx="1072" formatCode="0.00">
                  <c:v>132</c:v>
                </c:pt>
                <c:pt idx="1073" formatCode="0.00">
                  <c:v>132.1</c:v>
                </c:pt>
                <c:pt idx="1074" formatCode="0.00">
                  <c:v>132.19999999999999</c:v>
                </c:pt>
                <c:pt idx="1075" formatCode="0.00">
                  <c:v>132.30000000000001</c:v>
                </c:pt>
                <c:pt idx="1076" formatCode="0.00">
                  <c:v>132.4</c:v>
                </c:pt>
                <c:pt idx="1077" formatCode="0.00">
                  <c:v>132.5</c:v>
                </c:pt>
                <c:pt idx="1078" formatCode="0.00">
                  <c:v>132.6</c:v>
                </c:pt>
                <c:pt idx="1079" formatCode="0.00">
                  <c:v>132.69999999999999</c:v>
                </c:pt>
                <c:pt idx="1080" formatCode="0.00">
                  <c:v>132.80000000000001</c:v>
                </c:pt>
                <c:pt idx="1081" formatCode="0.00">
                  <c:v>132.9</c:v>
                </c:pt>
                <c:pt idx="1082" formatCode="0.00">
                  <c:v>133</c:v>
                </c:pt>
                <c:pt idx="1083" formatCode="0.00">
                  <c:v>133.1</c:v>
                </c:pt>
                <c:pt idx="1084" formatCode="0.00">
                  <c:v>133.19999999999999</c:v>
                </c:pt>
                <c:pt idx="1085" formatCode="0.00">
                  <c:v>133.30000000000001</c:v>
                </c:pt>
                <c:pt idx="1086" formatCode="0.00">
                  <c:v>133.4</c:v>
                </c:pt>
                <c:pt idx="1087" formatCode="0.00">
                  <c:v>133.5</c:v>
                </c:pt>
                <c:pt idx="1088" formatCode="0.00">
                  <c:v>133.6</c:v>
                </c:pt>
                <c:pt idx="1089" formatCode="0.00">
                  <c:v>133.69999999999999</c:v>
                </c:pt>
                <c:pt idx="1090" formatCode="0.00">
                  <c:v>133.80000000000001</c:v>
                </c:pt>
                <c:pt idx="1091" formatCode="0.00">
                  <c:v>133.9</c:v>
                </c:pt>
                <c:pt idx="1092" formatCode="0.00">
                  <c:v>134</c:v>
                </c:pt>
                <c:pt idx="1093" formatCode="0.00">
                  <c:v>134.1</c:v>
                </c:pt>
                <c:pt idx="1094" formatCode="0.00">
                  <c:v>134.19999999999999</c:v>
                </c:pt>
                <c:pt idx="1095" formatCode="0.00">
                  <c:v>134.30000000000001</c:v>
                </c:pt>
                <c:pt idx="1096" formatCode="0.00">
                  <c:v>134.4</c:v>
                </c:pt>
                <c:pt idx="1097" formatCode="0.00">
                  <c:v>134.5</c:v>
                </c:pt>
                <c:pt idx="1098" formatCode="0.00">
                  <c:v>134.6</c:v>
                </c:pt>
                <c:pt idx="1099" formatCode="0.00">
                  <c:v>134.69999999999999</c:v>
                </c:pt>
                <c:pt idx="1100" formatCode="0.00">
                  <c:v>134.80000000000001</c:v>
                </c:pt>
                <c:pt idx="1101" formatCode="0.00">
                  <c:v>134.9</c:v>
                </c:pt>
                <c:pt idx="1102" formatCode="0.00">
                  <c:v>135</c:v>
                </c:pt>
                <c:pt idx="1103" formatCode="0.00">
                  <c:v>135.1</c:v>
                </c:pt>
                <c:pt idx="1104" formatCode="0.00">
                  <c:v>135.19999999999999</c:v>
                </c:pt>
                <c:pt idx="1105" formatCode="0.00">
                  <c:v>135.30000000000001</c:v>
                </c:pt>
                <c:pt idx="1106" formatCode="0.00">
                  <c:v>135.4</c:v>
                </c:pt>
                <c:pt idx="1107" formatCode="0.00">
                  <c:v>135.5</c:v>
                </c:pt>
                <c:pt idx="1108" formatCode="0.00">
                  <c:v>135.6</c:v>
                </c:pt>
                <c:pt idx="1109" formatCode="0.00">
                  <c:v>135.69999999999999</c:v>
                </c:pt>
                <c:pt idx="1110" formatCode="0.00">
                  <c:v>135.80000000000001</c:v>
                </c:pt>
                <c:pt idx="1111" formatCode="0.00">
                  <c:v>135.9</c:v>
                </c:pt>
                <c:pt idx="1112" formatCode="0.00">
                  <c:v>136</c:v>
                </c:pt>
                <c:pt idx="1113" formatCode="0.00">
                  <c:v>136.1</c:v>
                </c:pt>
                <c:pt idx="1114" formatCode="0.00">
                  <c:v>136.19999999999999</c:v>
                </c:pt>
                <c:pt idx="1115" formatCode="0.00">
                  <c:v>136.30000000000001</c:v>
                </c:pt>
                <c:pt idx="1116" formatCode="0.00">
                  <c:v>136.4</c:v>
                </c:pt>
                <c:pt idx="1117" formatCode="0.00">
                  <c:v>136.5</c:v>
                </c:pt>
                <c:pt idx="1118" formatCode="0.00">
                  <c:v>136.6</c:v>
                </c:pt>
                <c:pt idx="1119" formatCode="0.00">
                  <c:v>136.69999999999999</c:v>
                </c:pt>
                <c:pt idx="1120" formatCode="0.00">
                  <c:v>136.80000000000001</c:v>
                </c:pt>
                <c:pt idx="1121" formatCode="0.00">
                  <c:v>136.9</c:v>
                </c:pt>
                <c:pt idx="1122" formatCode="0.00">
                  <c:v>137</c:v>
                </c:pt>
                <c:pt idx="1123" formatCode="0.00">
                  <c:v>137.1</c:v>
                </c:pt>
                <c:pt idx="1124" formatCode="0.00">
                  <c:v>137.19999999999999</c:v>
                </c:pt>
                <c:pt idx="1125" formatCode="0.00">
                  <c:v>137.30000000000001</c:v>
                </c:pt>
                <c:pt idx="1126" formatCode="0.00">
                  <c:v>137.4</c:v>
                </c:pt>
                <c:pt idx="1127" formatCode="0.00">
                  <c:v>137.5</c:v>
                </c:pt>
                <c:pt idx="1128" formatCode="0.00">
                  <c:v>137.6</c:v>
                </c:pt>
                <c:pt idx="1129" formatCode="0.00">
                  <c:v>137.69999999999999</c:v>
                </c:pt>
                <c:pt idx="1130" formatCode="0.00">
                  <c:v>137.80000000000001</c:v>
                </c:pt>
                <c:pt idx="1131" formatCode="0.00">
                  <c:v>137.9</c:v>
                </c:pt>
                <c:pt idx="1132" formatCode="0.00">
                  <c:v>138</c:v>
                </c:pt>
                <c:pt idx="1133" formatCode="0.00">
                  <c:v>138.1</c:v>
                </c:pt>
                <c:pt idx="1134" formatCode="0.00">
                  <c:v>138.19999999999999</c:v>
                </c:pt>
                <c:pt idx="1135" formatCode="0.00">
                  <c:v>138.30000000000001</c:v>
                </c:pt>
                <c:pt idx="1136" formatCode="0.00">
                  <c:v>138.4</c:v>
                </c:pt>
                <c:pt idx="1137" formatCode="0.00">
                  <c:v>138.5</c:v>
                </c:pt>
                <c:pt idx="1138" formatCode="0.00">
                  <c:v>138.6</c:v>
                </c:pt>
                <c:pt idx="1139" formatCode="0.00">
                  <c:v>138.69999999999999</c:v>
                </c:pt>
                <c:pt idx="1140" formatCode="0.00">
                  <c:v>138.80000000000001</c:v>
                </c:pt>
                <c:pt idx="1141" formatCode="0.00">
                  <c:v>138.9</c:v>
                </c:pt>
                <c:pt idx="1142" formatCode="0.00">
                  <c:v>139</c:v>
                </c:pt>
                <c:pt idx="1143" formatCode="0.00">
                  <c:v>139.1</c:v>
                </c:pt>
                <c:pt idx="1144" formatCode="0.00">
                  <c:v>139.19999999999999</c:v>
                </c:pt>
                <c:pt idx="1145" formatCode="0.00">
                  <c:v>139.30000000000001</c:v>
                </c:pt>
                <c:pt idx="1146" formatCode="0.00">
                  <c:v>139.4</c:v>
                </c:pt>
                <c:pt idx="1147" formatCode="0.00">
                  <c:v>139.5</c:v>
                </c:pt>
                <c:pt idx="1148" formatCode="0.00">
                  <c:v>139.6</c:v>
                </c:pt>
                <c:pt idx="1149" formatCode="0.00">
                  <c:v>139.69999999999999</c:v>
                </c:pt>
                <c:pt idx="1150" formatCode="0.00">
                  <c:v>139.80000000000001</c:v>
                </c:pt>
                <c:pt idx="1151" formatCode="0.00">
                  <c:v>139.9</c:v>
                </c:pt>
                <c:pt idx="1152" formatCode="0.00">
                  <c:v>140</c:v>
                </c:pt>
                <c:pt idx="1153" formatCode="0.00">
                  <c:v>140.1</c:v>
                </c:pt>
                <c:pt idx="1154" formatCode="0.00">
                  <c:v>140.19999999999999</c:v>
                </c:pt>
                <c:pt idx="1155" formatCode="0.00">
                  <c:v>140.30000000000001</c:v>
                </c:pt>
                <c:pt idx="1156" formatCode="0.00">
                  <c:v>140.4</c:v>
                </c:pt>
                <c:pt idx="1157" formatCode="0.00">
                  <c:v>140.5</c:v>
                </c:pt>
                <c:pt idx="1158" formatCode="0.00">
                  <c:v>140.6</c:v>
                </c:pt>
                <c:pt idx="1159" formatCode="0.00">
                  <c:v>140.69999999999999</c:v>
                </c:pt>
                <c:pt idx="1160" formatCode="0.00">
                  <c:v>140.80000000000001</c:v>
                </c:pt>
                <c:pt idx="1161" formatCode="0.00">
                  <c:v>140.9</c:v>
                </c:pt>
                <c:pt idx="1162" formatCode="0.00">
                  <c:v>141</c:v>
                </c:pt>
                <c:pt idx="1163" formatCode="0.00">
                  <c:v>141.1</c:v>
                </c:pt>
                <c:pt idx="1164" formatCode="0.00">
                  <c:v>141.19999999999999</c:v>
                </c:pt>
                <c:pt idx="1165" formatCode="0.00">
                  <c:v>141.30000000000001</c:v>
                </c:pt>
                <c:pt idx="1166" formatCode="0.00">
                  <c:v>141.4</c:v>
                </c:pt>
                <c:pt idx="1167" formatCode="0.00">
                  <c:v>141.5</c:v>
                </c:pt>
                <c:pt idx="1168" formatCode="0.00">
                  <c:v>141.6</c:v>
                </c:pt>
                <c:pt idx="1169" formatCode="0.00">
                  <c:v>141.69999999999999</c:v>
                </c:pt>
                <c:pt idx="1170" formatCode="0.00">
                  <c:v>141.80000000000001</c:v>
                </c:pt>
                <c:pt idx="1171" formatCode="0.00">
                  <c:v>141.9</c:v>
                </c:pt>
                <c:pt idx="1172" formatCode="0.00">
                  <c:v>142</c:v>
                </c:pt>
                <c:pt idx="1173" formatCode="0.00">
                  <c:v>142.1</c:v>
                </c:pt>
                <c:pt idx="1174" formatCode="0.00">
                  <c:v>142.19999999999999</c:v>
                </c:pt>
                <c:pt idx="1175" formatCode="0.00">
                  <c:v>142.30000000000001</c:v>
                </c:pt>
                <c:pt idx="1176" formatCode="0.00">
                  <c:v>142.4</c:v>
                </c:pt>
                <c:pt idx="1177" formatCode="0.00">
                  <c:v>142.5</c:v>
                </c:pt>
                <c:pt idx="1178" formatCode="0.00">
                  <c:v>142.6</c:v>
                </c:pt>
                <c:pt idx="1179" formatCode="0.00">
                  <c:v>142.69999999999999</c:v>
                </c:pt>
                <c:pt idx="1180" formatCode="0.00">
                  <c:v>142.80000000000001</c:v>
                </c:pt>
                <c:pt idx="1181" formatCode="0.00">
                  <c:v>142.9</c:v>
                </c:pt>
                <c:pt idx="1182" formatCode="0.00">
                  <c:v>143</c:v>
                </c:pt>
                <c:pt idx="1183" formatCode="0.00">
                  <c:v>143.1</c:v>
                </c:pt>
                <c:pt idx="1184" formatCode="0.00">
                  <c:v>143.19999999999999</c:v>
                </c:pt>
                <c:pt idx="1185" formatCode="0.00">
                  <c:v>143.30000000000001</c:v>
                </c:pt>
                <c:pt idx="1186" formatCode="0.00">
                  <c:v>143.4</c:v>
                </c:pt>
                <c:pt idx="1187" formatCode="0.00">
                  <c:v>143.5</c:v>
                </c:pt>
                <c:pt idx="1188" formatCode="0.00">
                  <c:v>143.6</c:v>
                </c:pt>
                <c:pt idx="1189" formatCode="0.00">
                  <c:v>143.69999999999999</c:v>
                </c:pt>
                <c:pt idx="1190" formatCode="0.00">
                  <c:v>143.80000000000001</c:v>
                </c:pt>
                <c:pt idx="1191" formatCode="0.00">
                  <c:v>143.9</c:v>
                </c:pt>
                <c:pt idx="1192" formatCode="0.00">
                  <c:v>144</c:v>
                </c:pt>
                <c:pt idx="1193" formatCode="0.00">
                  <c:v>144.1</c:v>
                </c:pt>
                <c:pt idx="1194" formatCode="0.00">
                  <c:v>144.19999999999999</c:v>
                </c:pt>
                <c:pt idx="1195" formatCode="0.00">
                  <c:v>144.30000000000001</c:v>
                </c:pt>
                <c:pt idx="1196" formatCode="0.00">
                  <c:v>144.4</c:v>
                </c:pt>
                <c:pt idx="1197" formatCode="0.00">
                  <c:v>144.5</c:v>
                </c:pt>
                <c:pt idx="1198" formatCode="0.00">
                  <c:v>144.6</c:v>
                </c:pt>
                <c:pt idx="1199" formatCode="0.00">
                  <c:v>144.69999999999999</c:v>
                </c:pt>
                <c:pt idx="1200" formatCode="0.00">
                  <c:v>144.80000000000001</c:v>
                </c:pt>
                <c:pt idx="1201" formatCode="0.00">
                  <c:v>144.9</c:v>
                </c:pt>
                <c:pt idx="1202" formatCode="0.00">
                  <c:v>145</c:v>
                </c:pt>
                <c:pt idx="1203" formatCode="0.00">
                  <c:v>145.1</c:v>
                </c:pt>
                <c:pt idx="1204" formatCode="0.00">
                  <c:v>145.19999999999999</c:v>
                </c:pt>
                <c:pt idx="1205" formatCode="0.00">
                  <c:v>145.30000000000001</c:v>
                </c:pt>
                <c:pt idx="1206" formatCode="0.00">
                  <c:v>145.4</c:v>
                </c:pt>
                <c:pt idx="1207" formatCode="0.00">
                  <c:v>145.5</c:v>
                </c:pt>
                <c:pt idx="1208" formatCode="0.00">
                  <c:v>145.6</c:v>
                </c:pt>
                <c:pt idx="1209" formatCode="0.00">
                  <c:v>145.69999999999999</c:v>
                </c:pt>
                <c:pt idx="1210" formatCode="0.00">
                  <c:v>145.80000000000001</c:v>
                </c:pt>
                <c:pt idx="1211" formatCode="0.00">
                  <c:v>145.9</c:v>
                </c:pt>
                <c:pt idx="1212" formatCode="0.00">
                  <c:v>146</c:v>
                </c:pt>
                <c:pt idx="1213" formatCode="0.00">
                  <c:v>146.1</c:v>
                </c:pt>
                <c:pt idx="1214" formatCode="0.00">
                  <c:v>146.19999999999999</c:v>
                </c:pt>
                <c:pt idx="1215" formatCode="0.00">
                  <c:v>146.30000000000001</c:v>
                </c:pt>
                <c:pt idx="1216" formatCode="0.00">
                  <c:v>146.4</c:v>
                </c:pt>
                <c:pt idx="1217" formatCode="0.00">
                  <c:v>146.5</c:v>
                </c:pt>
                <c:pt idx="1218" formatCode="0.00">
                  <c:v>146.6</c:v>
                </c:pt>
                <c:pt idx="1219" formatCode="0.00">
                  <c:v>146.69999999999999</c:v>
                </c:pt>
                <c:pt idx="1220" formatCode="0.00">
                  <c:v>146.80000000000001</c:v>
                </c:pt>
                <c:pt idx="1221" formatCode="0.00">
                  <c:v>146.9</c:v>
                </c:pt>
                <c:pt idx="1222" formatCode="0.00">
                  <c:v>147</c:v>
                </c:pt>
                <c:pt idx="1223" formatCode="0.00">
                  <c:v>147.1</c:v>
                </c:pt>
                <c:pt idx="1224" formatCode="0.00">
                  <c:v>147.19999999999999</c:v>
                </c:pt>
                <c:pt idx="1225" formatCode="0.00">
                  <c:v>147.30000000000001</c:v>
                </c:pt>
                <c:pt idx="1226" formatCode="0.00">
                  <c:v>147.4</c:v>
                </c:pt>
                <c:pt idx="1227" formatCode="0.00">
                  <c:v>147.5</c:v>
                </c:pt>
                <c:pt idx="1228" formatCode="0.00">
                  <c:v>147.6</c:v>
                </c:pt>
                <c:pt idx="1229" formatCode="0.00">
                  <c:v>147.69999999999999</c:v>
                </c:pt>
                <c:pt idx="1230" formatCode="0.00">
                  <c:v>147.80000000000001</c:v>
                </c:pt>
                <c:pt idx="1231" formatCode="0.00">
                  <c:v>147.9</c:v>
                </c:pt>
                <c:pt idx="1232" formatCode="0.00">
                  <c:v>148</c:v>
                </c:pt>
                <c:pt idx="1233" formatCode="0.00">
                  <c:v>148.1</c:v>
                </c:pt>
                <c:pt idx="1234" formatCode="0.00">
                  <c:v>148.19999999999999</c:v>
                </c:pt>
                <c:pt idx="1235" formatCode="0.00">
                  <c:v>148.30000000000001</c:v>
                </c:pt>
                <c:pt idx="1236" formatCode="0.00">
                  <c:v>148.4</c:v>
                </c:pt>
                <c:pt idx="1237" formatCode="0.00">
                  <c:v>148.5</c:v>
                </c:pt>
                <c:pt idx="1238" formatCode="0.00">
                  <c:v>148.6</c:v>
                </c:pt>
                <c:pt idx="1239" formatCode="0.00">
                  <c:v>148.69999999999999</c:v>
                </c:pt>
                <c:pt idx="1240" formatCode="0.00">
                  <c:v>148.80000000000001</c:v>
                </c:pt>
                <c:pt idx="1241" formatCode="0.00">
                  <c:v>148.9</c:v>
                </c:pt>
                <c:pt idx="1242" formatCode="0.00">
                  <c:v>149</c:v>
                </c:pt>
                <c:pt idx="1243" formatCode="0.00">
                  <c:v>149.1</c:v>
                </c:pt>
                <c:pt idx="1244" formatCode="0.00">
                  <c:v>149.19999999999999</c:v>
                </c:pt>
                <c:pt idx="1245" formatCode="0.00">
                  <c:v>149.30000000000001</c:v>
                </c:pt>
                <c:pt idx="1246" formatCode="0.00">
                  <c:v>149.4</c:v>
                </c:pt>
                <c:pt idx="1247" formatCode="0.00">
                  <c:v>149.5</c:v>
                </c:pt>
                <c:pt idx="1248" formatCode="0.00">
                  <c:v>149.6</c:v>
                </c:pt>
                <c:pt idx="1249" formatCode="0.00">
                  <c:v>149.69999999999999</c:v>
                </c:pt>
                <c:pt idx="1250" formatCode="0.00">
                  <c:v>149.80000000000001</c:v>
                </c:pt>
                <c:pt idx="1251" formatCode="0.00">
                  <c:v>149.9</c:v>
                </c:pt>
                <c:pt idx="1252" formatCode="0.00">
                  <c:v>150</c:v>
                </c:pt>
                <c:pt idx="1253" formatCode="0.00">
                  <c:v>150.1</c:v>
                </c:pt>
                <c:pt idx="1254" formatCode="0.00">
                  <c:v>150.19999999999999</c:v>
                </c:pt>
                <c:pt idx="1255" formatCode="0.00">
                  <c:v>150.30000000000001</c:v>
                </c:pt>
                <c:pt idx="1256" formatCode="0.00">
                  <c:v>150.4</c:v>
                </c:pt>
                <c:pt idx="1257" formatCode="0.00">
                  <c:v>150.5</c:v>
                </c:pt>
                <c:pt idx="1258" formatCode="0.00">
                  <c:v>150.6</c:v>
                </c:pt>
                <c:pt idx="1259" formatCode="0.00">
                  <c:v>150.69999999999999</c:v>
                </c:pt>
                <c:pt idx="1260" formatCode="0.00">
                  <c:v>150.80000000000001</c:v>
                </c:pt>
                <c:pt idx="1261" formatCode="0.00">
                  <c:v>150.9</c:v>
                </c:pt>
                <c:pt idx="1262" formatCode="0.00">
                  <c:v>151</c:v>
                </c:pt>
                <c:pt idx="1263" formatCode="0.00">
                  <c:v>151.1</c:v>
                </c:pt>
                <c:pt idx="1264" formatCode="0.00">
                  <c:v>151.19999999999999</c:v>
                </c:pt>
                <c:pt idx="1265" formatCode="0.00">
                  <c:v>151.30000000000001</c:v>
                </c:pt>
                <c:pt idx="1266" formatCode="0.00">
                  <c:v>151.4</c:v>
                </c:pt>
                <c:pt idx="1267" formatCode="0.00">
                  <c:v>151.5</c:v>
                </c:pt>
                <c:pt idx="1268" formatCode="0.00">
                  <c:v>151.6</c:v>
                </c:pt>
                <c:pt idx="1269" formatCode="0.00">
                  <c:v>151.69999999999999</c:v>
                </c:pt>
                <c:pt idx="1270" formatCode="0.00">
                  <c:v>151.80000000000001</c:v>
                </c:pt>
                <c:pt idx="1271" formatCode="0.00">
                  <c:v>151.9</c:v>
                </c:pt>
                <c:pt idx="1272" formatCode="0.00">
                  <c:v>152</c:v>
                </c:pt>
                <c:pt idx="1273" formatCode="0.00">
                  <c:v>152.1</c:v>
                </c:pt>
                <c:pt idx="1274" formatCode="0.00">
                  <c:v>152.19999999999999</c:v>
                </c:pt>
                <c:pt idx="1275" formatCode="0.00">
                  <c:v>152.30000000000001</c:v>
                </c:pt>
                <c:pt idx="1276" formatCode="0.00">
                  <c:v>152.4</c:v>
                </c:pt>
                <c:pt idx="1277" formatCode="0.00">
                  <c:v>152.5</c:v>
                </c:pt>
                <c:pt idx="1278" formatCode="0.00">
                  <c:v>152.6</c:v>
                </c:pt>
                <c:pt idx="1279" formatCode="0.00">
                  <c:v>152.69999999999999</c:v>
                </c:pt>
                <c:pt idx="1280" formatCode="0.00">
                  <c:v>152.80000000000001</c:v>
                </c:pt>
                <c:pt idx="1281" formatCode="0.00">
                  <c:v>152.9</c:v>
                </c:pt>
                <c:pt idx="1282" formatCode="0.00">
                  <c:v>153</c:v>
                </c:pt>
                <c:pt idx="1283" formatCode="0.00">
                  <c:v>153.1</c:v>
                </c:pt>
                <c:pt idx="1284" formatCode="0.00">
                  <c:v>153.19999999999999</c:v>
                </c:pt>
                <c:pt idx="1285" formatCode="0.00">
                  <c:v>153.30000000000001</c:v>
                </c:pt>
                <c:pt idx="1286" formatCode="0.00">
                  <c:v>153.4</c:v>
                </c:pt>
                <c:pt idx="1287" formatCode="0.00">
                  <c:v>153.5</c:v>
                </c:pt>
                <c:pt idx="1288" formatCode="0.00">
                  <c:v>153.6</c:v>
                </c:pt>
                <c:pt idx="1289" formatCode="0.00">
                  <c:v>153.69999999999999</c:v>
                </c:pt>
                <c:pt idx="1290" formatCode="0.00">
                  <c:v>153.80000000000001</c:v>
                </c:pt>
                <c:pt idx="1291" formatCode="0.00">
                  <c:v>153.9</c:v>
                </c:pt>
                <c:pt idx="1292" formatCode="0.00">
                  <c:v>154</c:v>
                </c:pt>
                <c:pt idx="1293" formatCode="0.00">
                  <c:v>154.1</c:v>
                </c:pt>
                <c:pt idx="1294" formatCode="0.00">
                  <c:v>154.19999999999999</c:v>
                </c:pt>
                <c:pt idx="1295" formatCode="0.00">
                  <c:v>154.30000000000001</c:v>
                </c:pt>
                <c:pt idx="1296" formatCode="0.00">
                  <c:v>154.4</c:v>
                </c:pt>
                <c:pt idx="1297" formatCode="0.00">
                  <c:v>154.5</c:v>
                </c:pt>
                <c:pt idx="1298" formatCode="0.00">
                  <c:v>154.6</c:v>
                </c:pt>
                <c:pt idx="1299" formatCode="0.00">
                  <c:v>154.69999999999999</c:v>
                </c:pt>
                <c:pt idx="1300" formatCode="0.00">
                  <c:v>154.80000000000001</c:v>
                </c:pt>
                <c:pt idx="1301" formatCode="0.00">
                  <c:v>154.9</c:v>
                </c:pt>
                <c:pt idx="1302" formatCode="0.00">
                  <c:v>155</c:v>
                </c:pt>
                <c:pt idx="1303" formatCode="0.00">
                  <c:v>155.1</c:v>
                </c:pt>
                <c:pt idx="1304" formatCode="0.00">
                  <c:v>155.19999999999999</c:v>
                </c:pt>
                <c:pt idx="1305" formatCode="0.00">
                  <c:v>155.30000000000001</c:v>
                </c:pt>
                <c:pt idx="1306" formatCode="0.00">
                  <c:v>155.4</c:v>
                </c:pt>
                <c:pt idx="1307" formatCode="0.00">
                  <c:v>155.5</c:v>
                </c:pt>
                <c:pt idx="1308" formatCode="0.00">
                  <c:v>155.6</c:v>
                </c:pt>
                <c:pt idx="1309" formatCode="0.00">
                  <c:v>155.69999999999999</c:v>
                </c:pt>
                <c:pt idx="1310" formatCode="0.00">
                  <c:v>155.80000000000001</c:v>
                </c:pt>
                <c:pt idx="1311" formatCode="0.00">
                  <c:v>155.9</c:v>
                </c:pt>
                <c:pt idx="1312" formatCode="0.00">
                  <c:v>156</c:v>
                </c:pt>
                <c:pt idx="1313" formatCode="0.00">
                  <c:v>156.1</c:v>
                </c:pt>
                <c:pt idx="1314" formatCode="0.00">
                  <c:v>156.19999999999999</c:v>
                </c:pt>
                <c:pt idx="1315" formatCode="0.00">
                  <c:v>156.30000000000001</c:v>
                </c:pt>
                <c:pt idx="1316" formatCode="0.00">
                  <c:v>156.4</c:v>
                </c:pt>
                <c:pt idx="1317" formatCode="0.00">
                  <c:v>156.5</c:v>
                </c:pt>
                <c:pt idx="1318" formatCode="0.00">
                  <c:v>156.6</c:v>
                </c:pt>
                <c:pt idx="1319" formatCode="0.00">
                  <c:v>156.69999999999999</c:v>
                </c:pt>
                <c:pt idx="1320" formatCode="0.00">
                  <c:v>156.80000000000001</c:v>
                </c:pt>
                <c:pt idx="1321" formatCode="0.00">
                  <c:v>156.9</c:v>
                </c:pt>
                <c:pt idx="1322" formatCode="0.00">
                  <c:v>157</c:v>
                </c:pt>
                <c:pt idx="1323" formatCode="0.00">
                  <c:v>157.1</c:v>
                </c:pt>
                <c:pt idx="1324" formatCode="0.00">
                  <c:v>157.19999999999999</c:v>
                </c:pt>
                <c:pt idx="1325" formatCode="0.00">
                  <c:v>157.30000000000001</c:v>
                </c:pt>
                <c:pt idx="1326" formatCode="0.00">
                  <c:v>157.4</c:v>
                </c:pt>
                <c:pt idx="1327" formatCode="0.00">
                  <c:v>157.5</c:v>
                </c:pt>
                <c:pt idx="1328" formatCode="0.00">
                  <c:v>157.6</c:v>
                </c:pt>
                <c:pt idx="1329" formatCode="0.00">
                  <c:v>157.69999999999999</c:v>
                </c:pt>
                <c:pt idx="1330" formatCode="0.00">
                  <c:v>157.80000000000001</c:v>
                </c:pt>
                <c:pt idx="1331" formatCode="0.00">
                  <c:v>157.9</c:v>
                </c:pt>
                <c:pt idx="1332" formatCode="0.00">
                  <c:v>158</c:v>
                </c:pt>
                <c:pt idx="1333" formatCode="0.00">
                  <c:v>158.1</c:v>
                </c:pt>
                <c:pt idx="1334" formatCode="0.00">
                  <c:v>158.19999999999999</c:v>
                </c:pt>
                <c:pt idx="1335" formatCode="0.00">
                  <c:v>158.30000000000001</c:v>
                </c:pt>
                <c:pt idx="1336" formatCode="0.00">
                  <c:v>158.4</c:v>
                </c:pt>
                <c:pt idx="1337" formatCode="0.00">
                  <c:v>158.5</c:v>
                </c:pt>
                <c:pt idx="1338" formatCode="0.00">
                  <c:v>158.6</c:v>
                </c:pt>
                <c:pt idx="1339" formatCode="0.00">
                  <c:v>158.69999999999999</c:v>
                </c:pt>
                <c:pt idx="1340" formatCode="0.00">
                  <c:v>158.80000000000001</c:v>
                </c:pt>
                <c:pt idx="1341" formatCode="0.00">
                  <c:v>158.9</c:v>
                </c:pt>
                <c:pt idx="1342" formatCode="0.00">
                  <c:v>159</c:v>
                </c:pt>
                <c:pt idx="1343" formatCode="0.00">
                  <c:v>159.1</c:v>
                </c:pt>
                <c:pt idx="1344" formatCode="0.00">
                  <c:v>159.19999999999999</c:v>
                </c:pt>
                <c:pt idx="1345" formatCode="0.00">
                  <c:v>159.30000000000001</c:v>
                </c:pt>
                <c:pt idx="1346" formatCode="0.00">
                  <c:v>159.4</c:v>
                </c:pt>
                <c:pt idx="1347" formatCode="0.00">
                  <c:v>159.5</c:v>
                </c:pt>
                <c:pt idx="1348" formatCode="0.00">
                  <c:v>159.6</c:v>
                </c:pt>
                <c:pt idx="1349" formatCode="0.00">
                  <c:v>159.69999999999999</c:v>
                </c:pt>
                <c:pt idx="1350" formatCode="0.00">
                  <c:v>159.80000000000001</c:v>
                </c:pt>
                <c:pt idx="1351" formatCode="0.00">
                  <c:v>159.9</c:v>
                </c:pt>
                <c:pt idx="1352" formatCode="0.00">
                  <c:v>160</c:v>
                </c:pt>
                <c:pt idx="1353" formatCode="0.00">
                  <c:v>160.1</c:v>
                </c:pt>
                <c:pt idx="1354" formatCode="0.00">
                  <c:v>160.19999999999999</c:v>
                </c:pt>
                <c:pt idx="1355" formatCode="0.00">
                  <c:v>160.30000000000001</c:v>
                </c:pt>
                <c:pt idx="1356" formatCode="0.00">
                  <c:v>160.4</c:v>
                </c:pt>
                <c:pt idx="1357" formatCode="0.00">
                  <c:v>160.5</c:v>
                </c:pt>
                <c:pt idx="1358" formatCode="0.00">
                  <c:v>160.6</c:v>
                </c:pt>
                <c:pt idx="1359" formatCode="0.00">
                  <c:v>160.69999999999999</c:v>
                </c:pt>
                <c:pt idx="1360" formatCode="0.00">
                  <c:v>160.80000000000001</c:v>
                </c:pt>
                <c:pt idx="1361" formatCode="0.00">
                  <c:v>160.9</c:v>
                </c:pt>
                <c:pt idx="1362" formatCode="0.00">
                  <c:v>161</c:v>
                </c:pt>
                <c:pt idx="1363" formatCode="0.00">
                  <c:v>161.1</c:v>
                </c:pt>
                <c:pt idx="1364" formatCode="0.00">
                  <c:v>161.19999999999999</c:v>
                </c:pt>
                <c:pt idx="1365" formatCode="0.00">
                  <c:v>161.30000000000001</c:v>
                </c:pt>
                <c:pt idx="1366" formatCode="0.00">
                  <c:v>161.4</c:v>
                </c:pt>
                <c:pt idx="1367" formatCode="0.00">
                  <c:v>161.5</c:v>
                </c:pt>
                <c:pt idx="1368" formatCode="0.00">
                  <c:v>161.6</c:v>
                </c:pt>
                <c:pt idx="1369" formatCode="0.00">
                  <c:v>161.69999999999999</c:v>
                </c:pt>
                <c:pt idx="1370" formatCode="0.00">
                  <c:v>161.80000000000001</c:v>
                </c:pt>
                <c:pt idx="1371" formatCode="0.00">
                  <c:v>161.9</c:v>
                </c:pt>
                <c:pt idx="1372" formatCode="0.00">
                  <c:v>162</c:v>
                </c:pt>
                <c:pt idx="1373" formatCode="0.00">
                  <c:v>162.1</c:v>
                </c:pt>
                <c:pt idx="1374" formatCode="0.00">
                  <c:v>162.19999999999999</c:v>
                </c:pt>
                <c:pt idx="1375" formatCode="0.00">
                  <c:v>162.30000000000001</c:v>
                </c:pt>
                <c:pt idx="1376" formatCode="0.00">
                  <c:v>162.4</c:v>
                </c:pt>
                <c:pt idx="1377" formatCode="0.00">
                  <c:v>162.5</c:v>
                </c:pt>
                <c:pt idx="1378" formatCode="0.00">
                  <c:v>162.6</c:v>
                </c:pt>
                <c:pt idx="1379" formatCode="0.00">
                  <c:v>162.69999999999999</c:v>
                </c:pt>
                <c:pt idx="1380" formatCode="0.00">
                  <c:v>162.80000000000001</c:v>
                </c:pt>
                <c:pt idx="1381" formatCode="0.00">
                  <c:v>162.9</c:v>
                </c:pt>
                <c:pt idx="1382" formatCode="0.00">
                  <c:v>163</c:v>
                </c:pt>
                <c:pt idx="1383" formatCode="0.00">
                  <c:v>163.1</c:v>
                </c:pt>
                <c:pt idx="1384" formatCode="0.00">
                  <c:v>163.19999999999999</c:v>
                </c:pt>
                <c:pt idx="1385" formatCode="0.00">
                  <c:v>163.30000000000001</c:v>
                </c:pt>
                <c:pt idx="1386" formatCode="0.00">
                  <c:v>163.4</c:v>
                </c:pt>
                <c:pt idx="1387" formatCode="0.00">
                  <c:v>163.5</c:v>
                </c:pt>
                <c:pt idx="1388" formatCode="0.00">
                  <c:v>163.6</c:v>
                </c:pt>
                <c:pt idx="1389" formatCode="0.00">
                  <c:v>163.69999999999999</c:v>
                </c:pt>
                <c:pt idx="1390" formatCode="0.00">
                  <c:v>163.80000000000001</c:v>
                </c:pt>
                <c:pt idx="1391" formatCode="0.00">
                  <c:v>163.9</c:v>
                </c:pt>
                <c:pt idx="1392" formatCode="0.00">
                  <c:v>164</c:v>
                </c:pt>
                <c:pt idx="1393" formatCode="0.00">
                  <c:v>164.1</c:v>
                </c:pt>
                <c:pt idx="1394" formatCode="0.00">
                  <c:v>164.2</c:v>
                </c:pt>
                <c:pt idx="1395" formatCode="0.00">
                  <c:v>164.3</c:v>
                </c:pt>
                <c:pt idx="1396" formatCode="0.00">
                  <c:v>164.4</c:v>
                </c:pt>
                <c:pt idx="1397" formatCode="0.00">
                  <c:v>164.5</c:v>
                </c:pt>
                <c:pt idx="1398" formatCode="0.00">
                  <c:v>164.6</c:v>
                </c:pt>
                <c:pt idx="1399" formatCode="0.00">
                  <c:v>164.7</c:v>
                </c:pt>
                <c:pt idx="1400" formatCode="0.00">
                  <c:v>164.8</c:v>
                </c:pt>
                <c:pt idx="1401" formatCode="0.00">
                  <c:v>164.9</c:v>
                </c:pt>
                <c:pt idx="1402" formatCode="0.00">
                  <c:v>165</c:v>
                </c:pt>
                <c:pt idx="1403" formatCode="0.00">
                  <c:v>165.1</c:v>
                </c:pt>
                <c:pt idx="1404" formatCode="0.00">
                  <c:v>165.2</c:v>
                </c:pt>
                <c:pt idx="1405" formatCode="0.00">
                  <c:v>165.3</c:v>
                </c:pt>
                <c:pt idx="1406" formatCode="0.00">
                  <c:v>165.4</c:v>
                </c:pt>
                <c:pt idx="1407" formatCode="0.00">
                  <c:v>165.5</c:v>
                </c:pt>
                <c:pt idx="1408" formatCode="0.00">
                  <c:v>165.6</c:v>
                </c:pt>
                <c:pt idx="1409" formatCode="0.00">
                  <c:v>165.7</c:v>
                </c:pt>
                <c:pt idx="1410" formatCode="0.00">
                  <c:v>165.8</c:v>
                </c:pt>
                <c:pt idx="1411" formatCode="0.00">
                  <c:v>165.9</c:v>
                </c:pt>
                <c:pt idx="1412" formatCode="0.00">
                  <c:v>166</c:v>
                </c:pt>
                <c:pt idx="1413" formatCode="0.00">
                  <c:v>166.1</c:v>
                </c:pt>
                <c:pt idx="1414" formatCode="0.00">
                  <c:v>166.2</c:v>
                </c:pt>
                <c:pt idx="1415" formatCode="0.00">
                  <c:v>166.3</c:v>
                </c:pt>
                <c:pt idx="1416" formatCode="0.00">
                  <c:v>166.4</c:v>
                </c:pt>
                <c:pt idx="1417" formatCode="0.00">
                  <c:v>166.5</c:v>
                </c:pt>
                <c:pt idx="1418" formatCode="0.00">
                  <c:v>166.6</c:v>
                </c:pt>
                <c:pt idx="1419" formatCode="0.00">
                  <c:v>166.7</c:v>
                </c:pt>
                <c:pt idx="1420" formatCode="0.00">
                  <c:v>166.8</c:v>
                </c:pt>
                <c:pt idx="1421" formatCode="0.00">
                  <c:v>166.9</c:v>
                </c:pt>
                <c:pt idx="1422" formatCode="0.00">
                  <c:v>167</c:v>
                </c:pt>
                <c:pt idx="1423" formatCode="0.00">
                  <c:v>167.1</c:v>
                </c:pt>
                <c:pt idx="1424" formatCode="0.00">
                  <c:v>167.2</c:v>
                </c:pt>
                <c:pt idx="1425" formatCode="0.00">
                  <c:v>167.3</c:v>
                </c:pt>
                <c:pt idx="1426" formatCode="0.00">
                  <c:v>167.4</c:v>
                </c:pt>
                <c:pt idx="1427" formatCode="0.00">
                  <c:v>167.5</c:v>
                </c:pt>
                <c:pt idx="1428" formatCode="0.00">
                  <c:v>167.6</c:v>
                </c:pt>
                <c:pt idx="1429" formatCode="0.00">
                  <c:v>167.7</c:v>
                </c:pt>
                <c:pt idx="1430" formatCode="0.00">
                  <c:v>167.8</c:v>
                </c:pt>
                <c:pt idx="1431" formatCode="0.00">
                  <c:v>167.9</c:v>
                </c:pt>
                <c:pt idx="1432" formatCode="0.00">
                  <c:v>168</c:v>
                </c:pt>
                <c:pt idx="1433" formatCode="0.00">
                  <c:v>168.1</c:v>
                </c:pt>
                <c:pt idx="1434" formatCode="0.00">
                  <c:v>168.2</c:v>
                </c:pt>
                <c:pt idx="1435" formatCode="0.00">
                  <c:v>168.3</c:v>
                </c:pt>
                <c:pt idx="1436" formatCode="0.00">
                  <c:v>168.4</c:v>
                </c:pt>
                <c:pt idx="1437" formatCode="0.00">
                  <c:v>168.5</c:v>
                </c:pt>
                <c:pt idx="1438" formatCode="0.00">
                  <c:v>168.6</c:v>
                </c:pt>
                <c:pt idx="1439" formatCode="0.00">
                  <c:v>168.7</c:v>
                </c:pt>
                <c:pt idx="1440" formatCode="0.00">
                  <c:v>168.8</c:v>
                </c:pt>
                <c:pt idx="1441" formatCode="0.00">
                  <c:v>168.9</c:v>
                </c:pt>
                <c:pt idx="1442" formatCode="0.00">
                  <c:v>169</c:v>
                </c:pt>
                <c:pt idx="1443" formatCode="0.00">
                  <c:v>169.1</c:v>
                </c:pt>
                <c:pt idx="1444" formatCode="0.00">
                  <c:v>169.2</c:v>
                </c:pt>
                <c:pt idx="1445" formatCode="0.00">
                  <c:v>169.3</c:v>
                </c:pt>
                <c:pt idx="1446" formatCode="0.00">
                  <c:v>169.4</c:v>
                </c:pt>
                <c:pt idx="1447" formatCode="0.00">
                  <c:v>169.5</c:v>
                </c:pt>
                <c:pt idx="1448" formatCode="0.00">
                  <c:v>169.6</c:v>
                </c:pt>
                <c:pt idx="1449" formatCode="0.00">
                  <c:v>169.7</c:v>
                </c:pt>
                <c:pt idx="1450" formatCode="0.00">
                  <c:v>169.8</c:v>
                </c:pt>
                <c:pt idx="1451" formatCode="0.00">
                  <c:v>169.9</c:v>
                </c:pt>
                <c:pt idx="1452" formatCode="0.00">
                  <c:v>170</c:v>
                </c:pt>
                <c:pt idx="1453" formatCode="0.00">
                  <c:v>170.1</c:v>
                </c:pt>
                <c:pt idx="1454" formatCode="0.00">
                  <c:v>170.2</c:v>
                </c:pt>
                <c:pt idx="1455" formatCode="0.00">
                  <c:v>170.3</c:v>
                </c:pt>
                <c:pt idx="1456" formatCode="0.00">
                  <c:v>170.4</c:v>
                </c:pt>
                <c:pt idx="1457" formatCode="0.00">
                  <c:v>170.5</c:v>
                </c:pt>
                <c:pt idx="1458" formatCode="0.00">
                  <c:v>170.6</c:v>
                </c:pt>
                <c:pt idx="1459" formatCode="0.00">
                  <c:v>170.7</c:v>
                </c:pt>
                <c:pt idx="1460" formatCode="0.00">
                  <c:v>170.8</c:v>
                </c:pt>
                <c:pt idx="1461" formatCode="0.00">
                  <c:v>170.9</c:v>
                </c:pt>
                <c:pt idx="1462" formatCode="0.00">
                  <c:v>171</c:v>
                </c:pt>
                <c:pt idx="1463" formatCode="0.00">
                  <c:v>171.1</c:v>
                </c:pt>
                <c:pt idx="1464" formatCode="0.00">
                  <c:v>171.2</c:v>
                </c:pt>
                <c:pt idx="1465" formatCode="0.00">
                  <c:v>171.3</c:v>
                </c:pt>
                <c:pt idx="1466" formatCode="0.00">
                  <c:v>171.4</c:v>
                </c:pt>
                <c:pt idx="1467" formatCode="0.00">
                  <c:v>171.5</c:v>
                </c:pt>
                <c:pt idx="1468" formatCode="0.00">
                  <c:v>171.6</c:v>
                </c:pt>
                <c:pt idx="1469" formatCode="0.00">
                  <c:v>171.7</c:v>
                </c:pt>
                <c:pt idx="1470" formatCode="0.00">
                  <c:v>171.8</c:v>
                </c:pt>
                <c:pt idx="1471" formatCode="0.00">
                  <c:v>171.9</c:v>
                </c:pt>
                <c:pt idx="1472" formatCode="0.00">
                  <c:v>172</c:v>
                </c:pt>
                <c:pt idx="1473" formatCode="0.00">
                  <c:v>172.1</c:v>
                </c:pt>
                <c:pt idx="1474" formatCode="0.00">
                  <c:v>172.2</c:v>
                </c:pt>
                <c:pt idx="1475" formatCode="0.00">
                  <c:v>172.3</c:v>
                </c:pt>
                <c:pt idx="1476" formatCode="0.00">
                  <c:v>172.4</c:v>
                </c:pt>
                <c:pt idx="1477" formatCode="0.00">
                  <c:v>172.5</c:v>
                </c:pt>
                <c:pt idx="1478" formatCode="0.00">
                  <c:v>172.6</c:v>
                </c:pt>
                <c:pt idx="1479" formatCode="0.00">
                  <c:v>172.7</c:v>
                </c:pt>
                <c:pt idx="1480" formatCode="0.00">
                  <c:v>172.8</c:v>
                </c:pt>
                <c:pt idx="1481" formatCode="0.00">
                  <c:v>172.9</c:v>
                </c:pt>
                <c:pt idx="1482" formatCode="0.00">
                  <c:v>173</c:v>
                </c:pt>
                <c:pt idx="1483" formatCode="0.00">
                  <c:v>173.1</c:v>
                </c:pt>
                <c:pt idx="1484" formatCode="0.00">
                  <c:v>173.2</c:v>
                </c:pt>
                <c:pt idx="1485" formatCode="0.00">
                  <c:v>173.3</c:v>
                </c:pt>
                <c:pt idx="1486" formatCode="0.00">
                  <c:v>173.4</c:v>
                </c:pt>
                <c:pt idx="1487" formatCode="0.00">
                  <c:v>173.5</c:v>
                </c:pt>
                <c:pt idx="1488" formatCode="0.00">
                  <c:v>173.6</c:v>
                </c:pt>
                <c:pt idx="1489" formatCode="0.00">
                  <c:v>173.7</c:v>
                </c:pt>
                <c:pt idx="1490" formatCode="0.00">
                  <c:v>173.8</c:v>
                </c:pt>
                <c:pt idx="1491" formatCode="0.00">
                  <c:v>173.9</c:v>
                </c:pt>
                <c:pt idx="1492" formatCode="0.00">
                  <c:v>174</c:v>
                </c:pt>
                <c:pt idx="1493" formatCode="0.00">
                  <c:v>174.1</c:v>
                </c:pt>
                <c:pt idx="1494" formatCode="0.00">
                  <c:v>174.2</c:v>
                </c:pt>
                <c:pt idx="1495" formatCode="0.00">
                  <c:v>174.3</c:v>
                </c:pt>
                <c:pt idx="1496" formatCode="0.00">
                  <c:v>174.4</c:v>
                </c:pt>
                <c:pt idx="1497" formatCode="0.00">
                  <c:v>174.5</c:v>
                </c:pt>
                <c:pt idx="1498" formatCode="0.00">
                  <c:v>174.6</c:v>
                </c:pt>
                <c:pt idx="1499" formatCode="0.00">
                  <c:v>174.7</c:v>
                </c:pt>
                <c:pt idx="1500" formatCode="0.00">
                  <c:v>174.8</c:v>
                </c:pt>
                <c:pt idx="1501" formatCode="0.00">
                  <c:v>174.9</c:v>
                </c:pt>
                <c:pt idx="1502" formatCode="0.00">
                  <c:v>175</c:v>
                </c:pt>
                <c:pt idx="1503" formatCode="0.00">
                  <c:v>175.1</c:v>
                </c:pt>
                <c:pt idx="1504" formatCode="0.00">
                  <c:v>175.2</c:v>
                </c:pt>
                <c:pt idx="1505" formatCode="0.00">
                  <c:v>175.3</c:v>
                </c:pt>
                <c:pt idx="1506" formatCode="0.00">
                  <c:v>175.4</c:v>
                </c:pt>
                <c:pt idx="1507" formatCode="0.00">
                  <c:v>175.5</c:v>
                </c:pt>
                <c:pt idx="1508" formatCode="0.00">
                  <c:v>175.6</c:v>
                </c:pt>
                <c:pt idx="1509" formatCode="0.00">
                  <c:v>175.7</c:v>
                </c:pt>
                <c:pt idx="1510" formatCode="0.00">
                  <c:v>175.8</c:v>
                </c:pt>
                <c:pt idx="1511" formatCode="0.00">
                  <c:v>175.9</c:v>
                </c:pt>
                <c:pt idx="1512" formatCode="0.00">
                  <c:v>176</c:v>
                </c:pt>
                <c:pt idx="1513" formatCode="0.00">
                  <c:v>176.1</c:v>
                </c:pt>
                <c:pt idx="1514" formatCode="0.00">
                  <c:v>176.2</c:v>
                </c:pt>
                <c:pt idx="1515" formatCode="0.00">
                  <c:v>176.3</c:v>
                </c:pt>
                <c:pt idx="1516" formatCode="0.00">
                  <c:v>176.4</c:v>
                </c:pt>
                <c:pt idx="1517" formatCode="0.00">
                  <c:v>176.5</c:v>
                </c:pt>
                <c:pt idx="1518" formatCode="0.00">
                  <c:v>176.6</c:v>
                </c:pt>
                <c:pt idx="1519" formatCode="0.00">
                  <c:v>176.7</c:v>
                </c:pt>
                <c:pt idx="1520" formatCode="0.00">
                  <c:v>176.8</c:v>
                </c:pt>
                <c:pt idx="1521" formatCode="0.00">
                  <c:v>176.9</c:v>
                </c:pt>
                <c:pt idx="1522" formatCode="0.00">
                  <c:v>177</c:v>
                </c:pt>
                <c:pt idx="1523" formatCode="0.00">
                  <c:v>177.1</c:v>
                </c:pt>
                <c:pt idx="1524" formatCode="0.00">
                  <c:v>177.2</c:v>
                </c:pt>
                <c:pt idx="1525" formatCode="0.00">
                  <c:v>177.3</c:v>
                </c:pt>
                <c:pt idx="1526" formatCode="0.00">
                  <c:v>177.4</c:v>
                </c:pt>
                <c:pt idx="1527" formatCode="0.00">
                  <c:v>177.5</c:v>
                </c:pt>
                <c:pt idx="1528" formatCode="0.00">
                  <c:v>177.6</c:v>
                </c:pt>
                <c:pt idx="1529" formatCode="0.00">
                  <c:v>177.7</c:v>
                </c:pt>
                <c:pt idx="1530" formatCode="0.00">
                  <c:v>177.8</c:v>
                </c:pt>
                <c:pt idx="1531" formatCode="0.00">
                  <c:v>177.9</c:v>
                </c:pt>
                <c:pt idx="1532" formatCode="0.00">
                  <c:v>178</c:v>
                </c:pt>
                <c:pt idx="1533" formatCode="0.00">
                  <c:v>178.1</c:v>
                </c:pt>
                <c:pt idx="1534" formatCode="0.00">
                  <c:v>178.2</c:v>
                </c:pt>
                <c:pt idx="1535" formatCode="0.00">
                  <c:v>178.3</c:v>
                </c:pt>
                <c:pt idx="1536" formatCode="0.00">
                  <c:v>178.4</c:v>
                </c:pt>
                <c:pt idx="1537" formatCode="0.00">
                  <c:v>178.5</c:v>
                </c:pt>
                <c:pt idx="1538" formatCode="0.00">
                  <c:v>178.6</c:v>
                </c:pt>
                <c:pt idx="1539" formatCode="0.00">
                  <c:v>178.7</c:v>
                </c:pt>
                <c:pt idx="1540" formatCode="0.00">
                  <c:v>178.8</c:v>
                </c:pt>
                <c:pt idx="1541" formatCode="0.00">
                  <c:v>178.9</c:v>
                </c:pt>
                <c:pt idx="1542" formatCode="0.00">
                  <c:v>179</c:v>
                </c:pt>
                <c:pt idx="1543" formatCode="0.00">
                  <c:v>179.1</c:v>
                </c:pt>
                <c:pt idx="1544" formatCode="0.00">
                  <c:v>179.2</c:v>
                </c:pt>
                <c:pt idx="1545" formatCode="0.00">
                  <c:v>179.3</c:v>
                </c:pt>
                <c:pt idx="1546" formatCode="0.00">
                  <c:v>179.4</c:v>
                </c:pt>
                <c:pt idx="1547" formatCode="0.00">
                  <c:v>179.5</c:v>
                </c:pt>
                <c:pt idx="1548" formatCode="0.00">
                  <c:v>179.6</c:v>
                </c:pt>
                <c:pt idx="1549" formatCode="0.00">
                  <c:v>179.7</c:v>
                </c:pt>
                <c:pt idx="1550" formatCode="0.00">
                  <c:v>179.8</c:v>
                </c:pt>
                <c:pt idx="1551" formatCode="0.00">
                  <c:v>179.9</c:v>
                </c:pt>
                <c:pt idx="1552" formatCode="0.00">
                  <c:v>180</c:v>
                </c:pt>
                <c:pt idx="1553" formatCode="0.00">
                  <c:v>180.1</c:v>
                </c:pt>
                <c:pt idx="1554" formatCode="0.00">
                  <c:v>180.2</c:v>
                </c:pt>
                <c:pt idx="1555" formatCode="0.00">
                  <c:v>180.3</c:v>
                </c:pt>
                <c:pt idx="1556" formatCode="0.00">
                  <c:v>180.4</c:v>
                </c:pt>
                <c:pt idx="1557" formatCode="0.00">
                  <c:v>180.5</c:v>
                </c:pt>
                <c:pt idx="1558" formatCode="0.00">
                  <c:v>180.6</c:v>
                </c:pt>
                <c:pt idx="1559" formatCode="0.00">
                  <c:v>180.7</c:v>
                </c:pt>
                <c:pt idx="1560" formatCode="0.00">
                  <c:v>180.8</c:v>
                </c:pt>
                <c:pt idx="1561" formatCode="0.00">
                  <c:v>180.9</c:v>
                </c:pt>
                <c:pt idx="1562" formatCode="0.00">
                  <c:v>181</c:v>
                </c:pt>
                <c:pt idx="1563" formatCode="0.00">
                  <c:v>181.1</c:v>
                </c:pt>
                <c:pt idx="1564" formatCode="0.00">
                  <c:v>181.2</c:v>
                </c:pt>
                <c:pt idx="1565" formatCode="0.00">
                  <c:v>181.3</c:v>
                </c:pt>
                <c:pt idx="1566" formatCode="0.00">
                  <c:v>181.4</c:v>
                </c:pt>
                <c:pt idx="1567" formatCode="0.00">
                  <c:v>181.5</c:v>
                </c:pt>
                <c:pt idx="1568" formatCode="0.00">
                  <c:v>181.6</c:v>
                </c:pt>
                <c:pt idx="1569" formatCode="0.00">
                  <c:v>181.7</c:v>
                </c:pt>
                <c:pt idx="1570" formatCode="0.00">
                  <c:v>181.8</c:v>
                </c:pt>
                <c:pt idx="1571" formatCode="0.00">
                  <c:v>181.9</c:v>
                </c:pt>
                <c:pt idx="1572" formatCode="0.00">
                  <c:v>182</c:v>
                </c:pt>
                <c:pt idx="1573" formatCode="0.00">
                  <c:v>182.1</c:v>
                </c:pt>
                <c:pt idx="1574" formatCode="0.00">
                  <c:v>182.2</c:v>
                </c:pt>
                <c:pt idx="1575" formatCode="0.00">
                  <c:v>182.3</c:v>
                </c:pt>
                <c:pt idx="1576" formatCode="0.00">
                  <c:v>182.4</c:v>
                </c:pt>
                <c:pt idx="1577" formatCode="0.00">
                  <c:v>182.5</c:v>
                </c:pt>
                <c:pt idx="1578" formatCode="0.00">
                  <c:v>182.6</c:v>
                </c:pt>
                <c:pt idx="1579" formatCode="0.00">
                  <c:v>182.7</c:v>
                </c:pt>
                <c:pt idx="1580" formatCode="0.00">
                  <c:v>182.8</c:v>
                </c:pt>
                <c:pt idx="1581" formatCode="0.00">
                  <c:v>182.9</c:v>
                </c:pt>
                <c:pt idx="1582" formatCode="0.00">
                  <c:v>183</c:v>
                </c:pt>
                <c:pt idx="1583" formatCode="0.00">
                  <c:v>183.1</c:v>
                </c:pt>
                <c:pt idx="1584" formatCode="0.00">
                  <c:v>183.2</c:v>
                </c:pt>
                <c:pt idx="1585" formatCode="0.00">
                  <c:v>183.3</c:v>
                </c:pt>
                <c:pt idx="1586" formatCode="0.00">
                  <c:v>183.4</c:v>
                </c:pt>
                <c:pt idx="1587" formatCode="0.00">
                  <c:v>183.5</c:v>
                </c:pt>
                <c:pt idx="1588" formatCode="0.00">
                  <c:v>183.6</c:v>
                </c:pt>
                <c:pt idx="1589" formatCode="0.00">
                  <c:v>183.7</c:v>
                </c:pt>
                <c:pt idx="1590" formatCode="0.00">
                  <c:v>183.8</c:v>
                </c:pt>
                <c:pt idx="1591" formatCode="0.00">
                  <c:v>183.9</c:v>
                </c:pt>
                <c:pt idx="1592" formatCode="0.00">
                  <c:v>184</c:v>
                </c:pt>
                <c:pt idx="1593" formatCode="0.00">
                  <c:v>184.1</c:v>
                </c:pt>
                <c:pt idx="1594" formatCode="0.00">
                  <c:v>184.2</c:v>
                </c:pt>
                <c:pt idx="1595" formatCode="0.00">
                  <c:v>184.3</c:v>
                </c:pt>
                <c:pt idx="1596" formatCode="0.00">
                  <c:v>184.4</c:v>
                </c:pt>
                <c:pt idx="1597" formatCode="0.00">
                  <c:v>184.5</c:v>
                </c:pt>
                <c:pt idx="1598" formatCode="0.00">
                  <c:v>184.6</c:v>
                </c:pt>
                <c:pt idx="1599" formatCode="0.00">
                  <c:v>184.7</c:v>
                </c:pt>
                <c:pt idx="1600" formatCode="0.00">
                  <c:v>184.8</c:v>
                </c:pt>
                <c:pt idx="1601" formatCode="0.00">
                  <c:v>184.9</c:v>
                </c:pt>
                <c:pt idx="1602" formatCode="0.00">
                  <c:v>185</c:v>
                </c:pt>
                <c:pt idx="1603" formatCode="0.00">
                  <c:v>185.1</c:v>
                </c:pt>
                <c:pt idx="1604" formatCode="0.00">
                  <c:v>185.2</c:v>
                </c:pt>
                <c:pt idx="1605" formatCode="0.00">
                  <c:v>185.3</c:v>
                </c:pt>
                <c:pt idx="1606" formatCode="0.00">
                  <c:v>185.4</c:v>
                </c:pt>
                <c:pt idx="1607" formatCode="0.00">
                  <c:v>185.5</c:v>
                </c:pt>
                <c:pt idx="1608" formatCode="0.00">
                  <c:v>185.6</c:v>
                </c:pt>
                <c:pt idx="1609" formatCode="0.00">
                  <c:v>185.7</c:v>
                </c:pt>
                <c:pt idx="1610" formatCode="0.00">
                  <c:v>185.8</c:v>
                </c:pt>
                <c:pt idx="1611" formatCode="0.00">
                  <c:v>185.9</c:v>
                </c:pt>
                <c:pt idx="1612" formatCode="0.00">
                  <c:v>186</c:v>
                </c:pt>
                <c:pt idx="1613" formatCode="0.00">
                  <c:v>186.1</c:v>
                </c:pt>
                <c:pt idx="1614" formatCode="0.00">
                  <c:v>186.2</c:v>
                </c:pt>
                <c:pt idx="1615" formatCode="0.00">
                  <c:v>186.3</c:v>
                </c:pt>
                <c:pt idx="1616" formatCode="0.00">
                  <c:v>186.4</c:v>
                </c:pt>
                <c:pt idx="1617" formatCode="0.00">
                  <c:v>186.5</c:v>
                </c:pt>
                <c:pt idx="1618" formatCode="0.00">
                  <c:v>186.6</c:v>
                </c:pt>
                <c:pt idx="1619" formatCode="0.00">
                  <c:v>186.7</c:v>
                </c:pt>
                <c:pt idx="1620" formatCode="0.00">
                  <c:v>186.8</c:v>
                </c:pt>
                <c:pt idx="1621" formatCode="0.00">
                  <c:v>186.9</c:v>
                </c:pt>
                <c:pt idx="1622" formatCode="0.00">
                  <c:v>187</c:v>
                </c:pt>
                <c:pt idx="1623" formatCode="0.00">
                  <c:v>187.1</c:v>
                </c:pt>
                <c:pt idx="1624" formatCode="0.00">
                  <c:v>187.2</c:v>
                </c:pt>
                <c:pt idx="1625" formatCode="0.00">
                  <c:v>187.3</c:v>
                </c:pt>
                <c:pt idx="1626" formatCode="0.00">
                  <c:v>187.4</c:v>
                </c:pt>
                <c:pt idx="1627" formatCode="0.00">
                  <c:v>187.5</c:v>
                </c:pt>
                <c:pt idx="1628" formatCode="0.00">
                  <c:v>187.6</c:v>
                </c:pt>
                <c:pt idx="1629" formatCode="0.00">
                  <c:v>187.7</c:v>
                </c:pt>
                <c:pt idx="1630" formatCode="0.00">
                  <c:v>187.8</c:v>
                </c:pt>
                <c:pt idx="1631" formatCode="0.00">
                  <c:v>187.9</c:v>
                </c:pt>
                <c:pt idx="1632" formatCode="0.00">
                  <c:v>188</c:v>
                </c:pt>
                <c:pt idx="1633" formatCode="0.00">
                  <c:v>188.1</c:v>
                </c:pt>
                <c:pt idx="1634" formatCode="0.00">
                  <c:v>188.2</c:v>
                </c:pt>
                <c:pt idx="1635" formatCode="0.00">
                  <c:v>188.3</c:v>
                </c:pt>
                <c:pt idx="1636" formatCode="0.00">
                  <c:v>188.4</c:v>
                </c:pt>
                <c:pt idx="1637" formatCode="0.00">
                  <c:v>188.5</c:v>
                </c:pt>
                <c:pt idx="1638" formatCode="0.00">
                  <c:v>188.6</c:v>
                </c:pt>
                <c:pt idx="1639" formatCode="0.00">
                  <c:v>188.7</c:v>
                </c:pt>
                <c:pt idx="1640" formatCode="0.00">
                  <c:v>188.8</c:v>
                </c:pt>
                <c:pt idx="1641" formatCode="0.00">
                  <c:v>188.9</c:v>
                </c:pt>
                <c:pt idx="1642" formatCode="0.00">
                  <c:v>189</c:v>
                </c:pt>
                <c:pt idx="1643" formatCode="0.00">
                  <c:v>189.1</c:v>
                </c:pt>
                <c:pt idx="1644" formatCode="0.00">
                  <c:v>189.2</c:v>
                </c:pt>
                <c:pt idx="1645" formatCode="0.00">
                  <c:v>189.3</c:v>
                </c:pt>
                <c:pt idx="1646" formatCode="0.00">
                  <c:v>189.4</c:v>
                </c:pt>
                <c:pt idx="1647" formatCode="0.00">
                  <c:v>189.5</c:v>
                </c:pt>
                <c:pt idx="1648" formatCode="0.00">
                  <c:v>189.6</c:v>
                </c:pt>
                <c:pt idx="1649" formatCode="0.00">
                  <c:v>189.7</c:v>
                </c:pt>
                <c:pt idx="1650" formatCode="0.00">
                  <c:v>189.8</c:v>
                </c:pt>
                <c:pt idx="1651" formatCode="0.00">
                  <c:v>189.9</c:v>
                </c:pt>
                <c:pt idx="1652" formatCode="0.00">
                  <c:v>190</c:v>
                </c:pt>
                <c:pt idx="1653" formatCode="0.00">
                  <c:v>190.1</c:v>
                </c:pt>
                <c:pt idx="1654" formatCode="0.00">
                  <c:v>190.2</c:v>
                </c:pt>
                <c:pt idx="1655" formatCode="0.00">
                  <c:v>190.3</c:v>
                </c:pt>
                <c:pt idx="1656" formatCode="0.00">
                  <c:v>190.4</c:v>
                </c:pt>
                <c:pt idx="1657" formatCode="0.00">
                  <c:v>190.5</c:v>
                </c:pt>
                <c:pt idx="1658" formatCode="0.00">
                  <c:v>190.6</c:v>
                </c:pt>
                <c:pt idx="1659" formatCode="0.00">
                  <c:v>190.7</c:v>
                </c:pt>
                <c:pt idx="1660" formatCode="0.00">
                  <c:v>190.8</c:v>
                </c:pt>
                <c:pt idx="1661" formatCode="0.00">
                  <c:v>190.9</c:v>
                </c:pt>
                <c:pt idx="1662" formatCode="0.00">
                  <c:v>191</c:v>
                </c:pt>
                <c:pt idx="1663" formatCode="0.00">
                  <c:v>191.1</c:v>
                </c:pt>
                <c:pt idx="1664" formatCode="0.00">
                  <c:v>191.2</c:v>
                </c:pt>
                <c:pt idx="1665" formatCode="0.00">
                  <c:v>191.3</c:v>
                </c:pt>
                <c:pt idx="1666" formatCode="0.00">
                  <c:v>191.4</c:v>
                </c:pt>
                <c:pt idx="1667" formatCode="0.00">
                  <c:v>191.5</c:v>
                </c:pt>
                <c:pt idx="1668" formatCode="0.00">
                  <c:v>191.6</c:v>
                </c:pt>
                <c:pt idx="1669" formatCode="0.00">
                  <c:v>191.7</c:v>
                </c:pt>
                <c:pt idx="1670" formatCode="0.00">
                  <c:v>191.8</c:v>
                </c:pt>
                <c:pt idx="1671" formatCode="0.00">
                  <c:v>191.9</c:v>
                </c:pt>
                <c:pt idx="1672" formatCode="0.00">
                  <c:v>192</c:v>
                </c:pt>
                <c:pt idx="1673" formatCode="0.00">
                  <c:v>192.1</c:v>
                </c:pt>
                <c:pt idx="1674" formatCode="0.00">
                  <c:v>192.2</c:v>
                </c:pt>
                <c:pt idx="1675" formatCode="0.00">
                  <c:v>192.3</c:v>
                </c:pt>
                <c:pt idx="1676" formatCode="0.00">
                  <c:v>192.4</c:v>
                </c:pt>
                <c:pt idx="1677" formatCode="0.00">
                  <c:v>192.5</c:v>
                </c:pt>
                <c:pt idx="1678" formatCode="0.00">
                  <c:v>192.6</c:v>
                </c:pt>
                <c:pt idx="1679" formatCode="0.00">
                  <c:v>192.7</c:v>
                </c:pt>
                <c:pt idx="1680" formatCode="0.00">
                  <c:v>192.8</c:v>
                </c:pt>
                <c:pt idx="1681" formatCode="0.00">
                  <c:v>192.9</c:v>
                </c:pt>
                <c:pt idx="1682" formatCode="0.00">
                  <c:v>193</c:v>
                </c:pt>
                <c:pt idx="1683" formatCode="0.00">
                  <c:v>193.1</c:v>
                </c:pt>
                <c:pt idx="1684" formatCode="0.00">
                  <c:v>193.2</c:v>
                </c:pt>
                <c:pt idx="1685" formatCode="0.00">
                  <c:v>193.3</c:v>
                </c:pt>
                <c:pt idx="1686" formatCode="0.00">
                  <c:v>193.4</c:v>
                </c:pt>
                <c:pt idx="1687" formatCode="0.00">
                  <c:v>193.5</c:v>
                </c:pt>
                <c:pt idx="1688" formatCode="0.00">
                  <c:v>193.6</c:v>
                </c:pt>
                <c:pt idx="1689" formatCode="0.00">
                  <c:v>193.7</c:v>
                </c:pt>
                <c:pt idx="1690" formatCode="0.00">
                  <c:v>193.8</c:v>
                </c:pt>
                <c:pt idx="1691" formatCode="0.00">
                  <c:v>193.9</c:v>
                </c:pt>
                <c:pt idx="1692" formatCode="0.00">
                  <c:v>194</c:v>
                </c:pt>
                <c:pt idx="1693" formatCode="0.00">
                  <c:v>194.1</c:v>
                </c:pt>
                <c:pt idx="1694" formatCode="0.00">
                  <c:v>194.2</c:v>
                </c:pt>
                <c:pt idx="1695" formatCode="0.00">
                  <c:v>194.3</c:v>
                </c:pt>
                <c:pt idx="1696" formatCode="0.00">
                  <c:v>194.4</c:v>
                </c:pt>
                <c:pt idx="1697" formatCode="0.00">
                  <c:v>194.5</c:v>
                </c:pt>
                <c:pt idx="1698" formatCode="0.00">
                  <c:v>194.6</c:v>
                </c:pt>
                <c:pt idx="1699" formatCode="0.00">
                  <c:v>194.7</c:v>
                </c:pt>
                <c:pt idx="1700" formatCode="0.00">
                  <c:v>194.8</c:v>
                </c:pt>
                <c:pt idx="1701" formatCode="0.00">
                  <c:v>194.9</c:v>
                </c:pt>
                <c:pt idx="1702" formatCode="0.00">
                  <c:v>195</c:v>
                </c:pt>
                <c:pt idx="1703" formatCode="0.00">
                  <c:v>195.1</c:v>
                </c:pt>
                <c:pt idx="1704" formatCode="0.00">
                  <c:v>195.2</c:v>
                </c:pt>
                <c:pt idx="1705" formatCode="0.00">
                  <c:v>195.3</c:v>
                </c:pt>
                <c:pt idx="1706" formatCode="0.00">
                  <c:v>195.4</c:v>
                </c:pt>
                <c:pt idx="1707" formatCode="0.00">
                  <c:v>195.5</c:v>
                </c:pt>
                <c:pt idx="1708" formatCode="0.00">
                  <c:v>195.6</c:v>
                </c:pt>
                <c:pt idx="1709" formatCode="0.00">
                  <c:v>195.7</c:v>
                </c:pt>
                <c:pt idx="1710" formatCode="0.00">
                  <c:v>195.8</c:v>
                </c:pt>
                <c:pt idx="1711" formatCode="0.00">
                  <c:v>195.9</c:v>
                </c:pt>
                <c:pt idx="1712" formatCode="0.00">
                  <c:v>196</c:v>
                </c:pt>
                <c:pt idx="1713" formatCode="0.00">
                  <c:v>196.1</c:v>
                </c:pt>
                <c:pt idx="1714" formatCode="0.00">
                  <c:v>196.2</c:v>
                </c:pt>
                <c:pt idx="1715" formatCode="0.00">
                  <c:v>196.3</c:v>
                </c:pt>
                <c:pt idx="1716" formatCode="0.00">
                  <c:v>196.4</c:v>
                </c:pt>
                <c:pt idx="1717" formatCode="0.00">
                  <c:v>196.5</c:v>
                </c:pt>
                <c:pt idx="1718" formatCode="0.00">
                  <c:v>196.6</c:v>
                </c:pt>
                <c:pt idx="1719" formatCode="0.00">
                  <c:v>196.7</c:v>
                </c:pt>
                <c:pt idx="1720" formatCode="0.00">
                  <c:v>196.8</c:v>
                </c:pt>
                <c:pt idx="1721" formatCode="0.00">
                  <c:v>196.9</c:v>
                </c:pt>
                <c:pt idx="1722" formatCode="0.00">
                  <c:v>197</c:v>
                </c:pt>
                <c:pt idx="1723" formatCode="0.00">
                  <c:v>197.1</c:v>
                </c:pt>
                <c:pt idx="1724" formatCode="0.00">
                  <c:v>197.2</c:v>
                </c:pt>
                <c:pt idx="1725" formatCode="0.00">
                  <c:v>197.3</c:v>
                </c:pt>
                <c:pt idx="1726" formatCode="0.00">
                  <c:v>197.4</c:v>
                </c:pt>
                <c:pt idx="1727" formatCode="0.00">
                  <c:v>197.5</c:v>
                </c:pt>
                <c:pt idx="1728" formatCode="0.00">
                  <c:v>197.6</c:v>
                </c:pt>
                <c:pt idx="1729" formatCode="0.00">
                  <c:v>197.7</c:v>
                </c:pt>
                <c:pt idx="1730" formatCode="0.00">
                  <c:v>197.8</c:v>
                </c:pt>
                <c:pt idx="1731" formatCode="0.00">
                  <c:v>197.9</c:v>
                </c:pt>
                <c:pt idx="1732" formatCode="0.00">
                  <c:v>198</c:v>
                </c:pt>
                <c:pt idx="1733" formatCode="0.00">
                  <c:v>198.1</c:v>
                </c:pt>
                <c:pt idx="1734" formatCode="0.00">
                  <c:v>198.2</c:v>
                </c:pt>
                <c:pt idx="1735" formatCode="0.00">
                  <c:v>198.3</c:v>
                </c:pt>
                <c:pt idx="1736" formatCode="0.00">
                  <c:v>198.4</c:v>
                </c:pt>
                <c:pt idx="1737" formatCode="0.00">
                  <c:v>198.5</c:v>
                </c:pt>
                <c:pt idx="1738" formatCode="0.00">
                  <c:v>198.6</c:v>
                </c:pt>
                <c:pt idx="1739" formatCode="0.00">
                  <c:v>198.7</c:v>
                </c:pt>
                <c:pt idx="1740" formatCode="0.00">
                  <c:v>198.8</c:v>
                </c:pt>
                <c:pt idx="1741" formatCode="0.00">
                  <c:v>198.9</c:v>
                </c:pt>
                <c:pt idx="1742" formatCode="0.00">
                  <c:v>199</c:v>
                </c:pt>
                <c:pt idx="1743" formatCode="0.00">
                  <c:v>199.1</c:v>
                </c:pt>
                <c:pt idx="1744" formatCode="0.00">
                  <c:v>199.2</c:v>
                </c:pt>
                <c:pt idx="1745" formatCode="0.00">
                  <c:v>199.3</c:v>
                </c:pt>
                <c:pt idx="1746" formatCode="0.00">
                  <c:v>199.4</c:v>
                </c:pt>
                <c:pt idx="1747" formatCode="0.00">
                  <c:v>199.5</c:v>
                </c:pt>
                <c:pt idx="1748" formatCode="0.00">
                  <c:v>199.6</c:v>
                </c:pt>
                <c:pt idx="1749" formatCode="0.00">
                  <c:v>199.7</c:v>
                </c:pt>
                <c:pt idx="1750" formatCode="0.00">
                  <c:v>199.8</c:v>
                </c:pt>
                <c:pt idx="1751" formatCode="0.00">
                  <c:v>199.9</c:v>
                </c:pt>
                <c:pt idx="1752" formatCode="0.00">
                  <c:v>200</c:v>
                </c:pt>
                <c:pt idx="1753" formatCode="0.00">
                  <c:v>200.1</c:v>
                </c:pt>
                <c:pt idx="1754" formatCode="0.00">
                  <c:v>200.2</c:v>
                </c:pt>
                <c:pt idx="1755" formatCode="0.00">
                  <c:v>200.3</c:v>
                </c:pt>
                <c:pt idx="1756" formatCode="0.00">
                  <c:v>200.4</c:v>
                </c:pt>
                <c:pt idx="1757" formatCode="0.00">
                  <c:v>200.5</c:v>
                </c:pt>
                <c:pt idx="1758" formatCode="0.00">
                  <c:v>200.6</c:v>
                </c:pt>
                <c:pt idx="1759" formatCode="0.00">
                  <c:v>200.7</c:v>
                </c:pt>
                <c:pt idx="1760" formatCode="0.00">
                  <c:v>200.8</c:v>
                </c:pt>
                <c:pt idx="1761" formatCode="0.00">
                  <c:v>200.9</c:v>
                </c:pt>
                <c:pt idx="1762" formatCode="0.00">
                  <c:v>201</c:v>
                </c:pt>
                <c:pt idx="1763" formatCode="0.00">
                  <c:v>201.1</c:v>
                </c:pt>
                <c:pt idx="1764" formatCode="0.00">
                  <c:v>201.2</c:v>
                </c:pt>
                <c:pt idx="1765" formatCode="0.00">
                  <c:v>201.3</c:v>
                </c:pt>
                <c:pt idx="1766" formatCode="0.00">
                  <c:v>201.4</c:v>
                </c:pt>
                <c:pt idx="1767" formatCode="0.00">
                  <c:v>201.5</c:v>
                </c:pt>
                <c:pt idx="1768" formatCode="0.00">
                  <c:v>201.6</c:v>
                </c:pt>
                <c:pt idx="1769" formatCode="0.00">
                  <c:v>201.7</c:v>
                </c:pt>
                <c:pt idx="1770" formatCode="0.00">
                  <c:v>201.8</c:v>
                </c:pt>
                <c:pt idx="1771" formatCode="0.00">
                  <c:v>201.9</c:v>
                </c:pt>
                <c:pt idx="1772" formatCode="0.00">
                  <c:v>202</c:v>
                </c:pt>
                <c:pt idx="1773" formatCode="0.00">
                  <c:v>202.1</c:v>
                </c:pt>
                <c:pt idx="1774" formatCode="0.00">
                  <c:v>202.2</c:v>
                </c:pt>
                <c:pt idx="1775" formatCode="0.00">
                  <c:v>202.3</c:v>
                </c:pt>
                <c:pt idx="1776" formatCode="0.00">
                  <c:v>202.4</c:v>
                </c:pt>
                <c:pt idx="1777" formatCode="0.00">
                  <c:v>202.5</c:v>
                </c:pt>
                <c:pt idx="1778" formatCode="0.00">
                  <c:v>202.6</c:v>
                </c:pt>
                <c:pt idx="1779" formatCode="0.00">
                  <c:v>202.7</c:v>
                </c:pt>
                <c:pt idx="1780" formatCode="0.00">
                  <c:v>202.8</c:v>
                </c:pt>
                <c:pt idx="1781" formatCode="0.00">
                  <c:v>202.9</c:v>
                </c:pt>
                <c:pt idx="1782" formatCode="0.00">
                  <c:v>203</c:v>
                </c:pt>
                <c:pt idx="1783" formatCode="0.00">
                  <c:v>203.1</c:v>
                </c:pt>
                <c:pt idx="1784" formatCode="0.00">
                  <c:v>203.2</c:v>
                </c:pt>
                <c:pt idx="1785" formatCode="0.00">
                  <c:v>203.3</c:v>
                </c:pt>
                <c:pt idx="1786" formatCode="0.00">
                  <c:v>203.4</c:v>
                </c:pt>
                <c:pt idx="1787" formatCode="0.00">
                  <c:v>203.5</c:v>
                </c:pt>
                <c:pt idx="1788" formatCode="0.00">
                  <c:v>203.6</c:v>
                </c:pt>
                <c:pt idx="1789" formatCode="0.00">
                  <c:v>203.7</c:v>
                </c:pt>
                <c:pt idx="1790" formatCode="0.00">
                  <c:v>203.8</c:v>
                </c:pt>
                <c:pt idx="1791" formatCode="0.00">
                  <c:v>203.9</c:v>
                </c:pt>
                <c:pt idx="1792" formatCode="0.00">
                  <c:v>204</c:v>
                </c:pt>
                <c:pt idx="1793" formatCode="0.00">
                  <c:v>204.1</c:v>
                </c:pt>
                <c:pt idx="1794" formatCode="0.00">
                  <c:v>204.2</c:v>
                </c:pt>
                <c:pt idx="1795" formatCode="0.00">
                  <c:v>204.3</c:v>
                </c:pt>
                <c:pt idx="1796" formatCode="0.00">
                  <c:v>204.4</c:v>
                </c:pt>
                <c:pt idx="1797" formatCode="0.00">
                  <c:v>204.5</c:v>
                </c:pt>
                <c:pt idx="1798" formatCode="0.00">
                  <c:v>204.6</c:v>
                </c:pt>
                <c:pt idx="1799" formatCode="0.00">
                  <c:v>204.7</c:v>
                </c:pt>
                <c:pt idx="1800" formatCode="0.00">
                  <c:v>204.8</c:v>
                </c:pt>
                <c:pt idx="1801" formatCode="0.00">
                  <c:v>204.9</c:v>
                </c:pt>
                <c:pt idx="1802" formatCode="0.00">
                  <c:v>205</c:v>
                </c:pt>
                <c:pt idx="1803" formatCode="0.00">
                  <c:v>205.1</c:v>
                </c:pt>
                <c:pt idx="1804" formatCode="0.00">
                  <c:v>205.2</c:v>
                </c:pt>
                <c:pt idx="1805" formatCode="0.00">
                  <c:v>205.3</c:v>
                </c:pt>
                <c:pt idx="1806" formatCode="0.00">
                  <c:v>205.4</c:v>
                </c:pt>
                <c:pt idx="1807" formatCode="0.00">
                  <c:v>205.5</c:v>
                </c:pt>
                <c:pt idx="1808" formatCode="0.00">
                  <c:v>205.6</c:v>
                </c:pt>
                <c:pt idx="1809" formatCode="0.00">
                  <c:v>205.7</c:v>
                </c:pt>
                <c:pt idx="1810" formatCode="0.00">
                  <c:v>205.8</c:v>
                </c:pt>
                <c:pt idx="1811" formatCode="0.00">
                  <c:v>205.9</c:v>
                </c:pt>
                <c:pt idx="1812" formatCode="0.00">
                  <c:v>206</c:v>
                </c:pt>
                <c:pt idx="1813" formatCode="0.00">
                  <c:v>206.1</c:v>
                </c:pt>
                <c:pt idx="1814" formatCode="0.00">
                  <c:v>206.2</c:v>
                </c:pt>
                <c:pt idx="1815" formatCode="0.00">
                  <c:v>206.3</c:v>
                </c:pt>
                <c:pt idx="1816" formatCode="0.00">
                  <c:v>206.4</c:v>
                </c:pt>
                <c:pt idx="1817" formatCode="0.00">
                  <c:v>206.5</c:v>
                </c:pt>
                <c:pt idx="1818" formatCode="0.00">
                  <c:v>206.6</c:v>
                </c:pt>
                <c:pt idx="1819" formatCode="0.00">
                  <c:v>206.7</c:v>
                </c:pt>
                <c:pt idx="1820" formatCode="0.00">
                  <c:v>206.8</c:v>
                </c:pt>
                <c:pt idx="1821" formatCode="0.00">
                  <c:v>206.9</c:v>
                </c:pt>
                <c:pt idx="1822" formatCode="0.00">
                  <c:v>207</c:v>
                </c:pt>
                <c:pt idx="1823" formatCode="0.00">
                  <c:v>207.1</c:v>
                </c:pt>
                <c:pt idx="1824" formatCode="0.00">
                  <c:v>207.2</c:v>
                </c:pt>
                <c:pt idx="1825" formatCode="0.00">
                  <c:v>207.3</c:v>
                </c:pt>
                <c:pt idx="1826" formatCode="0.00">
                  <c:v>207.4</c:v>
                </c:pt>
                <c:pt idx="1827" formatCode="0.00">
                  <c:v>207.5</c:v>
                </c:pt>
                <c:pt idx="1828" formatCode="0.00">
                  <c:v>207.6</c:v>
                </c:pt>
                <c:pt idx="1829" formatCode="0.00">
                  <c:v>207.7</c:v>
                </c:pt>
                <c:pt idx="1830" formatCode="0.00">
                  <c:v>207.8</c:v>
                </c:pt>
                <c:pt idx="1831" formatCode="0.00">
                  <c:v>207.9</c:v>
                </c:pt>
                <c:pt idx="1832" formatCode="0.00">
                  <c:v>208</c:v>
                </c:pt>
                <c:pt idx="1833" formatCode="0.00">
                  <c:v>208.1</c:v>
                </c:pt>
                <c:pt idx="1834" formatCode="0.00">
                  <c:v>208.2</c:v>
                </c:pt>
                <c:pt idx="1835" formatCode="0.00">
                  <c:v>208.3</c:v>
                </c:pt>
                <c:pt idx="1836" formatCode="0.00">
                  <c:v>208.4</c:v>
                </c:pt>
                <c:pt idx="1837" formatCode="0.00">
                  <c:v>208.5</c:v>
                </c:pt>
                <c:pt idx="1838" formatCode="0.00">
                  <c:v>208.6</c:v>
                </c:pt>
                <c:pt idx="1839" formatCode="0.00">
                  <c:v>208.7</c:v>
                </c:pt>
                <c:pt idx="1840" formatCode="0.00">
                  <c:v>208.8</c:v>
                </c:pt>
                <c:pt idx="1841" formatCode="0.00">
                  <c:v>208.9</c:v>
                </c:pt>
                <c:pt idx="1842" formatCode="0.00">
                  <c:v>209</c:v>
                </c:pt>
                <c:pt idx="1843" formatCode="0.00">
                  <c:v>209.1</c:v>
                </c:pt>
                <c:pt idx="1844" formatCode="0.00">
                  <c:v>209.2</c:v>
                </c:pt>
                <c:pt idx="1845" formatCode="0.00">
                  <c:v>209.3</c:v>
                </c:pt>
                <c:pt idx="1846" formatCode="0.00">
                  <c:v>209.4</c:v>
                </c:pt>
                <c:pt idx="1847" formatCode="0.00">
                  <c:v>209.5</c:v>
                </c:pt>
                <c:pt idx="1848" formatCode="0.00">
                  <c:v>209.6</c:v>
                </c:pt>
                <c:pt idx="1849" formatCode="0.00">
                  <c:v>209.7</c:v>
                </c:pt>
                <c:pt idx="1850" formatCode="0.00">
                  <c:v>209.8</c:v>
                </c:pt>
                <c:pt idx="1851" formatCode="0.00">
                  <c:v>209.9</c:v>
                </c:pt>
                <c:pt idx="1852" formatCode="0.00">
                  <c:v>210</c:v>
                </c:pt>
                <c:pt idx="1853" formatCode="0.00">
                  <c:v>210.1</c:v>
                </c:pt>
                <c:pt idx="1854" formatCode="0.00">
                  <c:v>210.2</c:v>
                </c:pt>
                <c:pt idx="1855" formatCode="0.00">
                  <c:v>210.3</c:v>
                </c:pt>
                <c:pt idx="1856" formatCode="0.00">
                  <c:v>210.4</c:v>
                </c:pt>
                <c:pt idx="1857" formatCode="0.00">
                  <c:v>210.5</c:v>
                </c:pt>
                <c:pt idx="1858" formatCode="0.00">
                  <c:v>210.6</c:v>
                </c:pt>
                <c:pt idx="1859" formatCode="0.00">
                  <c:v>210.7</c:v>
                </c:pt>
                <c:pt idx="1860" formatCode="0.00">
                  <c:v>210.8</c:v>
                </c:pt>
                <c:pt idx="1861" formatCode="0.00">
                  <c:v>210.9</c:v>
                </c:pt>
                <c:pt idx="1862" formatCode="0.00">
                  <c:v>211</c:v>
                </c:pt>
                <c:pt idx="1863" formatCode="0.00">
                  <c:v>211.1</c:v>
                </c:pt>
                <c:pt idx="1864" formatCode="0.00">
                  <c:v>211.2</c:v>
                </c:pt>
                <c:pt idx="1865" formatCode="0.00">
                  <c:v>211.3</c:v>
                </c:pt>
                <c:pt idx="1866" formatCode="0.00">
                  <c:v>211.4</c:v>
                </c:pt>
                <c:pt idx="1867" formatCode="0.00">
                  <c:v>211.5</c:v>
                </c:pt>
                <c:pt idx="1868" formatCode="0.00">
                  <c:v>211.6</c:v>
                </c:pt>
                <c:pt idx="1869" formatCode="0.00">
                  <c:v>211.7</c:v>
                </c:pt>
                <c:pt idx="1870" formatCode="0.00">
                  <c:v>211.8</c:v>
                </c:pt>
                <c:pt idx="1871" formatCode="0.00">
                  <c:v>211.9</c:v>
                </c:pt>
                <c:pt idx="1872" formatCode="0.00">
                  <c:v>212</c:v>
                </c:pt>
                <c:pt idx="1873" formatCode="0.00">
                  <c:v>212.1</c:v>
                </c:pt>
                <c:pt idx="1874" formatCode="0.00">
                  <c:v>212.2</c:v>
                </c:pt>
                <c:pt idx="1875" formatCode="0.00">
                  <c:v>212.3</c:v>
                </c:pt>
                <c:pt idx="1876" formatCode="0.00">
                  <c:v>212.4</c:v>
                </c:pt>
                <c:pt idx="1877" formatCode="0.00">
                  <c:v>212.5</c:v>
                </c:pt>
                <c:pt idx="1878" formatCode="0.00">
                  <c:v>212.6</c:v>
                </c:pt>
                <c:pt idx="1879" formatCode="0.00">
                  <c:v>212.7</c:v>
                </c:pt>
                <c:pt idx="1880" formatCode="0.00">
                  <c:v>212.8</c:v>
                </c:pt>
                <c:pt idx="1881" formatCode="0.00">
                  <c:v>212.9</c:v>
                </c:pt>
                <c:pt idx="1882" formatCode="0.00">
                  <c:v>213</c:v>
                </c:pt>
                <c:pt idx="1883" formatCode="0.00">
                  <c:v>213.1</c:v>
                </c:pt>
                <c:pt idx="1884" formatCode="0.00">
                  <c:v>213.2</c:v>
                </c:pt>
                <c:pt idx="1885" formatCode="0.00">
                  <c:v>213.3</c:v>
                </c:pt>
                <c:pt idx="1886" formatCode="0.00">
                  <c:v>213.4</c:v>
                </c:pt>
                <c:pt idx="1887" formatCode="0.00">
                  <c:v>213.5</c:v>
                </c:pt>
                <c:pt idx="1888" formatCode="0.00">
                  <c:v>213.6</c:v>
                </c:pt>
                <c:pt idx="1889" formatCode="0.00">
                  <c:v>213.7</c:v>
                </c:pt>
                <c:pt idx="1890" formatCode="0.00">
                  <c:v>213.8</c:v>
                </c:pt>
                <c:pt idx="1891" formatCode="0.00">
                  <c:v>213.9</c:v>
                </c:pt>
                <c:pt idx="1892" formatCode="0.00">
                  <c:v>214</c:v>
                </c:pt>
                <c:pt idx="1893" formatCode="0.00">
                  <c:v>214.1</c:v>
                </c:pt>
                <c:pt idx="1894" formatCode="0.00">
                  <c:v>214.2</c:v>
                </c:pt>
                <c:pt idx="1895" formatCode="0.00">
                  <c:v>214.3</c:v>
                </c:pt>
                <c:pt idx="1896" formatCode="0.00">
                  <c:v>214.4</c:v>
                </c:pt>
                <c:pt idx="1897" formatCode="0.00">
                  <c:v>214.5</c:v>
                </c:pt>
                <c:pt idx="1898" formatCode="0.00">
                  <c:v>214.6</c:v>
                </c:pt>
                <c:pt idx="1899" formatCode="0.00">
                  <c:v>214.7</c:v>
                </c:pt>
                <c:pt idx="1900" formatCode="0.00">
                  <c:v>214.8</c:v>
                </c:pt>
                <c:pt idx="1901" formatCode="0.00">
                  <c:v>214.9</c:v>
                </c:pt>
                <c:pt idx="1902" formatCode="0.00">
                  <c:v>215</c:v>
                </c:pt>
                <c:pt idx="1903" formatCode="0.00">
                  <c:v>215.1</c:v>
                </c:pt>
                <c:pt idx="1904" formatCode="0.00">
                  <c:v>215.2</c:v>
                </c:pt>
                <c:pt idx="1905" formatCode="0.00">
                  <c:v>215.3</c:v>
                </c:pt>
                <c:pt idx="1906" formatCode="0.00">
                  <c:v>215.4</c:v>
                </c:pt>
                <c:pt idx="1907" formatCode="0.00">
                  <c:v>215.5</c:v>
                </c:pt>
                <c:pt idx="1908" formatCode="0.00">
                  <c:v>215.6</c:v>
                </c:pt>
                <c:pt idx="1909" formatCode="0.00">
                  <c:v>215.7</c:v>
                </c:pt>
                <c:pt idx="1910" formatCode="0.00">
                  <c:v>215.8</c:v>
                </c:pt>
                <c:pt idx="1911" formatCode="0.00">
                  <c:v>215.9</c:v>
                </c:pt>
                <c:pt idx="1912" formatCode="0.00">
                  <c:v>216</c:v>
                </c:pt>
                <c:pt idx="1913" formatCode="0.00">
                  <c:v>216.1</c:v>
                </c:pt>
                <c:pt idx="1914" formatCode="0.00">
                  <c:v>216.2</c:v>
                </c:pt>
                <c:pt idx="1915" formatCode="0.00">
                  <c:v>216.3</c:v>
                </c:pt>
                <c:pt idx="1916" formatCode="0.00">
                  <c:v>216.4</c:v>
                </c:pt>
                <c:pt idx="1917" formatCode="0.00">
                  <c:v>216.5</c:v>
                </c:pt>
                <c:pt idx="1918" formatCode="0.00">
                  <c:v>216.6</c:v>
                </c:pt>
                <c:pt idx="1919" formatCode="0.00">
                  <c:v>216.7</c:v>
                </c:pt>
                <c:pt idx="1920" formatCode="0.00">
                  <c:v>216.8</c:v>
                </c:pt>
                <c:pt idx="1921" formatCode="0.00">
                  <c:v>216.9</c:v>
                </c:pt>
                <c:pt idx="1922" formatCode="0.00">
                  <c:v>217</c:v>
                </c:pt>
                <c:pt idx="1923" formatCode="0.00">
                  <c:v>217.1</c:v>
                </c:pt>
                <c:pt idx="1924" formatCode="0.00">
                  <c:v>217.2</c:v>
                </c:pt>
                <c:pt idx="1925" formatCode="0.00">
                  <c:v>217.3</c:v>
                </c:pt>
                <c:pt idx="1926" formatCode="0.00">
                  <c:v>217.4</c:v>
                </c:pt>
                <c:pt idx="1927" formatCode="0.00">
                  <c:v>217.5</c:v>
                </c:pt>
                <c:pt idx="1928" formatCode="0.00">
                  <c:v>217.6</c:v>
                </c:pt>
                <c:pt idx="1929" formatCode="0.00">
                  <c:v>217.7</c:v>
                </c:pt>
                <c:pt idx="1930" formatCode="0.00">
                  <c:v>217.8</c:v>
                </c:pt>
                <c:pt idx="1931" formatCode="0.00">
                  <c:v>217.9</c:v>
                </c:pt>
                <c:pt idx="1932" formatCode="0.00">
                  <c:v>218</c:v>
                </c:pt>
                <c:pt idx="1933" formatCode="0.00">
                  <c:v>218.1</c:v>
                </c:pt>
                <c:pt idx="1934" formatCode="0.00">
                  <c:v>218.2</c:v>
                </c:pt>
                <c:pt idx="1935" formatCode="0.00">
                  <c:v>218.3</c:v>
                </c:pt>
                <c:pt idx="1936" formatCode="0.00">
                  <c:v>218.4</c:v>
                </c:pt>
                <c:pt idx="1937" formatCode="0.00">
                  <c:v>218.5</c:v>
                </c:pt>
                <c:pt idx="1938" formatCode="0.00">
                  <c:v>218.6</c:v>
                </c:pt>
                <c:pt idx="1939" formatCode="0.00">
                  <c:v>218.7</c:v>
                </c:pt>
                <c:pt idx="1940" formatCode="0.00">
                  <c:v>218.8</c:v>
                </c:pt>
                <c:pt idx="1941" formatCode="0.00">
                  <c:v>218.9</c:v>
                </c:pt>
                <c:pt idx="1942" formatCode="0.00">
                  <c:v>219</c:v>
                </c:pt>
                <c:pt idx="1943" formatCode="0.00">
                  <c:v>219.1</c:v>
                </c:pt>
                <c:pt idx="1944" formatCode="0.00">
                  <c:v>219.2</c:v>
                </c:pt>
                <c:pt idx="1945" formatCode="0.00">
                  <c:v>219.3</c:v>
                </c:pt>
                <c:pt idx="1946" formatCode="0.00">
                  <c:v>219.4</c:v>
                </c:pt>
                <c:pt idx="1947" formatCode="0.00">
                  <c:v>219.5</c:v>
                </c:pt>
                <c:pt idx="1948" formatCode="0.00">
                  <c:v>219.6</c:v>
                </c:pt>
                <c:pt idx="1949" formatCode="0.00">
                  <c:v>219.7</c:v>
                </c:pt>
                <c:pt idx="1950" formatCode="0.00">
                  <c:v>219.8</c:v>
                </c:pt>
                <c:pt idx="1951" formatCode="0.00">
                  <c:v>219.9</c:v>
                </c:pt>
                <c:pt idx="1952" formatCode="0.00">
                  <c:v>220</c:v>
                </c:pt>
              </c:numCache>
            </c:numRef>
          </c:xVal>
          <c:yVal>
            <c:numRef>
              <c:f>Лист1!$E$1:$E$2252</c:f>
              <c:numCache>
                <c:formatCode>General</c:formatCode>
                <c:ptCount val="2252"/>
                <c:pt idx="0">
                  <c:v>1.4100000000000001E-2</c:v>
                </c:pt>
                <c:pt idx="1">
                  <c:v>1.4200000000000004E-2</c:v>
                </c:pt>
                <c:pt idx="2">
                  <c:v>1.4300000000000007E-2</c:v>
                </c:pt>
                <c:pt idx="3">
                  <c:v>1.4500000000000008E-2</c:v>
                </c:pt>
                <c:pt idx="4">
                  <c:v>1.4600000000000009E-2</c:v>
                </c:pt>
                <c:pt idx="5">
                  <c:v>1.4700000000000005E-2</c:v>
                </c:pt>
                <c:pt idx="6">
                  <c:v>1.4900000000000012E-2</c:v>
                </c:pt>
                <c:pt idx="7">
                  <c:v>1.4999999999999998E-2</c:v>
                </c:pt>
                <c:pt idx="8">
                  <c:v>1.5099999999999994E-2</c:v>
                </c:pt>
                <c:pt idx="9">
                  <c:v>1.5300000000000008E-2</c:v>
                </c:pt>
                <c:pt idx="10">
                  <c:v>1.5400000000000028E-2</c:v>
                </c:pt>
                <c:pt idx="11">
                  <c:v>1.5500000000000074E-2</c:v>
                </c:pt>
                <c:pt idx="12">
                  <c:v>1.5699999999999999E-2</c:v>
                </c:pt>
                <c:pt idx="13">
                  <c:v>1.5800000000000054E-2</c:v>
                </c:pt>
                <c:pt idx="14">
                  <c:v>1.5900000000000011E-2</c:v>
                </c:pt>
                <c:pt idx="15">
                  <c:v>1.6199999999999999E-2</c:v>
                </c:pt>
                <c:pt idx="16">
                  <c:v>1.6299999999999999E-2</c:v>
                </c:pt>
                <c:pt idx="17">
                  <c:v>1.6400000000000005E-2</c:v>
                </c:pt>
                <c:pt idx="18">
                  <c:v>1.6600000000000108E-2</c:v>
                </c:pt>
                <c:pt idx="19">
                  <c:v>1.6800000000000117E-2</c:v>
                </c:pt>
                <c:pt idx="20">
                  <c:v>1.6900000000000123E-2</c:v>
                </c:pt>
                <c:pt idx="21">
                  <c:v>1.7100000000000014E-2</c:v>
                </c:pt>
                <c:pt idx="22">
                  <c:v>1.7299999999999999E-2</c:v>
                </c:pt>
                <c:pt idx="23">
                  <c:v>1.7500000000000009E-2</c:v>
                </c:pt>
                <c:pt idx="24">
                  <c:v>1.7600000000000005E-2</c:v>
                </c:pt>
                <c:pt idx="25">
                  <c:v>1.7800000000000017E-2</c:v>
                </c:pt>
                <c:pt idx="26">
                  <c:v>1.8000000000000033E-2</c:v>
                </c:pt>
                <c:pt idx="27">
                  <c:v>1.8200000000000074E-2</c:v>
                </c:pt>
                <c:pt idx="28">
                  <c:v>1.8400000000000052E-2</c:v>
                </c:pt>
                <c:pt idx="29">
                  <c:v>1.8599999999999998E-2</c:v>
                </c:pt>
                <c:pt idx="30">
                  <c:v>1.8800000000000105E-2</c:v>
                </c:pt>
                <c:pt idx="31">
                  <c:v>1.9000000000000107E-2</c:v>
                </c:pt>
                <c:pt idx="32">
                  <c:v>1.9199999999999998E-2</c:v>
                </c:pt>
                <c:pt idx="33">
                  <c:v>1.9500000000000118E-2</c:v>
                </c:pt>
                <c:pt idx="34">
                  <c:v>1.9700000000000127E-2</c:v>
                </c:pt>
                <c:pt idx="35">
                  <c:v>1.9900000000000136E-2</c:v>
                </c:pt>
                <c:pt idx="36">
                  <c:v>2.0100000000000007E-2</c:v>
                </c:pt>
                <c:pt idx="37">
                  <c:v>2.0300000000000002E-2</c:v>
                </c:pt>
                <c:pt idx="38">
                  <c:v>2.0600000000000021E-2</c:v>
                </c:pt>
                <c:pt idx="39">
                  <c:v>2.0799999999999999E-2</c:v>
                </c:pt>
                <c:pt idx="40">
                  <c:v>2.1100000000000008E-2</c:v>
                </c:pt>
                <c:pt idx="41">
                  <c:v>2.1300000000000006E-2</c:v>
                </c:pt>
                <c:pt idx="42">
                  <c:v>2.1600000000000022E-2</c:v>
                </c:pt>
                <c:pt idx="43">
                  <c:v>2.1800000000000062E-2</c:v>
                </c:pt>
                <c:pt idx="44">
                  <c:v>2.2200000000000077E-2</c:v>
                </c:pt>
                <c:pt idx="45">
                  <c:v>2.2400000000000066E-2</c:v>
                </c:pt>
                <c:pt idx="46">
                  <c:v>2.2700000000000012E-2</c:v>
                </c:pt>
                <c:pt idx="47">
                  <c:v>2.2900000000000021E-2</c:v>
                </c:pt>
                <c:pt idx="48">
                  <c:v>2.3300000000000001E-2</c:v>
                </c:pt>
                <c:pt idx="49">
                  <c:v>2.35E-2</c:v>
                </c:pt>
                <c:pt idx="50">
                  <c:v>2.3900000000000001E-2</c:v>
                </c:pt>
                <c:pt idx="51">
                  <c:v>2.410000000000001E-2</c:v>
                </c:pt>
                <c:pt idx="52">
                  <c:v>2.4500000000000001E-2</c:v>
                </c:pt>
                <c:pt idx="53">
                  <c:v>2.4800000000000016E-2</c:v>
                </c:pt>
                <c:pt idx="54">
                  <c:v>2.5100000000000008E-2</c:v>
                </c:pt>
                <c:pt idx="55">
                  <c:v>2.5500000000000002E-2</c:v>
                </c:pt>
                <c:pt idx="56">
                  <c:v>2.5800000000000059E-2</c:v>
                </c:pt>
                <c:pt idx="57">
                  <c:v>2.6200000000000025E-2</c:v>
                </c:pt>
                <c:pt idx="58">
                  <c:v>2.6500000000000013E-2</c:v>
                </c:pt>
                <c:pt idx="59">
                  <c:v>2.6900000000000018E-2</c:v>
                </c:pt>
                <c:pt idx="60">
                  <c:v>2.7200000000000026E-2</c:v>
                </c:pt>
                <c:pt idx="61">
                  <c:v>2.7600000000000187E-2</c:v>
                </c:pt>
                <c:pt idx="62">
                  <c:v>2.81E-2</c:v>
                </c:pt>
                <c:pt idx="63">
                  <c:v>2.8400000000000009E-2</c:v>
                </c:pt>
                <c:pt idx="64">
                  <c:v>2.8799999999999999E-2</c:v>
                </c:pt>
                <c:pt idx="65">
                  <c:v>2.9300000000000007E-2</c:v>
                </c:pt>
                <c:pt idx="66">
                  <c:v>2.9700000000000008E-2</c:v>
                </c:pt>
                <c:pt idx="67">
                  <c:v>3.0100000000000009E-2</c:v>
                </c:pt>
                <c:pt idx="68">
                  <c:v>3.0500000000000013E-2</c:v>
                </c:pt>
                <c:pt idx="69">
                  <c:v>3.1000000000000066E-2</c:v>
                </c:pt>
                <c:pt idx="70">
                  <c:v>3.1500000000000021E-2</c:v>
                </c:pt>
                <c:pt idx="71">
                  <c:v>3.1900000000000012E-2</c:v>
                </c:pt>
                <c:pt idx="72">
                  <c:v>3.2400000000000019E-2</c:v>
                </c:pt>
                <c:pt idx="73">
                  <c:v>3.2900000000000026E-2</c:v>
                </c:pt>
                <c:pt idx="74">
                  <c:v>3.3500000000000002E-2</c:v>
                </c:pt>
                <c:pt idx="75">
                  <c:v>3.3900000000000013E-2</c:v>
                </c:pt>
                <c:pt idx="76">
                  <c:v>3.450000000000001E-2</c:v>
                </c:pt>
                <c:pt idx="77">
                  <c:v>3.5100000000000006E-2</c:v>
                </c:pt>
                <c:pt idx="78">
                  <c:v>3.5600000000000062E-2</c:v>
                </c:pt>
                <c:pt idx="79">
                  <c:v>3.6199999999999996E-2</c:v>
                </c:pt>
                <c:pt idx="80">
                  <c:v>3.680000000000002E-2</c:v>
                </c:pt>
                <c:pt idx="81">
                  <c:v>3.7400000000000225E-2</c:v>
                </c:pt>
                <c:pt idx="82">
                  <c:v>3.8000000000000013E-2</c:v>
                </c:pt>
                <c:pt idx="83">
                  <c:v>3.8599999999999995E-2</c:v>
                </c:pt>
                <c:pt idx="84">
                  <c:v>3.9300000000000002E-2</c:v>
                </c:pt>
                <c:pt idx="85">
                  <c:v>4.0000000000000036E-2</c:v>
                </c:pt>
                <c:pt idx="86">
                  <c:v>4.0600000000000004E-2</c:v>
                </c:pt>
                <c:pt idx="87">
                  <c:v>4.1300000000000017E-2</c:v>
                </c:pt>
                <c:pt idx="88">
                  <c:v>4.2100000000000026E-2</c:v>
                </c:pt>
                <c:pt idx="89">
                  <c:v>4.2900000000000035E-2</c:v>
                </c:pt>
                <c:pt idx="90">
                  <c:v>4.36E-2</c:v>
                </c:pt>
                <c:pt idx="91">
                  <c:v>4.4400000000000134E-2</c:v>
                </c:pt>
                <c:pt idx="92">
                  <c:v>4.5200000000000004E-2</c:v>
                </c:pt>
                <c:pt idx="93">
                  <c:v>4.6000000000000013E-2</c:v>
                </c:pt>
                <c:pt idx="94">
                  <c:v>4.6900000000000004E-2</c:v>
                </c:pt>
                <c:pt idx="95">
                  <c:v>4.7800000000000044E-2</c:v>
                </c:pt>
                <c:pt idx="96">
                  <c:v>4.8800000000000017E-2</c:v>
                </c:pt>
                <c:pt idx="97">
                  <c:v>4.9700000000000168E-2</c:v>
                </c:pt>
                <c:pt idx="98">
                  <c:v>5.0600000000000013E-2</c:v>
                </c:pt>
                <c:pt idx="99">
                  <c:v>5.1600000000000014E-2</c:v>
                </c:pt>
                <c:pt idx="100">
                  <c:v>5.2700000000000337E-2</c:v>
                </c:pt>
                <c:pt idx="101">
                  <c:v>5.3800000000000028E-2</c:v>
                </c:pt>
                <c:pt idx="102">
                  <c:v>5.4900000000000067E-2</c:v>
                </c:pt>
                <c:pt idx="103">
                  <c:v>5.6000000000000008E-2</c:v>
                </c:pt>
                <c:pt idx="104">
                  <c:v>5.7200000000000029E-2</c:v>
                </c:pt>
                <c:pt idx="105">
                  <c:v>5.8500000000000017E-2</c:v>
                </c:pt>
                <c:pt idx="106">
                  <c:v>5.9800000000000152E-2</c:v>
                </c:pt>
                <c:pt idx="107">
                  <c:v>6.1100000000000015E-2</c:v>
                </c:pt>
                <c:pt idx="108">
                  <c:v>6.240000000000015E-2</c:v>
                </c:pt>
                <c:pt idx="109">
                  <c:v>6.3900000000000012E-2</c:v>
                </c:pt>
                <c:pt idx="110">
                  <c:v>6.5300000000000039E-2</c:v>
                </c:pt>
                <c:pt idx="111">
                  <c:v>6.6900000000000001E-2</c:v>
                </c:pt>
                <c:pt idx="112">
                  <c:v>6.8400000000000044E-2</c:v>
                </c:pt>
                <c:pt idx="113">
                  <c:v>7.0100000000000023E-2</c:v>
                </c:pt>
                <c:pt idx="114">
                  <c:v>7.180000000000003E-2</c:v>
                </c:pt>
                <c:pt idx="115">
                  <c:v>7.3600000000000013E-2</c:v>
                </c:pt>
                <c:pt idx="116">
                  <c:v>7.5400000000000064E-2</c:v>
                </c:pt>
                <c:pt idx="117">
                  <c:v>7.7300000000000174E-2</c:v>
                </c:pt>
                <c:pt idx="118">
                  <c:v>7.9300000000000176E-2</c:v>
                </c:pt>
                <c:pt idx="119">
                  <c:v>8.14E-2</c:v>
                </c:pt>
                <c:pt idx="120">
                  <c:v>8.3500000000000352E-2</c:v>
                </c:pt>
                <c:pt idx="121">
                  <c:v>8.5800000000000071E-2</c:v>
                </c:pt>
                <c:pt idx="122">
                  <c:v>8.8200000000000056E-2</c:v>
                </c:pt>
                <c:pt idx="123">
                  <c:v>9.0700000000000086E-2</c:v>
                </c:pt>
                <c:pt idx="124">
                  <c:v>9.3300000000000091E-2</c:v>
                </c:pt>
                <c:pt idx="125">
                  <c:v>9.5900000000000082E-2</c:v>
                </c:pt>
                <c:pt idx="126">
                  <c:v>9.8700000000000301E-2</c:v>
                </c:pt>
                <c:pt idx="127">
                  <c:v>0.10160000000000002</c:v>
                </c:pt>
                <c:pt idx="128">
                  <c:v>0.10479999999999999</c:v>
                </c:pt>
                <c:pt idx="129">
                  <c:v>0.10800000000000012</c:v>
                </c:pt>
                <c:pt idx="130">
                  <c:v>0.11140000000000003</c:v>
                </c:pt>
                <c:pt idx="131">
                  <c:v>0.11490000000000003</c:v>
                </c:pt>
                <c:pt idx="132">
                  <c:v>0.11849999999999999</c:v>
                </c:pt>
                <c:pt idx="133">
                  <c:v>0.12250000000000009</c:v>
                </c:pt>
                <c:pt idx="134">
                  <c:v>0.1265</c:v>
                </c:pt>
                <c:pt idx="135">
                  <c:v>0.1308</c:v>
                </c:pt>
                <c:pt idx="136">
                  <c:v>0.13520000000000001</c:v>
                </c:pt>
                <c:pt idx="137">
                  <c:v>0.14000000000000001</c:v>
                </c:pt>
                <c:pt idx="138">
                  <c:v>0.14490000000000086</c:v>
                </c:pt>
                <c:pt idx="139">
                  <c:v>0.15000000000000024</c:v>
                </c:pt>
                <c:pt idx="140">
                  <c:v>0.15550000000000044</c:v>
                </c:pt>
                <c:pt idx="141">
                  <c:v>0.16120000000000007</c:v>
                </c:pt>
                <c:pt idx="142">
                  <c:v>0.16710000000000005</c:v>
                </c:pt>
                <c:pt idx="143">
                  <c:v>0.17350000000000004</c:v>
                </c:pt>
                <c:pt idx="144">
                  <c:v>0.18000000000000024</c:v>
                </c:pt>
                <c:pt idx="145">
                  <c:v>0.18700000000000044</c:v>
                </c:pt>
                <c:pt idx="146">
                  <c:v>0.19410000000000005</c:v>
                </c:pt>
                <c:pt idx="147">
                  <c:v>0.20169999999999999</c:v>
                </c:pt>
                <c:pt idx="148">
                  <c:v>0.20960000000000001</c:v>
                </c:pt>
                <c:pt idx="149">
                  <c:v>0.21780000000000024</c:v>
                </c:pt>
                <c:pt idx="150">
                  <c:v>0.22640000000000027</c:v>
                </c:pt>
                <c:pt idx="151">
                  <c:v>0.23530000000000001</c:v>
                </c:pt>
                <c:pt idx="152">
                  <c:v>0.24470000000000044</c:v>
                </c:pt>
                <c:pt idx="153">
                  <c:v>0.25430000000000008</c:v>
                </c:pt>
                <c:pt idx="154">
                  <c:v>0.26420000000000005</c:v>
                </c:pt>
                <c:pt idx="155">
                  <c:v>0.27440000000000031</c:v>
                </c:pt>
                <c:pt idx="156">
                  <c:v>0.28500000000000031</c:v>
                </c:pt>
                <c:pt idx="157">
                  <c:v>0.29580000000000184</c:v>
                </c:pt>
                <c:pt idx="158">
                  <c:v>0.30660000000000032</c:v>
                </c:pt>
                <c:pt idx="159">
                  <c:v>0.31770000000000032</c:v>
                </c:pt>
                <c:pt idx="160">
                  <c:v>0.32870000000000038</c:v>
                </c:pt>
                <c:pt idx="161">
                  <c:v>0.33980000000000288</c:v>
                </c:pt>
                <c:pt idx="162">
                  <c:v>0.35070000000000001</c:v>
                </c:pt>
                <c:pt idx="163">
                  <c:v>0.36130000000000184</c:v>
                </c:pt>
                <c:pt idx="164">
                  <c:v>0.37150000000000138</c:v>
                </c:pt>
                <c:pt idx="165">
                  <c:v>0.38120000000000032</c:v>
                </c:pt>
                <c:pt idx="166">
                  <c:v>0.39020000000000032</c:v>
                </c:pt>
                <c:pt idx="167">
                  <c:v>0.39810000000000184</c:v>
                </c:pt>
                <c:pt idx="168">
                  <c:v>0.40510000000000002</c:v>
                </c:pt>
                <c:pt idx="169">
                  <c:v>0.41090000000000032</c:v>
                </c:pt>
                <c:pt idx="170">
                  <c:v>0.41530000000000161</c:v>
                </c:pt>
                <c:pt idx="171">
                  <c:v>0.41820000000000002</c:v>
                </c:pt>
                <c:pt idx="172">
                  <c:v>0.41970000000000002</c:v>
                </c:pt>
                <c:pt idx="173">
                  <c:v>0.41910000000000008</c:v>
                </c:pt>
                <c:pt idx="174">
                  <c:v>0.41700000000000031</c:v>
                </c:pt>
                <c:pt idx="175">
                  <c:v>0.41360000000000002</c:v>
                </c:pt>
                <c:pt idx="176">
                  <c:v>0.40890000000000032</c:v>
                </c:pt>
                <c:pt idx="177">
                  <c:v>0.40310000000000001</c:v>
                </c:pt>
                <c:pt idx="178">
                  <c:v>0.39630000000000287</c:v>
                </c:pt>
                <c:pt idx="179">
                  <c:v>0.38890000000000208</c:v>
                </c:pt>
                <c:pt idx="180">
                  <c:v>0.38080000000000241</c:v>
                </c:pt>
                <c:pt idx="181">
                  <c:v>0.37230000000000207</c:v>
                </c:pt>
                <c:pt idx="182">
                  <c:v>0.36340000000000161</c:v>
                </c:pt>
                <c:pt idx="183">
                  <c:v>0.35440000000000038</c:v>
                </c:pt>
                <c:pt idx="184">
                  <c:v>0.34530000000000061</c:v>
                </c:pt>
                <c:pt idx="185">
                  <c:v>0.33610000000000184</c:v>
                </c:pt>
                <c:pt idx="186">
                  <c:v>0.32710000000000161</c:v>
                </c:pt>
                <c:pt idx="187">
                  <c:v>0.31810000000000038</c:v>
                </c:pt>
                <c:pt idx="188">
                  <c:v>0.30930000000000202</c:v>
                </c:pt>
                <c:pt idx="189">
                  <c:v>0.30080000000000184</c:v>
                </c:pt>
                <c:pt idx="190">
                  <c:v>0.29250000000000032</c:v>
                </c:pt>
                <c:pt idx="191">
                  <c:v>0.28450000000000031</c:v>
                </c:pt>
                <c:pt idx="192">
                  <c:v>0.2767</c:v>
                </c:pt>
                <c:pt idx="193">
                  <c:v>0.26910000000000001</c:v>
                </c:pt>
                <c:pt idx="194">
                  <c:v>0.26200000000000001</c:v>
                </c:pt>
                <c:pt idx="195">
                  <c:v>0.25510000000000005</c:v>
                </c:pt>
                <c:pt idx="196">
                  <c:v>0.24840000000000101</c:v>
                </c:pt>
                <c:pt idx="197">
                  <c:v>0.24220000000000041</c:v>
                </c:pt>
                <c:pt idx="198">
                  <c:v>0.2361</c:v>
                </c:pt>
                <c:pt idx="199">
                  <c:v>0.2303</c:v>
                </c:pt>
                <c:pt idx="200">
                  <c:v>0.22490000000000016</c:v>
                </c:pt>
                <c:pt idx="201">
                  <c:v>0.21960000000000021</c:v>
                </c:pt>
                <c:pt idx="202">
                  <c:v>0.21470000000000086</c:v>
                </c:pt>
                <c:pt idx="203">
                  <c:v>0.20990000000000084</c:v>
                </c:pt>
                <c:pt idx="204">
                  <c:v>0.20550000000000004</c:v>
                </c:pt>
                <c:pt idx="205">
                  <c:v>0.20119999999999999</c:v>
                </c:pt>
                <c:pt idx="206">
                  <c:v>0.19720000000000007</c:v>
                </c:pt>
                <c:pt idx="207">
                  <c:v>0.19340000000000016</c:v>
                </c:pt>
                <c:pt idx="208">
                  <c:v>0.18970000000000098</c:v>
                </c:pt>
                <c:pt idx="209">
                  <c:v>0.18620000000000095</c:v>
                </c:pt>
                <c:pt idx="210">
                  <c:v>0.18300000000000041</c:v>
                </c:pt>
                <c:pt idx="211">
                  <c:v>0.17980000000000004</c:v>
                </c:pt>
                <c:pt idx="212">
                  <c:v>0.17690000000000086</c:v>
                </c:pt>
                <c:pt idx="213">
                  <c:v>0.1741</c:v>
                </c:pt>
                <c:pt idx="214">
                  <c:v>0.17150000000000001</c:v>
                </c:pt>
                <c:pt idx="215">
                  <c:v>0.16900000000000007</c:v>
                </c:pt>
                <c:pt idx="216">
                  <c:v>0.16660000000000008</c:v>
                </c:pt>
                <c:pt idx="217">
                  <c:v>0.1644000000000001</c:v>
                </c:pt>
                <c:pt idx="218">
                  <c:v>0.16230000000000006</c:v>
                </c:pt>
                <c:pt idx="219">
                  <c:v>0.16030000000000005</c:v>
                </c:pt>
                <c:pt idx="220">
                  <c:v>0.15840000000000112</c:v>
                </c:pt>
                <c:pt idx="221">
                  <c:v>0.15660000000000004</c:v>
                </c:pt>
                <c:pt idx="222">
                  <c:v>0.15490000000000104</c:v>
                </c:pt>
                <c:pt idx="223">
                  <c:v>0.15330000000000021</c:v>
                </c:pt>
                <c:pt idx="224">
                  <c:v>0.15190000000000098</c:v>
                </c:pt>
                <c:pt idx="225">
                  <c:v>0.15050000000000024</c:v>
                </c:pt>
                <c:pt idx="226">
                  <c:v>0.14910000000000001</c:v>
                </c:pt>
                <c:pt idx="227">
                  <c:v>0.14790000000000086</c:v>
                </c:pt>
                <c:pt idx="228">
                  <c:v>0.14670000000000041</c:v>
                </c:pt>
                <c:pt idx="229">
                  <c:v>0.14570000000000041</c:v>
                </c:pt>
                <c:pt idx="230">
                  <c:v>0.14460000000000001</c:v>
                </c:pt>
                <c:pt idx="231">
                  <c:v>0.14360000000000001</c:v>
                </c:pt>
                <c:pt idx="232">
                  <c:v>0.14280000000000001</c:v>
                </c:pt>
                <c:pt idx="233">
                  <c:v>0.14190000000000041</c:v>
                </c:pt>
                <c:pt idx="234">
                  <c:v>0.14119999999999999</c:v>
                </c:pt>
                <c:pt idx="235">
                  <c:v>0.14040000000000041</c:v>
                </c:pt>
                <c:pt idx="236">
                  <c:v>0.13980000000000001</c:v>
                </c:pt>
                <c:pt idx="237">
                  <c:v>0.13919999999999999</c:v>
                </c:pt>
                <c:pt idx="238">
                  <c:v>0.1386</c:v>
                </c:pt>
                <c:pt idx="239">
                  <c:v>0.1381</c:v>
                </c:pt>
                <c:pt idx="240">
                  <c:v>0.13769999999999999</c:v>
                </c:pt>
                <c:pt idx="241">
                  <c:v>0.13719999999999999</c:v>
                </c:pt>
                <c:pt idx="242">
                  <c:v>0.1368</c:v>
                </c:pt>
                <c:pt idx="243">
                  <c:v>0.13650000000000001</c:v>
                </c:pt>
                <c:pt idx="244">
                  <c:v>0.13619999999999999</c:v>
                </c:pt>
                <c:pt idx="245">
                  <c:v>0.13589999999999999</c:v>
                </c:pt>
                <c:pt idx="246">
                  <c:v>0.13569999999999999</c:v>
                </c:pt>
                <c:pt idx="247">
                  <c:v>0.13550000000000001</c:v>
                </c:pt>
                <c:pt idx="248">
                  <c:v>0.1353</c:v>
                </c:pt>
                <c:pt idx="249">
                  <c:v>0.13519999999999999</c:v>
                </c:pt>
                <c:pt idx="250">
                  <c:v>0.1351</c:v>
                </c:pt>
                <c:pt idx="251">
                  <c:v>0.1351</c:v>
                </c:pt>
                <c:pt idx="252">
                  <c:v>0.1351</c:v>
                </c:pt>
                <c:pt idx="253">
                  <c:v>0.13500000000000001</c:v>
                </c:pt>
                <c:pt idx="254">
                  <c:v>0.1351</c:v>
                </c:pt>
                <c:pt idx="255">
                  <c:v>0.1351</c:v>
                </c:pt>
                <c:pt idx="256">
                  <c:v>0.13519999999999999</c:v>
                </c:pt>
                <c:pt idx="257">
                  <c:v>0.1353</c:v>
                </c:pt>
                <c:pt idx="258">
                  <c:v>0.13550000000000001</c:v>
                </c:pt>
                <c:pt idx="259">
                  <c:v>0.1356</c:v>
                </c:pt>
                <c:pt idx="260">
                  <c:v>0.1358</c:v>
                </c:pt>
                <c:pt idx="261">
                  <c:v>0.1361</c:v>
                </c:pt>
                <c:pt idx="262">
                  <c:v>0.13619999999999999</c:v>
                </c:pt>
                <c:pt idx="263">
                  <c:v>0.13650000000000001</c:v>
                </c:pt>
                <c:pt idx="264">
                  <c:v>0.1368</c:v>
                </c:pt>
                <c:pt idx="265">
                  <c:v>0.1371</c:v>
                </c:pt>
                <c:pt idx="266">
                  <c:v>0.13739999999999999</c:v>
                </c:pt>
                <c:pt idx="267">
                  <c:v>0.13769999999999999</c:v>
                </c:pt>
                <c:pt idx="268">
                  <c:v>0.1381</c:v>
                </c:pt>
                <c:pt idx="269">
                  <c:v>0.1386</c:v>
                </c:pt>
                <c:pt idx="270">
                  <c:v>0.13890000000000041</c:v>
                </c:pt>
                <c:pt idx="271">
                  <c:v>0.13930000000000001</c:v>
                </c:pt>
                <c:pt idx="272">
                  <c:v>0.13980000000000001</c:v>
                </c:pt>
                <c:pt idx="273">
                  <c:v>0.14030000000000001</c:v>
                </c:pt>
                <c:pt idx="274">
                  <c:v>0.14080000000000001</c:v>
                </c:pt>
                <c:pt idx="275">
                  <c:v>0.14119999999999999</c:v>
                </c:pt>
                <c:pt idx="276">
                  <c:v>0.14180000000000001</c:v>
                </c:pt>
                <c:pt idx="277">
                  <c:v>0.14230000000000001</c:v>
                </c:pt>
                <c:pt idx="278">
                  <c:v>0.14290000000000044</c:v>
                </c:pt>
                <c:pt idx="279">
                  <c:v>0.14350000000000004</c:v>
                </c:pt>
                <c:pt idx="280">
                  <c:v>0.14410000000000001</c:v>
                </c:pt>
                <c:pt idx="281">
                  <c:v>0.14470000000000041</c:v>
                </c:pt>
                <c:pt idx="282">
                  <c:v>0.14530000000000001</c:v>
                </c:pt>
                <c:pt idx="283">
                  <c:v>0.14590000000000086</c:v>
                </c:pt>
                <c:pt idx="284">
                  <c:v>0.14660000000000001</c:v>
                </c:pt>
                <c:pt idx="285">
                  <c:v>0.14730000000000001</c:v>
                </c:pt>
                <c:pt idx="286">
                  <c:v>0.14800000000000021</c:v>
                </c:pt>
                <c:pt idx="287">
                  <c:v>0.14870000000000044</c:v>
                </c:pt>
                <c:pt idx="288">
                  <c:v>0.14940000000000098</c:v>
                </c:pt>
                <c:pt idx="289">
                  <c:v>0.15020000000000044</c:v>
                </c:pt>
                <c:pt idx="290">
                  <c:v>0.15100000000000041</c:v>
                </c:pt>
                <c:pt idx="291">
                  <c:v>0.15180000000000021</c:v>
                </c:pt>
                <c:pt idx="292">
                  <c:v>0.15250000000000041</c:v>
                </c:pt>
                <c:pt idx="293">
                  <c:v>0.15340000000000095</c:v>
                </c:pt>
                <c:pt idx="294">
                  <c:v>0.15420000000000086</c:v>
                </c:pt>
                <c:pt idx="295">
                  <c:v>0.15500000000000044</c:v>
                </c:pt>
                <c:pt idx="296">
                  <c:v>0.15580000000000024</c:v>
                </c:pt>
                <c:pt idx="297">
                  <c:v>0.15680000000000024</c:v>
                </c:pt>
                <c:pt idx="298">
                  <c:v>0.15760000000000021</c:v>
                </c:pt>
                <c:pt idx="299">
                  <c:v>0.15850000000000086</c:v>
                </c:pt>
                <c:pt idx="300">
                  <c:v>0.15950000000000086</c:v>
                </c:pt>
                <c:pt idx="301">
                  <c:v>0.16050000000000006</c:v>
                </c:pt>
                <c:pt idx="302">
                  <c:v>0.16140000000000007</c:v>
                </c:pt>
                <c:pt idx="303">
                  <c:v>0.16240000000000007</c:v>
                </c:pt>
                <c:pt idx="304">
                  <c:v>0.1634000000000001</c:v>
                </c:pt>
                <c:pt idx="305">
                  <c:v>0.16430000000000006</c:v>
                </c:pt>
                <c:pt idx="306">
                  <c:v>0.16530000000000006</c:v>
                </c:pt>
                <c:pt idx="307">
                  <c:v>0.1664000000000001</c:v>
                </c:pt>
                <c:pt idx="308">
                  <c:v>0.16750000000000007</c:v>
                </c:pt>
                <c:pt idx="309">
                  <c:v>0.16850000000000007</c:v>
                </c:pt>
                <c:pt idx="310">
                  <c:v>0.16960000000000006</c:v>
                </c:pt>
                <c:pt idx="311">
                  <c:v>0.17080000000000001</c:v>
                </c:pt>
                <c:pt idx="312">
                  <c:v>0.17190000000000041</c:v>
                </c:pt>
                <c:pt idx="313">
                  <c:v>0.1731</c:v>
                </c:pt>
                <c:pt idx="314">
                  <c:v>0.17420000000000024</c:v>
                </c:pt>
                <c:pt idx="315">
                  <c:v>0.17550000000000004</c:v>
                </c:pt>
                <c:pt idx="316">
                  <c:v>0.17660000000000001</c:v>
                </c:pt>
                <c:pt idx="317">
                  <c:v>0.17780000000000001</c:v>
                </c:pt>
                <c:pt idx="318">
                  <c:v>0.17910000000000001</c:v>
                </c:pt>
                <c:pt idx="319">
                  <c:v>0.18030000000000004</c:v>
                </c:pt>
                <c:pt idx="320">
                  <c:v>0.18160000000000001</c:v>
                </c:pt>
                <c:pt idx="321">
                  <c:v>0.18290000000000098</c:v>
                </c:pt>
                <c:pt idx="322">
                  <c:v>0.18420000000000084</c:v>
                </c:pt>
                <c:pt idx="323">
                  <c:v>0.18560000000000001</c:v>
                </c:pt>
                <c:pt idx="324">
                  <c:v>0.18700000000000044</c:v>
                </c:pt>
                <c:pt idx="325">
                  <c:v>0.18830000000000024</c:v>
                </c:pt>
                <c:pt idx="326">
                  <c:v>0.18970000000000095</c:v>
                </c:pt>
                <c:pt idx="327">
                  <c:v>0.19110000000000005</c:v>
                </c:pt>
                <c:pt idx="328">
                  <c:v>0.19260000000000005</c:v>
                </c:pt>
                <c:pt idx="329">
                  <c:v>0.19400000000000006</c:v>
                </c:pt>
                <c:pt idx="330">
                  <c:v>0.19550000000000006</c:v>
                </c:pt>
                <c:pt idx="331">
                  <c:v>0.19700000000000006</c:v>
                </c:pt>
                <c:pt idx="332">
                  <c:v>0.19850000000000007</c:v>
                </c:pt>
                <c:pt idx="333">
                  <c:v>0.2001</c:v>
                </c:pt>
                <c:pt idx="334">
                  <c:v>0.2016</c:v>
                </c:pt>
                <c:pt idx="335">
                  <c:v>0.20319999999999999</c:v>
                </c:pt>
                <c:pt idx="336">
                  <c:v>0.20480000000000001</c:v>
                </c:pt>
                <c:pt idx="337">
                  <c:v>0.20640000000000044</c:v>
                </c:pt>
                <c:pt idx="338">
                  <c:v>0.20810000000000001</c:v>
                </c:pt>
                <c:pt idx="339">
                  <c:v>0.20980000000000001</c:v>
                </c:pt>
                <c:pt idx="340">
                  <c:v>0.21150000000000024</c:v>
                </c:pt>
                <c:pt idx="341">
                  <c:v>0.21320000000000044</c:v>
                </c:pt>
                <c:pt idx="342">
                  <c:v>0.21510000000000001</c:v>
                </c:pt>
                <c:pt idx="343">
                  <c:v>0.21680000000000021</c:v>
                </c:pt>
                <c:pt idx="344">
                  <c:v>0.21860000000000004</c:v>
                </c:pt>
                <c:pt idx="345">
                  <c:v>0.22050000000000008</c:v>
                </c:pt>
                <c:pt idx="346">
                  <c:v>0.22230000000000005</c:v>
                </c:pt>
                <c:pt idx="347">
                  <c:v>0.22430000000000005</c:v>
                </c:pt>
                <c:pt idx="348">
                  <c:v>0.22610000000000008</c:v>
                </c:pt>
                <c:pt idx="349">
                  <c:v>0.22810000000000005</c:v>
                </c:pt>
                <c:pt idx="350">
                  <c:v>0.23020000000000004</c:v>
                </c:pt>
                <c:pt idx="351">
                  <c:v>0.2321</c:v>
                </c:pt>
                <c:pt idx="352">
                  <c:v>0.23420000000000021</c:v>
                </c:pt>
                <c:pt idx="353">
                  <c:v>0.23620000000000024</c:v>
                </c:pt>
                <c:pt idx="354">
                  <c:v>0.23830000000000001</c:v>
                </c:pt>
                <c:pt idx="355">
                  <c:v>0.24050000000000021</c:v>
                </c:pt>
                <c:pt idx="356">
                  <c:v>0.24270000000000044</c:v>
                </c:pt>
                <c:pt idx="357">
                  <c:v>0.24480000000000021</c:v>
                </c:pt>
                <c:pt idx="358">
                  <c:v>0.24710000000000001</c:v>
                </c:pt>
                <c:pt idx="359">
                  <c:v>0.24940000000000112</c:v>
                </c:pt>
                <c:pt idx="360">
                  <c:v>0.25170000000000003</c:v>
                </c:pt>
                <c:pt idx="361">
                  <c:v>0.25410000000000005</c:v>
                </c:pt>
                <c:pt idx="362">
                  <c:v>0.25650000000000001</c:v>
                </c:pt>
                <c:pt idx="363">
                  <c:v>0.25890000000000002</c:v>
                </c:pt>
                <c:pt idx="364">
                  <c:v>0.26140000000000002</c:v>
                </c:pt>
                <c:pt idx="365">
                  <c:v>0.26390000000000002</c:v>
                </c:pt>
                <c:pt idx="366">
                  <c:v>0.26640000000000008</c:v>
                </c:pt>
                <c:pt idx="367">
                  <c:v>0.26900000000000002</c:v>
                </c:pt>
                <c:pt idx="368">
                  <c:v>0.27160000000000001</c:v>
                </c:pt>
                <c:pt idx="369">
                  <c:v>0.27430000000000032</c:v>
                </c:pt>
                <c:pt idx="370">
                  <c:v>0.27700000000000002</c:v>
                </c:pt>
                <c:pt idx="371">
                  <c:v>0.2797</c:v>
                </c:pt>
                <c:pt idx="372">
                  <c:v>0.28250000000000008</c:v>
                </c:pt>
                <c:pt idx="373">
                  <c:v>0.28540000000000032</c:v>
                </c:pt>
                <c:pt idx="374">
                  <c:v>0.28830000000000161</c:v>
                </c:pt>
                <c:pt idx="375">
                  <c:v>0.29130000000000172</c:v>
                </c:pt>
                <c:pt idx="376">
                  <c:v>0.29420000000000002</c:v>
                </c:pt>
                <c:pt idx="377">
                  <c:v>0.29740000000000161</c:v>
                </c:pt>
                <c:pt idx="378">
                  <c:v>0.30040000000000161</c:v>
                </c:pt>
                <c:pt idx="379">
                  <c:v>0.30360000000000031</c:v>
                </c:pt>
                <c:pt idx="380">
                  <c:v>0.30680000000000202</c:v>
                </c:pt>
                <c:pt idx="381">
                  <c:v>0.31010000000000032</c:v>
                </c:pt>
                <c:pt idx="382">
                  <c:v>0.31340000000000184</c:v>
                </c:pt>
                <c:pt idx="383">
                  <c:v>0.31680000000000236</c:v>
                </c:pt>
                <c:pt idx="384">
                  <c:v>0.32020000000000032</c:v>
                </c:pt>
                <c:pt idx="385">
                  <c:v>0.32380000000000242</c:v>
                </c:pt>
                <c:pt idx="386">
                  <c:v>0.32740000000000208</c:v>
                </c:pt>
                <c:pt idx="387">
                  <c:v>0.33110000000000184</c:v>
                </c:pt>
                <c:pt idx="388">
                  <c:v>0.33470000000000161</c:v>
                </c:pt>
                <c:pt idx="389">
                  <c:v>0.33860000000000184</c:v>
                </c:pt>
                <c:pt idx="390">
                  <c:v>0.34240000000000043</c:v>
                </c:pt>
                <c:pt idx="391">
                  <c:v>0.34630000000000111</c:v>
                </c:pt>
                <c:pt idx="392">
                  <c:v>0.35030000000000161</c:v>
                </c:pt>
                <c:pt idx="393">
                  <c:v>0.35440000000000038</c:v>
                </c:pt>
                <c:pt idx="394">
                  <c:v>0.35860000000000031</c:v>
                </c:pt>
                <c:pt idx="395">
                  <c:v>0.36280000000000184</c:v>
                </c:pt>
                <c:pt idx="396">
                  <c:v>0.36720000000000008</c:v>
                </c:pt>
                <c:pt idx="397">
                  <c:v>0.37160000000000032</c:v>
                </c:pt>
                <c:pt idx="398">
                  <c:v>0.37620000000000031</c:v>
                </c:pt>
                <c:pt idx="399">
                  <c:v>0.38070000000000032</c:v>
                </c:pt>
                <c:pt idx="400">
                  <c:v>0.38540000000000207</c:v>
                </c:pt>
                <c:pt idx="401">
                  <c:v>0.39020000000000032</c:v>
                </c:pt>
                <c:pt idx="402">
                  <c:v>0.39510000000000184</c:v>
                </c:pt>
                <c:pt idx="403">
                  <c:v>0.4002</c:v>
                </c:pt>
                <c:pt idx="404">
                  <c:v>0.4052</c:v>
                </c:pt>
                <c:pt idx="405">
                  <c:v>0.41040000000000032</c:v>
                </c:pt>
                <c:pt idx="406">
                  <c:v>0.41570000000000001</c:v>
                </c:pt>
                <c:pt idx="407">
                  <c:v>0.42120000000000002</c:v>
                </c:pt>
                <c:pt idx="408">
                  <c:v>0.42680000000000184</c:v>
                </c:pt>
                <c:pt idx="409">
                  <c:v>0.43250000000000038</c:v>
                </c:pt>
                <c:pt idx="410">
                  <c:v>0.43830000000000208</c:v>
                </c:pt>
                <c:pt idx="411">
                  <c:v>0.44420000000000009</c:v>
                </c:pt>
                <c:pt idx="412">
                  <c:v>0.45030000000000031</c:v>
                </c:pt>
                <c:pt idx="413">
                  <c:v>0.45650000000000002</c:v>
                </c:pt>
                <c:pt idx="414">
                  <c:v>0.46290000000000031</c:v>
                </c:pt>
                <c:pt idx="415">
                  <c:v>0.46940000000000032</c:v>
                </c:pt>
                <c:pt idx="416">
                  <c:v>0.47610000000000002</c:v>
                </c:pt>
                <c:pt idx="417">
                  <c:v>0.48290000000000038</c:v>
                </c:pt>
                <c:pt idx="418">
                  <c:v>0.49000000000000032</c:v>
                </c:pt>
                <c:pt idx="419">
                  <c:v>0.49710000000000032</c:v>
                </c:pt>
                <c:pt idx="420">
                  <c:v>0.5044999999999995</c:v>
                </c:pt>
                <c:pt idx="421">
                  <c:v>0.51200000000000001</c:v>
                </c:pt>
                <c:pt idx="422">
                  <c:v>0.51970000000000005</c:v>
                </c:pt>
                <c:pt idx="423">
                  <c:v>0.52770000000000061</c:v>
                </c:pt>
                <c:pt idx="424">
                  <c:v>0.53580000000000005</c:v>
                </c:pt>
                <c:pt idx="425">
                  <c:v>0.54410000000000003</c:v>
                </c:pt>
                <c:pt idx="426">
                  <c:v>0.55259999999999998</c:v>
                </c:pt>
                <c:pt idx="427">
                  <c:v>0.5615</c:v>
                </c:pt>
                <c:pt idx="428">
                  <c:v>0.57050000000000001</c:v>
                </c:pt>
                <c:pt idx="429">
                  <c:v>0.57970000000000321</c:v>
                </c:pt>
                <c:pt idx="430">
                  <c:v>0.5892999999999996</c:v>
                </c:pt>
                <c:pt idx="431">
                  <c:v>0.5990000000000002</c:v>
                </c:pt>
                <c:pt idx="432">
                  <c:v>0.60910000000000064</c:v>
                </c:pt>
                <c:pt idx="433">
                  <c:v>0.61939999999999995</c:v>
                </c:pt>
                <c:pt idx="434">
                  <c:v>0.63000000000000356</c:v>
                </c:pt>
                <c:pt idx="435">
                  <c:v>0.64100000000000368</c:v>
                </c:pt>
                <c:pt idx="436">
                  <c:v>0.65220000000000367</c:v>
                </c:pt>
                <c:pt idx="437">
                  <c:v>0.66380000000000461</c:v>
                </c:pt>
                <c:pt idx="438">
                  <c:v>0.67570000000000496</c:v>
                </c:pt>
                <c:pt idx="439">
                  <c:v>0.68810000000000016</c:v>
                </c:pt>
                <c:pt idx="440">
                  <c:v>0.70070000000000165</c:v>
                </c:pt>
                <c:pt idx="441">
                  <c:v>0.71380000000000265</c:v>
                </c:pt>
                <c:pt idx="442">
                  <c:v>0.72740000000000005</c:v>
                </c:pt>
                <c:pt idx="443">
                  <c:v>0.74120000000000064</c:v>
                </c:pt>
                <c:pt idx="444">
                  <c:v>0.75560000000000416</c:v>
                </c:pt>
                <c:pt idx="445">
                  <c:v>0.77040000000000053</c:v>
                </c:pt>
                <c:pt idx="446">
                  <c:v>0.78580000000000005</c:v>
                </c:pt>
                <c:pt idx="447">
                  <c:v>0.80160000000000065</c:v>
                </c:pt>
                <c:pt idx="448">
                  <c:v>0.81790000000000063</c:v>
                </c:pt>
                <c:pt idx="449">
                  <c:v>0.83490000000000064</c:v>
                </c:pt>
                <c:pt idx="450">
                  <c:v>0.85249999999999992</c:v>
                </c:pt>
                <c:pt idx="452">
                  <c:v>1.2033999999999907</c:v>
                </c:pt>
                <c:pt idx="453">
                  <c:v>1.1865000000000001</c:v>
                </c:pt>
                <c:pt idx="454">
                  <c:v>1.1701000000000001</c:v>
                </c:pt>
                <c:pt idx="455">
                  <c:v>1.1541999999999999</c:v>
                </c:pt>
                <c:pt idx="456">
                  <c:v>1.139</c:v>
                </c:pt>
                <c:pt idx="457">
                  <c:v>1.1241999999999999</c:v>
                </c:pt>
                <c:pt idx="458">
                  <c:v>1.1097999999999928</c:v>
                </c:pt>
                <c:pt idx="459">
                  <c:v>1.0958999999999921</c:v>
                </c:pt>
                <c:pt idx="460">
                  <c:v>1.0825</c:v>
                </c:pt>
                <c:pt idx="461">
                  <c:v>1.069499999999993</c:v>
                </c:pt>
                <c:pt idx="462">
                  <c:v>1.0568</c:v>
                </c:pt>
                <c:pt idx="463">
                  <c:v>1.0447</c:v>
                </c:pt>
                <c:pt idx="464">
                  <c:v>1.0327999999999935</c:v>
                </c:pt>
                <c:pt idx="465">
                  <c:v>1.0212999999999921</c:v>
                </c:pt>
                <c:pt idx="466">
                  <c:v>1.0102</c:v>
                </c:pt>
                <c:pt idx="467">
                  <c:v>0.99939999999999996</c:v>
                </c:pt>
                <c:pt idx="468">
                  <c:v>0.9889</c:v>
                </c:pt>
                <c:pt idx="469">
                  <c:v>0.97870000000000335</c:v>
                </c:pt>
                <c:pt idx="470">
                  <c:v>0.96890000000000065</c:v>
                </c:pt>
                <c:pt idx="471">
                  <c:v>0.95930000000000004</c:v>
                </c:pt>
                <c:pt idx="472">
                  <c:v>0.95000000000000062</c:v>
                </c:pt>
                <c:pt idx="473">
                  <c:v>0.94090000000000062</c:v>
                </c:pt>
                <c:pt idx="474">
                  <c:v>0.93219999999999992</c:v>
                </c:pt>
                <c:pt idx="475">
                  <c:v>0.92359999999999998</c:v>
                </c:pt>
                <c:pt idx="476">
                  <c:v>0.9153</c:v>
                </c:pt>
                <c:pt idx="477">
                  <c:v>0.90720000000000001</c:v>
                </c:pt>
                <c:pt idx="478">
                  <c:v>0.8994000000000002</c:v>
                </c:pt>
                <c:pt idx="479">
                  <c:v>0.89180000000000015</c:v>
                </c:pt>
                <c:pt idx="480">
                  <c:v>0.88430000000000031</c:v>
                </c:pt>
                <c:pt idx="481">
                  <c:v>0.87710000000000321</c:v>
                </c:pt>
                <c:pt idx="482">
                  <c:v>0.87010000000000065</c:v>
                </c:pt>
                <c:pt idx="483">
                  <c:v>0.86320000000000063</c:v>
                </c:pt>
                <c:pt idx="484">
                  <c:v>0.85660000000000414</c:v>
                </c:pt>
                <c:pt idx="485">
                  <c:v>0.85020000000000062</c:v>
                </c:pt>
                <c:pt idx="486">
                  <c:v>0.84390000000000065</c:v>
                </c:pt>
                <c:pt idx="487">
                  <c:v>0.83770000000000333</c:v>
                </c:pt>
                <c:pt idx="488">
                  <c:v>0.83170000000000321</c:v>
                </c:pt>
                <c:pt idx="489">
                  <c:v>0.82600000000000062</c:v>
                </c:pt>
                <c:pt idx="490">
                  <c:v>0.82030000000000003</c:v>
                </c:pt>
                <c:pt idx="491">
                  <c:v>0.81480000000000063</c:v>
                </c:pt>
                <c:pt idx="492">
                  <c:v>0.8095</c:v>
                </c:pt>
                <c:pt idx="493">
                  <c:v>0.80420000000000003</c:v>
                </c:pt>
                <c:pt idx="494">
                  <c:v>0.79910000000000003</c:v>
                </c:pt>
                <c:pt idx="495">
                  <c:v>0.79410000000000003</c:v>
                </c:pt>
                <c:pt idx="496">
                  <c:v>0.7893</c:v>
                </c:pt>
                <c:pt idx="497">
                  <c:v>0.78459999999999996</c:v>
                </c:pt>
                <c:pt idx="498">
                  <c:v>0.78</c:v>
                </c:pt>
                <c:pt idx="499">
                  <c:v>0.77550000000000052</c:v>
                </c:pt>
                <c:pt idx="500">
                  <c:v>0.77120000000000299</c:v>
                </c:pt>
                <c:pt idx="501">
                  <c:v>0.76690000000000413</c:v>
                </c:pt>
                <c:pt idx="502">
                  <c:v>0.76280000000000414</c:v>
                </c:pt>
                <c:pt idx="503">
                  <c:v>0.75870000000000415</c:v>
                </c:pt>
                <c:pt idx="504">
                  <c:v>0.75480000000000413</c:v>
                </c:pt>
                <c:pt idx="505">
                  <c:v>0.75110000000000265</c:v>
                </c:pt>
                <c:pt idx="506">
                  <c:v>0.74730000000000063</c:v>
                </c:pt>
                <c:pt idx="507">
                  <c:v>0.74360000000000415</c:v>
                </c:pt>
                <c:pt idx="508">
                  <c:v>0.74010000000000065</c:v>
                </c:pt>
                <c:pt idx="509">
                  <c:v>0.73660000000000414</c:v>
                </c:pt>
                <c:pt idx="510">
                  <c:v>0.73320000000000063</c:v>
                </c:pt>
                <c:pt idx="511">
                  <c:v>0.73000000000000065</c:v>
                </c:pt>
                <c:pt idx="512">
                  <c:v>0.72680000000000355</c:v>
                </c:pt>
                <c:pt idx="513">
                  <c:v>0.72360000000000368</c:v>
                </c:pt>
                <c:pt idx="514">
                  <c:v>0.72050000000000003</c:v>
                </c:pt>
                <c:pt idx="515">
                  <c:v>0.71760000000000368</c:v>
                </c:pt>
                <c:pt idx="516">
                  <c:v>0.71470000000000355</c:v>
                </c:pt>
                <c:pt idx="517">
                  <c:v>0.71180000000000065</c:v>
                </c:pt>
                <c:pt idx="518">
                  <c:v>0.70910000000000062</c:v>
                </c:pt>
                <c:pt idx="519">
                  <c:v>0.70639999999999992</c:v>
                </c:pt>
                <c:pt idx="520">
                  <c:v>0.70380000000000065</c:v>
                </c:pt>
                <c:pt idx="521">
                  <c:v>0.70130000000000003</c:v>
                </c:pt>
                <c:pt idx="522">
                  <c:v>0.69880000000000086</c:v>
                </c:pt>
                <c:pt idx="523">
                  <c:v>0.69630000000000014</c:v>
                </c:pt>
                <c:pt idx="524">
                  <c:v>0.69400000000000039</c:v>
                </c:pt>
                <c:pt idx="525">
                  <c:v>0.69170000000000109</c:v>
                </c:pt>
                <c:pt idx="526">
                  <c:v>0.68950000000000022</c:v>
                </c:pt>
                <c:pt idx="527">
                  <c:v>0.68720000000000026</c:v>
                </c:pt>
                <c:pt idx="528">
                  <c:v>0.68520000000000025</c:v>
                </c:pt>
                <c:pt idx="529">
                  <c:v>0.6830000000000005</c:v>
                </c:pt>
                <c:pt idx="530">
                  <c:v>0.68110000000000026</c:v>
                </c:pt>
                <c:pt idx="531">
                  <c:v>0.67900000000000416</c:v>
                </c:pt>
                <c:pt idx="532">
                  <c:v>0.67720000000000402</c:v>
                </c:pt>
                <c:pt idx="533">
                  <c:v>0.67530000000000356</c:v>
                </c:pt>
                <c:pt idx="534">
                  <c:v>0.67350000000000065</c:v>
                </c:pt>
                <c:pt idx="535">
                  <c:v>0.67170000000000485</c:v>
                </c:pt>
                <c:pt idx="536">
                  <c:v>0.67010000000000414</c:v>
                </c:pt>
                <c:pt idx="537">
                  <c:v>0.66830000000000356</c:v>
                </c:pt>
                <c:pt idx="538">
                  <c:v>0.66670000000000496</c:v>
                </c:pt>
                <c:pt idx="539">
                  <c:v>0.66520000000000368</c:v>
                </c:pt>
                <c:pt idx="540">
                  <c:v>0.66360000000000519</c:v>
                </c:pt>
                <c:pt idx="541">
                  <c:v>0.66210000000000346</c:v>
                </c:pt>
                <c:pt idx="542">
                  <c:v>0.66070000000000495</c:v>
                </c:pt>
                <c:pt idx="543">
                  <c:v>0.65930000000000322</c:v>
                </c:pt>
                <c:pt idx="544">
                  <c:v>0.65790000000000415</c:v>
                </c:pt>
                <c:pt idx="545">
                  <c:v>0.65650000000000064</c:v>
                </c:pt>
                <c:pt idx="546">
                  <c:v>0.65520000000000356</c:v>
                </c:pt>
                <c:pt idx="547">
                  <c:v>0.65400000000000413</c:v>
                </c:pt>
                <c:pt idx="548">
                  <c:v>0.65280000000000415</c:v>
                </c:pt>
                <c:pt idx="549">
                  <c:v>0.65160000000000484</c:v>
                </c:pt>
                <c:pt idx="550">
                  <c:v>0.65050000000000063</c:v>
                </c:pt>
                <c:pt idx="551">
                  <c:v>0.64940000000000064</c:v>
                </c:pt>
                <c:pt idx="552">
                  <c:v>0.64830000000000065</c:v>
                </c:pt>
                <c:pt idx="553">
                  <c:v>0.64720000000000322</c:v>
                </c:pt>
                <c:pt idx="554">
                  <c:v>0.64620000000000322</c:v>
                </c:pt>
                <c:pt idx="555">
                  <c:v>0.64530000000000065</c:v>
                </c:pt>
                <c:pt idx="556">
                  <c:v>0.64430000000000065</c:v>
                </c:pt>
                <c:pt idx="557">
                  <c:v>0.64340000000000064</c:v>
                </c:pt>
                <c:pt idx="558">
                  <c:v>0.64250000000000063</c:v>
                </c:pt>
                <c:pt idx="559">
                  <c:v>0.64159999999999995</c:v>
                </c:pt>
                <c:pt idx="560">
                  <c:v>0.64080000000000414</c:v>
                </c:pt>
                <c:pt idx="561">
                  <c:v>0.64000000000000368</c:v>
                </c:pt>
                <c:pt idx="562">
                  <c:v>0.63920000000000265</c:v>
                </c:pt>
                <c:pt idx="563">
                  <c:v>0.63860000000000461</c:v>
                </c:pt>
                <c:pt idx="564">
                  <c:v>0.63780000000000403</c:v>
                </c:pt>
                <c:pt idx="565">
                  <c:v>0.63710000000000322</c:v>
                </c:pt>
                <c:pt idx="566">
                  <c:v>0.63640000000000063</c:v>
                </c:pt>
                <c:pt idx="567">
                  <c:v>0.63580000000000414</c:v>
                </c:pt>
                <c:pt idx="568">
                  <c:v>0.63530000000000064</c:v>
                </c:pt>
                <c:pt idx="569">
                  <c:v>0.63470000000000415</c:v>
                </c:pt>
                <c:pt idx="570">
                  <c:v>0.63410000000000322</c:v>
                </c:pt>
                <c:pt idx="571">
                  <c:v>0.63359999999999994</c:v>
                </c:pt>
                <c:pt idx="572">
                  <c:v>0.63310000000000322</c:v>
                </c:pt>
                <c:pt idx="573">
                  <c:v>0.63259999999999994</c:v>
                </c:pt>
                <c:pt idx="574">
                  <c:v>0.63220000000000065</c:v>
                </c:pt>
                <c:pt idx="575">
                  <c:v>0.63170000000000415</c:v>
                </c:pt>
                <c:pt idx="576">
                  <c:v>0.63130000000000064</c:v>
                </c:pt>
                <c:pt idx="577">
                  <c:v>0.63090000000000368</c:v>
                </c:pt>
                <c:pt idx="578">
                  <c:v>0.63050000000000062</c:v>
                </c:pt>
                <c:pt idx="579">
                  <c:v>0.63020000000000065</c:v>
                </c:pt>
                <c:pt idx="580">
                  <c:v>0.62980000000000413</c:v>
                </c:pt>
                <c:pt idx="581">
                  <c:v>0.62960000000000416</c:v>
                </c:pt>
                <c:pt idx="582">
                  <c:v>0.62920000000000065</c:v>
                </c:pt>
                <c:pt idx="583">
                  <c:v>0.62900000000000356</c:v>
                </c:pt>
                <c:pt idx="584">
                  <c:v>0.62880000000000413</c:v>
                </c:pt>
                <c:pt idx="585">
                  <c:v>0.62850000000000061</c:v>
                </c:pt>
                <c:pt idx="586">
                  <c:v>0.62840000000000062</c:v>
                </c:pt>
                <c:pt idx="587">
                  <c:v>0.62810000000000321</c:v>
                </c:pt>
                <c:pt idx="588">
                  <c:v>0.62800000000000356</c:v>
                </c:pt>
                <c:pt idx="589">
                  <c:v>0.62790000000000368</c:v>
                </c:pt>
                <c:pt idx="590">
                  <c:v>0.62770000000000403</c:v>
                </c:pt>
                <c:pt idx="591">
                  <c:v>0.62760000000000415</c:v>
                </c:pt>
                <c:pt idx="592">
                  <c:v>0.62749999999999995</c:v>
                </c:pt>
                <c:pt idx="593">
                  <c:v>0.62740000000000062</c:v>
                </c:pt>
                <c:pt idx="594">
                  <c:v>0.62740000000000062</c:v>
                </c:pt>
                <c:pt idx="595">
                  <c:v>0.62730000000000063</c:v>
                </c:pt>
                <c:pt idx="596">
                  <c:v>0.62730000000000063</c:v>
                </c:pt>
                <c:pt idx="597">
                  <c:v>0.62730000000000063</c:v>
                </c:pt>
                <c:pt idx="598">
                  <c:v>0.62730000000000063</c:v>
                </c:pt>
                <c:pt idx="599">
                  <c:v>0.62730000000000063</c:v>
                </c:pt>
                <c:pt idx="600">
                  <c:v>0.62740000000000062</c:v>
                </c:pt>
                <c:pt idx="601">
                  <c:v>0.62740000000000062</c:v>
                </c:pt>
                <c:pt idx="602">
                  <c:v>0.62749999999999995</c:v>
                </c:pt>
                <c:pt idx="603">
                  <c:v>0.62760000000000415</c:v>
                </c:pt>
                <c:pt idx="604">
                  <c:v>0.62770000000000403</c:v>
                </c:pt>
                <c:pt idx="605">
                  <c:v>0.62780000000000413</c:v>
                </c:pt>
                <c:pt idx="606">
                  <c:v>0.62800000000000356</c:v>
                </c:pt>
                <c:pt idx="607">
                  <c:v>0.62810000000000321</c:v>
                </c:pt>
                <c:pt idx="608">
                  <c:v>0.62830000000000064</c:v>
                </c:pt>
                <c:pt idx="609">
                  <c:v>0.62840000000000062</c:v>
                </c:pt>
                <c:pt idx="610">
                  <c:v>0.62859999999999994</c:v>
                </c:pt>
                <c:pt idx="611">
                  <c:v>0.62880000000000413</c:v>
                </c:pt>
                <c:pt idx="612">
                  <c:v>0.62900000000000356</c:v>
                </c:pt>
                <c:pt idx="613">
                  <c:v>0.62920000000000065</c:v>
                </c:pt>
                <c:pt idx="614">
                  <c:v>0.62949999999999995</c:v>
                </c:pt>
                <c:pt idx="615">
                  <c:v>0.62980000000000413</c:v>
                </c:pt>
                <c:pt idx="616">
                  <c:v>0.63010000000000321</c:v>
                </c:pt>
                <c:pt idx="617">
                  <c:v>0.63030000000000064</c:v>
                </c:pt>
                <c:pt idx="618">
                  <c:v>0.63060000000000416</c:v>
                </c:pt>
                <c:pt idx="619">
                  <c:v>0.63090000000000368</c:v>
                </c:pt>
                <c:pt idx="620">
                  <c:v>0.63130000000000064</c:v>
                </c:pt>
                <c:pt idx="621">
                  <c:v>0.63159999999999994</c:v>
                </c:pt>
                <c:pt idx="622">
                  <c:v>0.63190000000000368</c:v>
                </c:pt>
                <c:pt idx="623">
                  <c:v>0.63230000000000064</c:v>
                </c:pt>
                <c:pt idx="624">
                  <c:v>0.63259999999999994</c:v>
                </c:pt>
                <c:pt idx="625">
                  <c:v>0.63300000000000356</c:v>
                </c:pt>
                <c:pt idx="626">
                  <c:v>0.63340000000000063</c:v>
                </c:pt>
                <c:pt idx="627">
                  <c:v>0.63380000000000414</c:v>
                </c:pt>
                <c:pt idx="628">
                  <c:v>0.63430000000000064</c:v>
                </c:pt>
                <c:pt idx="629">
                  <c:v>0.63470000000000415</c:v>
                </c:pt>
                <c:pt idx="630">
                  <c:v>0.63500000000000356</c:v>
                </c:pt>
                <c:pt idx="631">
                  <c:v>0.63549999999999995</c:v>
                </c:pt>
                <c:pt idx="632">
                  <c:v>0.63590000000000368</c:v>
                </c:pt>
                <c:pt idx="633">
                  <c:v>0.63650000000000062</c:v>
                </c:pt>
                <c:pt idx="634">
                  <c:v>0.63690000000000369</c:v>
                </c:pt>
                <c:pt idx="635">
                  <c:v>0.63740000000000063</c:v>
                </c:pt>
                <c:pt idx="636">
                  <c:v>0.63800000000000356</c:v>
                </c:pt>
                <c:pt idx="637">
                  <c:v>0.63840000000000063</c:v>
                </c:pt>
                <c:pt idx="638">
                  <c:v>0.63900000000000357</c:v>
                </c:pt>
                <c:pt idx="639">
                  <c:v>0.63940000000000063</c:v>
                </c:pt>
                <c:pt idx="640">
                  <c:v>0.64000000000000368</c:v>
                </c:pt>
                <c:pt idx="641">
                  <c:v>0.64060000000000494</c:v>
                </c:pt>
                <c:pt idx="642">
                  <c:v>0.64120000000000321</c:v>
                </c:pt>
                <c:pt idx="643">
                  <c:v>0.64170000000000416</c:v>
                </c:pt>
                <c:pt idx="644">
                  <c:v>0.64230000000000065</c:v>
                </c:pt>
                <c:pt idx="645">
                  <c:v>0.64290000000000413</c:v>
                </c:pt>
                <c:pt idx="646">
                  <c:v>0.64350000000000063</c:v>
                </c:pt>
                <c:pt idx="647">
                  <c:v>0.64410000000000356</c:v>
                </c:pt>
                <c:pt idx="648">
                  <c:v>0.64470000000000416</c:v>
                </c:pt>
                <c:pt idx="649">
                  <c:v>0.64540000000000064</c:v>
                </c:pt>
                <c:pt idx="650">
                  <c:v>0.64600000000000368</c:v>
                </c:pt>
                <c:pt idx="651">
                  <c:v>0.64670000000000416</c:v>
                </c:pt>
                <c:pt idx="652">
                  <c:v>0.64730000000000065</c:v>
                </c:pt>
                <c:pt idx="653">
                  <c:v>0.64800000000000368</c:v>
                </c:pt>
                <c:pt idx="654">
                  <c:v>0.64870000000000416</c:v>
                </c:pt>
                <c:pt idx="655">
                  <c:v>0.64930000000000065</c:v>
                </c:pt>
                <c:pt idx="656">
                  <c:v>0.65000000000000369</c:v>
                </c:pt>
                <c:pt idx="657">
                  <c:v>0.65070000000000461</c:v>
                </c:pt>
                <c:pt idx="658">
                  <c:v>0.65150000000000063</c:v>
                </c:pt>
                <c:pt idx="659">
                  <c:v>0.65220000000000355</c:v>
                </c:pt>
                <c:pt idx="660">
                  <c:v>0.65290000000000414</c:v>
                </c:pt>
                <c:pt idx="661">
                  <c:v>0.65360000000000484</c:v>
                </c:pt>
                <c:pt idx="662">
                  <c:v>0.65440000000000065</c:v>
                </c:pt>
                <c:pt idx="663">
                  <c:v>0.65510000000000346</c:v>
                </c:pt>
                <c:pt idx="664">
                  <c:v>0.65580000000000416</c:v>
                </c:pt>
                <c:pt idx="665">
                  <c:v>0.65660000000000485</c:v>
                </c:pt>
                <c:pt idx="666">
                  <c:v>0.65730000000000322</c:v>
                </c:pt>
                <c:pt idx="667">
                  <c:v>0.65820000000000356</c:v>
                </c:pt>
                <c:pt idx="668">
                  <c:v>0.65900000000000414</c:v>
                </c:pt>
                <c:pt idx="669">
                  <c:v>0.65980000000000405</c:v>
                </c:pt>
                <c:pt idx="670">
                  <c:v>0.66050000000000064</c:v>
                </c:pt>
                <c:pt idx="671">
                  <c:v>0.66140000000000065</c:v>
                </c:pt>
                <c:pt idx="672">
                  <c:v>0.66220000000000356</c:v>
                </c:pt>
                <c:pt idx="673">
                  <c:v>0.66300000000000414</c:v>
                </c:pt>
                <c:pt idx="674">
                  <c:v>0.66390000000000415</c:v>
                </c:pt>
                <c:pt idx="675">
                  <c:v>0.66470000000000484</c:v>
                </c:pt>
                <c:pt idx="676">
                  <c:v>0.66550000000000065</c:v>
                </c:pt>
                <c:pt idx="677">
                  <c:v>0.66650000000000065</c:v>
                </c:pt>
                <c:pt idx="678">
                  <c:v>0.66730000000000356</c:v>
                </c:pt>
                <c:pt idx="679">
                  <c:v>0.66820000000000368</c:v>
                </c:pt>
                <c:pt idx="680">
                  <c:v>0.66910000000000414</c:v>
                </c:pt>
                <c:pt idx="681">
                  <c:v>0.67000000000000404</c:v>
                </c:pt>
                <c:pt idx="682">
                  <c:v>0.67080000000000495</c:v>
                </c:pt>
                <c:pt idx="683">
                  <c:v>0.67180000000000484</c:v>
                </c:pt>
                <c:pt idx="684">
                  <c:v>0.67270000000000485</c:v>
                </c:pt>
                <c:pt idx="685">
                  <c:v>0.67360000000000575</c:v>
                </c:pt>
                <c:pt idx="686">
                  <c:v>0.67460000000000575</c:v>
                </c:pt>
                <c:pt idx="687">
                  <c:v>0.67550000000000165</c:v>
                </c:pt>
                <c:pt idx="688">
                  <c:v>0.67640000000000344</c:v>
                </c:pt>
                <c:pt idx="689">
                  <c:v>0.67740000000000355</c:v>
                </c:pt>
                <c:pt idx="690">
                  <c:v>0.67830000000000346</c:v>
                </c:pt>
                <c:pt idx="691">
                  <c:v>0.67930000000000368</c:v>
                </c:pt>
                <c:pt idx="692">
                  <c:v>0.68030000000000024</c:v>
                </c:pt>
                <c:pt idx="693">
                  <c:v>0.68120000000000014</c:v>
                </c:pt>
                <c:pt idx="694">
                  <c:v>0.68220000000000025</c:v>
                </c:pt>
                <c:pt idx="695">
                  <c:v>0.68320000000000025</c:v>
                </c:pt>
                <c:pt idx="696">
                  <c:v>0.68420000000000025</c:v>
                </c:pt>
                <c:pt idx="697">
                  <c:v>0.68530000000000024</c:v>
                </c:pt>
                <c:pt idx="698">
                  <c:v>0.68630000000000013</c:v>
                </c:pt>
                <c:pt idx="699">
                  <c:v>0.68720000000000026</c:v>
                </c:pt>
                <c:pt idx="700">
                  <c:v>0.68830000000000024</c:v>
                </c:pt>
                <c:pt idx="701">
                  <c:v>0.68930000000000013</c:v>
                </c:pt>
                <c:pt idx="702">
                  <c:v>0.69040000000000024</c:v>
                </c:pt>
                <c:pt idx="703">
                  <c:v>0.69140000000000024</c:v>
                </c:pt>
                <c:pt idx="704">
                  <c:v>0.69250000000000023</c:v>
                </c:pt>
                <c:pt idx="705">
                  <c:v>0.69350000000000023</c:v>
                </c:pt>
                <c:pt idx="706">
                  <c:v>0.69460000000000344</c:v>
                </c:pt>
                <c:pt idx="707">
                  <c:v>0.6957000000000011</c:v>
                </c:pt>
                <c:pt idx="708">
                  <c:v>0.6967000000000011</c:v>
                </c:pt>
                <c:pt idx="709">
                  <c:v>0.69780000000000086</c:v>
                </c:pt>
                <c:pt idx="710">
                  <c:v>0.69890000000000085</c:v>
                </c:pt>
                <c:pt idx="711">
                  <c:v>0.70009999999999994</c:v>
                </c:pt>
                <c:pt idx="712">
                  <c:v>0.70120000000000005</c:v>
                </c:pt>
                <c:pt idx="713">
                  <c:v>0.70229999999999992</c:v>
                </c:pt>
                <c:pt idx="714">
                  <c:v>0.70340000000000003</c:v>
                </c:pt>
                <c:pt idx="715">
                  <c:v>0.70450000000000002</c:v>
                </c:pt>
                <c:pt idx="716">
                  <c:v>0.70570000000000321</c:v>
                </c:pt>
                <c:pt idx="717">
                  <c:v>0.70680000000000065</c:v>
                </c:pt>
                <c:pt idx="718">
                  <c:v>0.70800000000000063</c:v>
                </c:pt>
                <c:pt idx="719">
                  <c:v>0.70920000000000005</c:v>
                </c:pt>
                <c:pt idx="720">
                  <c:v>0.71029999999999993</c:v>
                </c:pt>
                <c:pt idx="721">
                  <c:v>0.71140000000000003</c:v>
                </c:pt>
                <c:pt idx="722">
                  <c:v>0.71270000000000333</c:v>
                </c:pt>
                <c:pt idx="723">
                  <c:v>0.71380000000000265</c:v>
                </c:pt>
                <c:pt idx="724">
                  <c:v>0.71500000000000064</c:v>
                </c:pt>
                <c:pt idx="725">
                  <c:v>0.71619999999999995</c:v>
                </c:pt>
                <c:pt idx="726">
                  <c:v>0.71740000000000004</c:v>
                </c:pt>
                <c:pt idx="727">
                  <c:v>0.71870000000000356</c:v>
                </c:pt>
                <c:pt idx="728">
                  <c:v>0.71980000000000322</c:v>
                </c:pt>
                <c:pt idx="729">
                  <c:v>0.72110000000000063</c:v>
                </c:pt>
                <c:pt idx="730">
                  <c:v>0.72229999999999994</c:v>
                </c:pt>
                <c:pt idx="731">
                  <c:v>0.72350000000000003</c:v>
                </c:pt>
                <c:pt idx="732">
                  <c:v>0.72480000000000322</c:v>
                </c:pt>
                <c:pt idx="733">
                  <c:v>0.72600000000000064</c:v>
                </c:pt>
                <c:pt idx="734">
                  <c:v>0.72729999999999995</c:v>
                </c:pt>
                <c:pt idx="735">
                  <c:v>0.72860000000000413</c:v>
                </c:pt>
                <c:pt idx="736">
                  <c:v>0.72980000000000356</c:v>
                </c:pt>
                <c:pt idx="737">
                  <c:v>0.73110000000000064</c:v>
                </c:pt>
                <c:pt idx="738">
                  <c:v>0.73239999999999994</c:v>
                </c:pt>
                <c:pt idx="739">
                  <c:v>0.73370000000000368</c:v>
                </c:pt>
                <c:pt idx="740">
                  <c:v>0.73500000000000065</c:v>
                </c:pt>
                <c:pt idx="741">
                  <c:v>0.73630000000000062</c:v>
                </c:pt>
                <c:pt idx="742">
                  <c:v>0.7377000000000038</c:v>
                </c:pt>
                <c:pt idx="743">
                  <c:v>0.73900000000000265</c:v>
                </c:pt>
                <c:pt idx="744">
                  <c:v>0.74020000000000064</c:v>
                </c:pt>
                <c:pt idx="745">
                  <c:v>0.74159999999999993</c:v>
                </c:pt>
                <c:pt idx="746">
                  <c:v>0.74290000000000356</c:v>
                </c:pt>
                <c:pt idx="747">
                  <c:v>0.74430000000000063</c:v>
                </c:pt>
                <c:pt idx="748">
                  <c:v>0.74570000000000414</c:v>
                </c:pt>
                <c:pt idx="749">
                  <c:v>0.74700000000000322</c:v>
                </c:pt>
                <c:pt idx="750">
                  <c:v>0.74840000000000062</c:v>
                </c:pt>
                <c:pt idx="751">
                  <c:v>0.7498000000000038</c:v>
                </c:pt>
                <c:pt idx="752">
                  <c:v>0.75120000000000064</c:v>
                </c:pt>
                <c:pt idx="753">
                  <c:v>0.75249999999999995</c:v>
                </c:pt>
                <c:pt idx="754">
                  <c:v>0.75390000000000368</c:v>
                </c:pt>
                <c:pt idx="755">
                  <c:v>0.75540000000000063</c:v>
                </c:pt>
                <c:pt idx="756">
                  <c:v>0.75680000000000414</c:v>
                </c:pt>
                <c:pt idx="757">
                  <c:v>0.75830000000000064</c:v>
                </c:pt>
                <c:pt idx="758">
                  <c:v>0.75970000000000415</c:v>
                </c:pt>
                <c:pt idx="759">
                  <c:v>0.76110000000000322</c:v>
                </c:pt>
                <c:pt idx="760">
                  <c:v>0.76250000000000062</c:v>
                </c:pt>
                <c:pt idx="761">
                  <c:v>0.76400000000000357</c:v>
                </c:pt>
                <c:pt idx="762">
                  <c:v>0.76550000000000062</c:v>
                </c:pt>
                <c:pt idx="763">
                  <c:v>0.76690000000000402</c:v>
                </c:pt>
                <c:pt idx="764">
                  <c:v>0.76850000000000063</c:v>
                </c:pt>
                <c:pt idx="765">
                  <c:v>0.76990000000000403</c:v>
                </c:pt>
                <c:pt idx="766">
                  <c:v>0.77140000000000053</c:v>
                </c:pt>
                <c:pt idx="767">
                  <c:v>0.77300000000000335</c:v>
                </c:pt>
                <c:pt idx="768">
                  <c:v>0.77440000000000053</c:v>
                </c:pt>
                <c:pt idx="769">
                  <c:v>0.7760000000000038</c:v>
                </c:pt>
                <c:pt idx="770">
                  <c:v>0.77750000000000052</c:v>
                </c:pt>
                <c:pt idx="771">
                  <c:v>0.77910000000000335</c:v>
                </c:pt>
                <c:pt idx="772">
                  <c:v>0.78059999999999996</c:v>
                </c:pt>
                <c:pt idx="773">
                  <c:v>0.78220000000000001</c:v>
                </c:pt>
                <c:pt idx="774">
                  <c:v>0.78369999999999995</c:v>
                </c:pt>
                <c:pt idx="775">
                  <c:v>0.7853</c:v>
                </c:pt>
                <c:pt idx="776">
                  <c:v>0.78689999999999993</c:v>
                </c:pt>
                <c:pt idx="777">
                  <c:v>0.78849999999999998</c:v>
                </c:pt>
                <c:pt idx="778">
                  <c:v>0.7901999999999999</c:v>
                </c:pt>
                <c:pt idx="779">
                  <c:v>0.79170000000000063</c:v>
                </c:pt>
                <c:pt idx="780">
                  <c:v>0.79340000000000011</c:v>
                </c:pt>
                <c:pt idx="781">
                  <c:v>0.79499999999999993</c:v>
                </c:pt>
                <c:pt idx="782">
                  <c:v>0.79660000000000064</c:v>
                </c:pt>
                <c:pt idx="783">
                  <c:v>0.79830000000000001</c:v>
                </c:pt>
                <c:pt idx="784">
                  <c:v>0.8</c:v>
                </c:pt>
                <c:pt idx="785">
                  <c:v>0.80170000000000063</c:v>
                </c:pt>
                <c:pt idx="786">
                  <c:v>0.8034</c:v>
                </c:pt>
                <c:pt idx="787">
                  <c:v>0.80499999999999994</c:v>
                </c:pt>
                <c:pt idx="788">
                  <c:v>0.80670000000000064</c:v>
                </c:pt>
                <c:pt idx="789">
                  <c:v>0.80840000000000001</c:v>
                </c:pt>
                <c:pt idx="790">
                  <c:v>0.81020000000000003</c:v>
                </c:pt>
                <c:pt idx="791">
                  <c:v>0.81190000000000062</c:v>
                </c:pt>
                <c:pt idx="792">
                  <c:v>0.81370000000000064</c:v>
                </c:pt>
                <c:pt idx="793">
                  <c:v>0.8155</c:v>
                </c:pt>
                <c:pt idx="794">
                  <c:v>0.81720000000000004</c:v>
                </c:pt>
                <c:pt idx="795">
                  <c:v>0.81899999999999995</c:v>
                </c:pt>
                <c:pt idx="796">
                  <c:v>0.82080000000000064</c:v>
                </c:pt>
                <c:pt idx="797">
                  <c:v>0.82260000000000322</c:v>
                </c:pt>
                <c:pt idx="798">
                  <c:v>0.82460000000000322</c:v>
                </c:pt>
                <c:pt idx="799">
                  <c:v>0.82640000000000002</c:v>
                </c:pt>
                <c:pt idx="800">
                  <c:v>0.82819999999999994</c:v>
                </c:pt>
                <c:pt idx="801">
                  <c:v>0.83010000000000062</c:v>
                </c:pt>
                <c:pt idx="802">
                  <c:v>0.83200000000000063</c:v>
                </c:pt>
                <c:pt idx="803">
                  <c:v>0.83390000000000064</c:v>
                </c:pt>
                <c:pt idx="804">
                  <c:v>0.83580000000000065</c:v>
                </c:pt>
                <c:pt idx="805">
                  <c:v>0.83770000000000333</c:v>
                </c:pt>
                <c:pt idx="806">
                  <c:v>0.83970000000000355</c:v>
                </c:pt>
                <c:pt idx="807">
                  <c:v>0.84170000000000378</c:v>
                </c:pt>
                <c:pt idx="808">
                  <c:v>0.84360000000000368</c:v>
                </c:pt>
                <c:pt idx="809">
                  <c:v>0.84570000000000356</c:v>
                </c:pt>
                <c:pt idx="810">
                  <c:v>0.84770000000000345</c:v>
                </c:pt>
                <c:pt idx="811">
                  <c:v>0.84980000000000322</c:v>
                </c:pt>
                <c:pt idx="812">
                  <c:v>0.85180000000000355</c:v>
                </c:pt>
                <c:pt idx="813">
                  <c:v>0.85380000000000356</c:v>
                </c:pt>
                <c:pt idx="814">
                  <c:v>0.85590000000000321</c:v>
                </c:pt>
                <c:pt idx="815">
                  <c:v>0.85810000000000064</c:v>
                </c:pt>
                <c:pt idx="816">
                  <c:v>0.86010000000000064</c:v>
                </c:pt>
                <c:pt idx="817">
                  <c:v>0.86230000000000062</c:v>
                </c:pt>
                <c:pt idx="818">
                  <c:v>0.86439999999999995</c:v>
                </c:pt>
                <c:pt idx="819">
                  <c:v>0.86670000000000413</c:v>
                </c:pt>
                <c:pt idx="820">
                  <c:v>0.86890000000000356</c:v>
                </c:pt>
                <c:pt idx="821">
                  <c:v>0.87110000000000065</c:v>
                </c:pt>
                <c:pt idx="822">
                  <c:v>0.87339999999999995</c:v>
                </c:pt>
                <c:pt idx="823">
                  <c:v>0.87570000000000414</c:v>
                </c:pt>
                <c:pt idx="824">
                  <c:v>0.87800000000000344</c:v>
                </c:pt>
                <c:pt idx="825">
                  <c:v>0.88030000000000019</c:v>
                </c:pt>
                <c:pt idx="826">
                  <c:v>0.88270000000000026</c:v>
                </c:pt>
                <c:pt idx="827">
                  <c:v>0.88510000000000022</c:v>
                </c:pt>
                <c:pt idx="828">
                  <c:v>0.88750000000000018</c:v>
                </c:pt>
                <c:pt idx="829">
                  <c:v>0.88990000000000025</c:v>
                </c:pt>
                <c:pt idx="830">
                  <c:v>0.89240000000000019</c:v>
                </c:pt>
                <c:pt idx="831">
                  <c:v>0.89490000000000025</c:v>
                </c:pt>
                <c:pt idx="832">
                  <c:v>0.89750000000000019</c:v>
                </c:pt>
                <c:pt idx="833">
                  <c:v>0.9</c:v>
                </c:pt>
                <c:pt idx="834">
                  <c:v>0.90259999999999996</c:v>
                </c:pt>
                <c:pt idx="835">
                  <c:v>0.90529999999999999</c:v>
                </c:pt>
                <c:pt idx="836">
                  <c:v>0.90800000000000003</c:v>
                </c:pt>
                <c:pt idx="837">
                  <c:v>0.91069999999999995</c:v>
                </c:pt>
                <c:pt idx="838">
                  <c:v>0.91339999999999999</c:v>
                </c:pt>
                <c:pt idx="839">
                  <c:v>0.91620000000000001</c:v>
                </c:pt>
                <c:pt idx="840">
                  <c:v>0.91909999999999992</c:v>
                </c:pt>
                <c:pt idx="841">
                  <c:v>0.92189999999999994</c:v>
                </c:pt>
                <c:pt idx="842">
                  <c:v>0.92480000000000062</c:v>
                </c:pt>
                <c:pt idx="843">
                  <c:v>0.92780000000000062</c:v>
                </c:pt>
                <c:pt idx="844">
                  <c:v>0.93089999999999995</c:v>
                </c:pt>
                <c:pt idx="845">
                  <c:v>0.93389999999999995</c:v>
                </c:pt>
                <c:pt idx="846">
                  <c:v>0.93700000000000061</c:v>
                </c:pt>
                <c:pt idx="847">
                  <c:v>0.94019999999999992</c:v>
                </c:pt>
                <c:pt idx="848">
                  <c:v>0.94340000000000002</c:v>
                </c:pt>
                <c:pt idx="849">
                  <c:v>0.94670000000000065</c:v>
                </c:pt>
                <c:pt idx="850">
                  <c:v>0.95010000000000061</c:v>
                </c:pt>
                <c:pt idx="851">
                  <c:v>0.95340000000000003</c:v>
                </c:pt>
                <c:pt idx="852">
                  <c:v>0.95700000000000063</c:v>
                </c:pt>
                <c:pt idx="853">
                  <c:v>0.96040000000000003</c:v>
                </c:pt>
                <c:pt idx="854">
                  <c:v>0.96410000000000062</c:v>
                </c:pt>
                <c:pt idx="855">
                  <c:v>0.96780000000000321</c:v>
                </c:pt>
                <c:pt idx="856">
                  <c:v>0.97160000000000335</c:v>
                </c:pt>
                <c:pt idx="857">
                  <c:v>0.97549999999999981</c:v>
                </c:pt>
                <c:pt idx="858">
                  <c:v>0.9793000000000005</c:v>
                </c:pt>
                <c:pt idx="859">
                  <c:v>0.9833999999999995</c:v>
                </c:pt>
                <c:pt idx="860">
                  <c:v>0.98749999999999949</c:v>
                </c:pt>
                <c:pt idx="861">
                  <c:v>0.99180000000000001</c:v>
                </c:pt>
                <c:pt idx="862">
                  <c:v>0.99609999999999999</c:v>
                </c:pt>
                <c:pt idx="863">
                  <c:v>1.0004999999999935</c:v>
                </c:pt>
                <c:pt idx="864">
                  <c:v>1.005099999999993</c:v>
                </c:pt>
                <c:pt idx="865">
                  <c:v>1.0097999999999907</c:v>
                </c:pt>
                <c:pt idx="866">
                  <c:v>1.0145999999999935</c:v>
                </c:pt>
                <c:pt idx="867">
                  <c:v>1.0194999999999916</c:v>
                </c:pt>
                <c:pt idx="868">
                  <c:v>1.0246</c:v>
                </c:pt>
                <c:pt idx="869">
                  <c:v>1.0297999999999909</c:v>
                </c:pt>
                <c:pt idx="870">
                  <c:v>1.035199999999993</c:v>
                </c:pt>
                <c:pt idx="871">
                  <c:v>1.0407999999999935</c:v>
                </c:pt>
                <c:pt idx="872">
                  <c:v>1.0465</c:v>
                </c:pt>
                <c:pt idx="873">
                  <c:v>1.0524</c:v>
                </c:pt>
                <c:pt idx="874">
                  <c:v>1.0584</c:v>
                </c:pt>
                <c:pt idx="875">
                  <c:v>1.0647</c:v>
                </c:pt>
                <c:pt idx="876">
                  <c:v>1.0712000000000002</c:v>
                </c:pt>
                <c:pt idx="877">
                  <c:v>1.0779999999999916</c:v>
                </c:pt>
                <c:pt idx="878">
                  <c:v>1.085</c:v>
                </c:pt>
                <c:pt idx="879">
                  <c:v>1.0923</c:v>
                </c:pt>
                <c:pt idx="880">
                  <c:v>1.099799999999993</c:v>
                </c:pt>
                <c:pt idx="881">
                  <c:v>1.107599999999993</c:v>
                </c:pt>
                <c:pt idx="882">
                  <c:v>1.1157999999999928</c:v>
                </c:pt>
                <c:pt idx="883">
                  <c:v>1.1242000000000001</c:v>
                </c:pt>
                <c:pt idx="884">
                  <c:v>1.1331</c:v>
                </c:pt>
                <c:pt idx="885">
                  <c:v>1.1423000000000001</c:v>
                </c:pt>
                <c:pt idx="886">
                  <c:v>1.151899999999993</c:v>
                </c:pt>
                <c:pt idx="887">
                  <c:v>1.1619999999999928</c:v>
                </c:pt>
                <c:pt idx="888">
                  <c:v>1.1724999999999999</c:v>
                </c:pt>
                <c:pt idx="889">
                  <c:v>1.1836</c:v>
                </c:pt>
                <c:pt idx="890">
                  <c:v>1.1952</c:v>
                </c:pt>
                <c:pt idx="891">
                  <c:v>1.2073999999999907</c:v>
                </c:pt>
                <c:pt idx="892">
                  <c:v>1.2202999999999935</c:v>
                </c:pt>
                <c:pt idx="893">
                  <c:v>1.2336999999999907</c:v>
                </c:pt>
                <c:pt idx="894">
                  <c:v>1.248</c:v>
                </c:pt>
                <c:pt idx="895">
                  <c:v>1.2630999999999928</c:v>
                </c:pt>
                <c:pt idx="896">
                  <c:v>1.2788999999999933</c:v>
                </c:pt>
                <c:pt idx="897">
                  <c:v>1.2957999999999918</c:v>
                </c:pt>
                <c:pt idx="898">
                  <c:v>1.3137999999999921</c:v>
                </c:pt>
                <c:pt idx="899">
                  <c:v>1.3328</c:v>
                </c:pt>
                <c:pt idx="900">
                  <c:v>1.353</c:v>
                </c:pt>
                <c:pt idx="901">
                  <c:v>1.3746</c:v>
                </c:pt>
                <c:pt idx="902">
                  <c:v>1.3976999999999935</c:v>
                </c:pt>
                <c:pt idx="903">
                  <c:v>1.422199999999993</c:v>
                </c:pt>
                <c:pt idx="904">
                  <c:v>1.4486999999999921</c:v>
                </c:pt>
                <c:pt idx="905">
                  <c:v>1.4769999999999917</c:v>
                </c:pt>
                <c:pt idx="906">
                  <c:v>1.5075999999999909</c:v>
                </c:pt>
                <c:pt idx="907">
                  <c:v>1.5406</c:v>
                </c:pt>
                <c:pt idx="908">
                  <c:v>1.5761000000000001</c:v>
                </c:pt>
                <c:pt idx="909">
                  <c:v>1.6146</c:v>
                </c:pt>
                <c:pt idx="910">
                  <c:v>1.6564000000000001</c:v>
                </c:pt>
                <c:pt idx="911">
                  <c:v>1.7017999999999893</c:v>
                </c:pt>
                <c:pt idx="912">
                  <c:v>1.7512999999999928</c:v>
                </c:pt>
                <c:pt idx="913">
                  <c:v>1.8055999999999921</c:v>
                </c:pt>
                <c:pt idx="914">
                  <c:v>1.8649</c:v>
                </c:pt>
                <c:pt idx="915">
                  <c:v>1.9300999999999995</c:v>
                </c:pt>
                <c:pt idx="916">
                  <c:v>2.0021</c:v>
                </c:pt>
                <c:pt idx="917">
                  <c:v>2.0815999999999999</c:v>
                </c:pt>
                <c:pt idx="918">
                  <c:v>2.1698</c:v>
                </c:pt>
                <c:pt idx="919">
                  <c:v>2.2680000000000002</c:v>
                </c:pt>
                <c:pt idx="920">
                  <c:v>2.3774999999999977</c:v>
                </c:pt>
                <c:pt idx="921">
                  <c:v>2.5003000000000002</c:v>
                </c:pt>
                <c:pt idx="922">
                  <c:v>2.6383000000000001</c:v>
                </c:pt>
                <c:pt idx="923">
                  <c:v>2.7942999999999998</c:v>
                </c:pt>
                <c:pt idx="924">
                  <c:v>2.9709999999999988</c:v>
                </c:pt>
                <c:pt idx="925">
                  <c:v>3.1724999999999977</c:v>
                </c:pt>
                <c:pt idx="926">
                  <c:v>3.4031000000000002</c:v>
                </c:pt>
                <c:pt idx="927">
                  <c:v>3.6684000000000001</c:v>
                </c:pt>
                <c:pt idx="928">
                  <c:v>3.9756999999999967</c:v>
                </c:pt>
                <c:pt idx="929">
                  <c:v>4.3338000000000001</c:v>
                </c:pt>
                <c:pt idx="930">
                  <c:v>4.7542999999999997</c:v>
                </c:pt>
                <c:pt idx="931">
                  <c:v>5.2523</c:v>
                </c:pt>
                <c:pt idx="932">
                  <c:v>5.8488999999999995</c:v>
                </c:pt>
                <c:pt idx="933">
                  <c:v>6.5728</c:v>
                </c:pt>
                <c:pt idx="934">
                  <c:v>7.4663000000000004</c:v>
                </c:pt>
                <c:pt idx="935">
                  <c:v>8.5944000000000003</c:v>
                </c:pt>
                <c:pt idx="936">
                  <c:v>10.063500000000024</c:v>
                </c:pt>
                <c:pt idx="937">
                  <c:v>12.064</c:v>
                </c:pt>
                <c:pt idx="938">
                  <c:v>14.9861</c:v>
                </c:pt>
                <c:pt idx="939">
                  <c:v>19.648600000000002</c:v>
                </c:pt>
                <c:pt idx="940">
                  <c:v>19.7515</c:v>
                </c:pt>
                <c:pt idx="941">
                  <c:v>15.0641</c:v>
                </c:pt>
                <c:pt idx="942">
                  <c:v>12.128799999999998</c:v>
                </c:pt>
                <c:pt idx="943">
                  <c:v>10.124799999999999</c:v>
                </c:pt>
                <c:pt idx="944">
                  <c:v>8.6563000000000034</c:v>
                </c:pt>
                <c:pt idx="945">
                  <c:v>7.5305999999999997</c:v>
                </c:pt>
                <c:pt idx="946">
                  <c:v>6.6403999999999996</c:v>
                </c:pt>
                <c:pt idx="947">
                  <c:v>5.9201000000000006</c:v>
                </c:pt>
                <c:pt idx="948">
                  <c:v>5.3273999999999955</c:v>
                </c:pt>
                <c:pt idx="949">
                  <c:v>4.8331999999999997</c:v>
                </c:pt>
                <c:pt idx="950">
                  <c:v>4.4165000000000001</c:v>
                </c:pt>
                <c:pt idx="951">
                  <c:v>4.0621999999999945</c:v>
                </c:pt>
                <c:pt idx="952">
                  <c:v>3.7563</c:v>
                </c:pt>
                <c:pt idx="953">
                  <c:v>3.4946999999999977</c:v>
                </c:pt>
                <c:pt idx="954">
                  <c:v>3.2677000000000169</c:v>
                </c:pt>
                <c:pt idx="955">
                  <c:v>3.0699000000000005</c:v>
                </c:pt>
                <c:pt idx="956">
                  <c:v>2.8964999999999823</c:v>
                </c:pt>
                <c:pt idx="957">
                  <c:v>2.743900000000016</c:v>
                </c:pt>
                <c:pt idx="958">
                  <c:v>2.6090999999999998</c:v>
                </c:pt>
                <c:pt idx="959">
                  <c:v>2.4896000000000003</c:v>
                </c:pt>
                <c:pt idx="960">
                  <c:v>2.3833000000000002</c:v>
                </c:pt>
                <c:pt idx="961">
                  <c:v>2.2882000000000002</c:v>
                </c:pt>
                <c:pt idx="962">
                  <c:v>2.2032000000000012</c:v>
                </c:pt>
                <c:pt idx="963">
                  <c:v>2.1267999999999998</c:v>
                </c:pt>
                <c:pt idx="964">
                  <c:v>2.0581</c:v>
                </c:pt>
                <c:pt idx="965">
                  <c:v>1.9958999999999996</c:v>
                </c:pt>
                <c:pt idx="966">
                  <c:v>1.9396999999999995</c:v>
                </c:pt>
                <c:pt idx="967">
                  <c:v>1.8887</c:v>
                </c:pt>
                <c:pt idx="968">
                  <c:v>1.8422999999999998</c:v>
                </c:pt>
                <c:pt idx="969">
                  <c:v>1.7999999999999912</c:v>
                </c:pt>
                <c:pt idx="970">
                  <c:v>1.7613999999999925</c:v>
                </c:pt>
                <c:pt idx="971">
                  <c:v>1.7261000000000004</c:v>
                </c:pt>
                <c:pt idx="972">
                  <c:v>1.6938</c:v>
                </c:pt>
                <c:pt idx="973">
                  <c:v>1.6640999999999999</c:v>
                </c:pt>
                <c:pt idx="974">
                  <c:v>1.6368</c:v>
                </c:pt>
                <c:pt idx="975">
                  <c:v>1.6116999999999928</c:v>
                </c:pt>
                <c:pt idx="976">
                  <c:v>1.5886</c:v>
                </c:pt>
                <c:pt idx="977">
                  <c:v>1.5671999999999937</c:v>
                </c:pt>
                <c:pt idx="978">
                  <c:v>1.5474999999999921</c:v>
                </c:pt>
                <c:pt idx="979">
                  <c:v>1.529199999999993</c:v>
                </c:pt>
                <c:pt idx="980">
                  <c:v>1.5123</c:v>
                </c:pt>
                <c:pt idx="981">
                  <c:v>1.4965999999999935</c:v>
                </c:pt>
                <c:pt idx="982">
                  <c:v>1.4821</c:v>
                </c:pt>
                <c:pt idx="983">
                  <c:v>1.4685999999999928</c:v>
                </c:pt>
                <c:pt idx="984">
                  <c:v>1.4560999999999935</c:v>
                </c:pt>
                <c:pt idx="985">
                  <c:v>1.4444999999999928</c:v>
                </c:pt>
                <c:pt idx="986">
                  <c:v>1.4336999999999887</c:v>
                </c:pt>
                <c:pt idx="987">
                  <c:v>1.4234999999999889</c:v>
                </c:pt>
                <c:pt idx="988">
                  <c:v>1.4140999999999928</c:v>
                </c:pt>
                <c:pt idx="989">
                  <c:v>1.4053999999999882</c:v>
                </c:pt>
                <c:pt idx="990">
                  <c:v>1.3973</c:v>
                </c:pt>
                <c:pt idx="991">
                  <c:v>1.3897000000000002</c:v>
                </c:pt>
                <c:pt idx="992">
                  <c:v>1.3827</c:v>
                </c:pt>
                <c:pt idx="993">
                  <c:v>1.3761000000000001</c:v>
                </c:pt>
                <c:pt idx="994">
                  <c:v>1.37</c:v>
                </c:pt>
                <c:pt idx="995">
                  <c:v>1.3643000000000001</c:v>
                </c:pt>
                <c:pt idx="996">
                  <c:v>1.3589</c:v>
                </c:pt>
                <c:pt idx="997">
                  <c:v>1.3540000000000001</c:v>
                </c:pt>
                <c:pt idx="998">
                  <c:v>1.3492999999999935</c:v>
                </c:pt>
                <c:pt idx="999">
                  <c:v>1.3451</c:v>
                </c:pt>
                <c:pt idx="1000">
                  <c:v>1.3411000000000002</c:v>
                </c:pt>
                <c:pt idx="1001">
                  <c:v>1.337399999999993</c:v>
                </c:pt>
                <c:pt idx="1002">
                  <c:v>1.3341000000000001</c:v>
                </c:pt>
                <c:pt idx="1003">
                  <c:v>1.3309</c:v>
                </c:pt>
                <c:pt idx="1004">
                  <c:v>1.3278999999999921</c:v>
                </c:pt>
                <c:pt idx="1005">
                  <c:v>1.3252999999999928</c:v>
                </c:pt>
                <c:pt idx="1006">
                  <c:v>1.3227</c:v>
                </c:pt>
                <c:pt idx="1007">
                  <c:v>1.3205</c:v>
                </c:pt>
                <c:pt idx="1008">
                  <c:v>1.3184</c:v>
                </c:pt>
                <c:pt idx="1009">
                  <c:v>1.3164</c:v>
                </c:pt>
                <c:pt idx="1010">
                  <c:v>1.3147</c:v>
                </c:pt>
                <c:pt idx="1011">
                  <c:v>1.313199999999993</c:v>
                </c:pt>
                <c:pt idx="1012">
                  <c:v>1.3116999999999921</c:v>
                </c:pt>
                <c:pt idx="1013">
                  <c:v>1.3104</c:v>
                </c:pt>
                <c:pt idx="1014">
                  <c:v>1.3092999999999928</c:v>
                </c:pt>
                <c:pt idx="1015">
                  <c:v>1.3083</c:v>
                </c:pt>
                <c:pt idx="1016">
                  <c:v>1.3073999999999928</c:v>
                </c:pt>
                <c:pt idx="1017">
                  <c:v>1.3066</c:v>
                </c:pt>
                <c:pt idx="1018">
                  <c:v>1.3058999999999918</c:v>
                </c:pt>
                <c:pt idx="1019">
                  <c:v>1.305399999999993</c:v>
                </c:pt>
                <c:pt idx="1020">
                  <c:v>1.3048999999999935</c:v>
                </c:pt>
                <c:pt idx="1021">
                  <c:v>1.3046</c:v>
                </c:pt>
                <c:pt idx="1022">
                  <c:v>1.3043</c:v>
                </c:pt>
                <c:pt idx="1023">
                  <c:v>1.3042</c:v>
                </c:pt>
                <c:pt idx="1024">
                  <c:v>1.3041</c:v>
                </c:pt>
                <c:pt idx="1025">
                  <c:v>1.3041</c:v>
                </c:pt>
                <c:pt idx="1026">
                  <c:v>1.3043</c:v>
                </c:pt>
                <c:pt idx="1027">
                  <c:v>1.3044</c:v>
                </c:pt>
                <c:pt idx="1028">
                  <c:v>1.3046</c:v>
                </c:pt>
                <c:pt idx="1029">
                  <c:v>1.3048999999999935</c:v>
                </c:pt>
                <c:pt idx="1030">
                  <c:v>1.305399999999993</c:v>
                </c:pt>
                <c:pt idx="1031">
                  <c:v>1.3057999999999919</c:v>
                </c:pt>
                <c:pt idx="1032">
                  <c:v>1.3063</c:v>
                </c:pt>
                <c:pt idx="1033">
                  <c:v>1.3068</c:v>
                </c:pt>
                <c:pt idx="1034">
                  <c:v>1.3073999999999928</c:v>
                </c:pt>
                <c:pt idx="1035">
                  <c:v>1.3081</c:v>
                </c:pt>
                <c:pt idx="1036">
                  <c:v>1.3089</c:v>
                </c:pt>
                <c:pt idx="1037">
                  <c:v>1.3096999999999921</c:v>
                </c:pt>
                <c:pt idx="1038">
                  <c:v>1.3105</c:v>
                </c:pt>
                <c:pt idx="1039">
                  <c:v>1.3113999999999928</c:v>
                </c:pt>
                <c:pt idx="1040">
                  <c:v>1.3123999999999998</c:v>
                </c:pt>
                <c:pt idx="1041">
                  <c:v>1.313299999999993</c:v>
                </c:pt>
                <c:pt idx="1042">
                  <c:v>1.3143</c:v>
                </c:pt>
                <c:pt idx="1043">
                  <c:v>1.3153999999999928</c:v>
                </c:pt>
                <c:pt idx="1044">
                  <c:v>1.3165</c:v>
                </c:pt>
                <c:pt idx="1045">
                  <c:v>1.3175999999999928</c:v>
                </c:pt>
                <c:pt idx="1046">
                  <c:v>1.3188</c:v>
                </c:pt>
                <c:pt idx="1047">
                  <c:v>1.32</c:v>
                </c:pt>
                <c:pt idx="1048">
                  <c:v>1.3211999999999935</c:v>
                </c:pt>
                <c:pt idx="1049">
                  <c:v>1.3226</c:v>
                </c:pt>
                <c:pt idx="1050">
                  <c:v>1.3237999999999917</c:v>
                </c:pt>
                <c:pt idx="1051">
                  <c:v>1.3252000000000002</c:v>
                </c:pt>
                <c:pt idx="1052">
                  <c:v>1.3265</c:v>
                </c:pt>
                <c:pt idx="1053">
                  <c:v>1.3280000000000001</c:v>
                </c:pt>
                <c:pt idx="1054">
                  <c:v>1.3294999999999928</c:v>
                </c:pt>
                <c:pt idx="1055">
                  <c:v>1.3309000000000002</c:v>
                </c:pt>
                <c:pt idx="1056">
                  <c:v>1.3324</c:v>
                </c:pt>
                <c:pt idx="1057">
                  <c:v>1.3340000000000001</c:v>
                </c:pt>
                <c:pt idx="1058">
                  <c:v>1.3354999999999928</c:v>
                </c:pt>
                <c:pt idx="1059">
                  <c:v>1.3371000000000002</c:v>
                </c:pt>
                <c:pt idx="1060">
                  <c:v>1.3387</c:v>
                </c:pt>
                <c:pt idx="1061">
                  <c:v>1.3404</c:v>
                </c:pt>
                <c:pt idx="1062">
                  <c:v>1.3419999999999916</c:v>
                </c:pt>
                <c:pt idx="1063">
                  <c:v>1.3436999999999928</c:v>
                </c:pt>
                <c:pt idx="1064">
                  <c:v>1.3454000000000002</c:v>
                </c:pt>
                <c:pt idx="1065">
                  <c:v>1.3472</c:v>
                </c:pt>
                <c:pt idx="1066">
                  <c:v>1.3489</c:v>
                </c:pt>
                <c:pt idx="1067">
                  <c:v>1.3505999999999998</c:v>
                </c:pt>
                <c:pt idx="1068">
                  <c:v>1.3525</c:v>
                </c:pt>
                <c:pt idx="1069">
                  <c:v>1.3543000000000001</c:v>
                </c:pt>
                <c:pt idx="1070">
                  <c:v>1.3560999999999999</c:v>
                </c:pt>
                <c:pt idx="1071">
                  <c:v>1.357899999999993</c:v>
                </c:pt>
                <c:pt idx="1072">
                  <c:v>1.359899999999993</c:v>
                </c:pt>
                <c:pt idx="1073">
                  <c:v>1.3617999999999928</c:v>
                </c:pt>
                <c:pt idx="1074">
                  <c:v>1.363599999999993</c:v>
                </c:pt>
                <c:pt idx="1075">
                  <c:v>1.3655999999999935</c:v>
                </c:pt>
                <c:pt idx="1076">
                  <c:v>1.3674999999999935</c:v>
                </c:pt>
                <c:pt idx="1077">
                  <c:v>1.3694999999999935</c:v>
                </c:pt>
                <c:pt idx="1078">
                  <c:v>1.3715000000000002</c:v>
                </c:pt>
                <c:pt idx="1079">
                  <c:v>1.3734999999999935</c:v>
                </c:pt>
                <c:pt idx="1080">
                  <c:v>1.3754999999999935</c:v>
                </c:pt>
                <c:pt idx="1081">
                  <c:v>1.3775999999999935</c:v>
                </c:pt>
                <c:pt idx="1082">
                  <c:v>1.3796000000000002</c:v>
                </c:pt>
                <c:pt idx="1083">
                  <c:v>1.3816999999999935</c:v>
                </c:pt>
                <c:pt idx="1084">
                  <c:v>1.3837999999999928</c:v>
                </c:pt>
                <c:pt idx="1085">
                  <c:v>1.385899999999993</c:v>
                </c:pt>
                <c:pt idx="1086">
                  <c:v>1.3879999999999928</c:v>
                </c:pt>
                <c:pt idx="1087">
                  <c:v>1.3900999999999999</c:v>
                </c:pt>
                <c:pt idx="1088">
                  <c:v>1.3923000000000001</c:v>
                </c:pt>
                <c:pt idx="1089">
                  <c:v>1.3944000000000001</c:v>
                </c:pt>
                <c:pt idx="1090">
                  <c:v>1.3965999999999998</c:v>
                </c:pt>
                <c:pt idx="1091">
                  <c:v>1.3989</c:v>
                </c:pt>
                <c:pt idx="1092">
                  <c:v>1.4009999999999907</c:v>
                </c:pt>
                <c:pt idx="1093">
                  <c:v>1.4031999999999889</c:v>
                </c:pt>
                <c:pt idx="1094">
                  <c:v>1.4054999999999886</c:v>
                </c:pt>
                <c:pt idx="1095">
                  <c:v>1.4076999999999873</c:v>
                </c:pt>
                <c:pt idx="1096">
                  <c:v>1.41</c:v>
                </c:pt>
                <c:pt idx="1097">
                  <c:v>1.412199999999993</c:v>
                </c:pt>
                <c:pt idx="1098">
                  <c:v>1.4144999999999921</c:v>
                </c:pt>
                <c:pt idx="1099">
                  <c:v>1.4168999999999909</c:v>
                </c:pt>
                <c:pt idx="1100">
                  <c:v>1.4191999999999907</c:v>
                </c:pt>
                <c:pt idx="1101">
                  <c:v>1.4214999999999887</c:v>
                </c:pt>
                <c:pt idx="1102">
                  <c:v>1.4238999999999871</c:v>
                </c:pt>
                <c:pt idx="1103">
                  <c:v>1.426199999999993</c:v>
                </c:pt>
                <c:pt idx="1104">
                  <c:v>1.4285999999999921</c:v>
                </c:pt>
                <c:pt idx="1105">
                  <c:v>1.4308999999999916</c:v>
                </c:pt>
                <c:pt idx="1106">
                  <c:v>1.4333999999999889</c:v>
                </c:pt>
                <c:pt idx="1107">
                  <c:v>1.4357999999999875</c:v>
                </c:pt>
                <c:pt idx="1108">
                  <c:v>1.4381000000000002</c:v>
                </c:pt>
                <c:pt idx="1109">
                  <c:v>1.4405999999999926</c:v>
                </c:pt>
                <c:pt idx="1110">
                  <c:v>1.4429999999999916</c:v>
                </c:pt>
                <c:pt idx="1111">
                  <c:v>1.4454999999999889</c:v>
                </c:pt>
                <c:pt idx="1112">
                  <c:v>1.4478999999999875</c:v>
                </c:pt>
                <c:pt idx="1113">
                  <c:v>1.4503999999999928</c:v>
                </c:pt>
                <c:pt idx="1114">
                  <c:v>1.4529999999999919</c:v>
                </c:pt>
                <c:pt idx="1115">
                  <c:v>1.4553999999999907</c:v>
                </c:pt>
                <c:pt idx="1116">
                  <c:v>1.4578999999999886</c:v>
                </c:pt>
                <c:pt idx="1117">
                  <c:v>1.4604999999999928</c:v>
                </c:pt>
                <c:pt idx="1118">
                  <c:v>1.4629999999999916</c:v>
                </c:pt>
                <c:pt idx="1119">
                  <c:v>1.4655999999999898</c:v>
                </c:pt>
                <c:pt idx="1120">
                  <c:v>1.4681</c:v>
                </c:pt>
                <c:pt idx="1121">
                  <c:v>1.470699999999993</c:v>
                </c:pt>
                <c:pt idx="1122">
                  <c:v>1.473299999999991</c:v>
                </c:pt>
                <c:pt idx="1123">
                  <c:v>1.4758999999999889</c:v>
                </c:pt>
                <c:pt idx="1124">
                  <c:v>1.4784999999999933</c:v>
                </c:pt>
                <c:pt idx="1125">
                  <c:v>1.4810999999999921</c:v>
                </c:pt>
                <c:pt idx="1126">
                  <c:v>1.4836999999999907</c:v>
                </c:pt>
                <c:pt idx="1127">
                  <c:v>1.4863</c:v>
                </c:pt>
                <c:pt idx="1128">
                  <c:v>1.4889999999999926</c:v>
                </c:pt>
                <c:pt idx="1129">
                  <c:v>1.4915999999999909</c:v>
                </c:pt>
                <c:pt idx="1130">
                  <c:v>1.4943</c:v>
                </c:pt>
                <c:pt idx="1131">
                  <c:v>1.4969999999999928</c:v>
                </c:pt>
                <c:pt idx="1132">
                  <c:v>1.4996999999999909</c:v>
                </c:pt>
                <c:pt idx="1133">
                  <c:v>1.5024</c:v>
                </c:pt>
                <c:pt idx="1134">
                  <c:v>1.505099999999993</c:v>
                </c:pt>
                <c:pt idx="1135">
                  <c:v>1.5077999999999907</c:v>
                </c:pt>
                <c:pt idx="1136">
                  <c:v>1.5105000000000002</c:v>
                </c:pt>
                <c:pt idx="1137">
                  <c:v>1.5132999999999921</c:v>
                </c:pt>
                <c:pt idx="1138">
                  <c:v>1.516</c:v>
                </c:pt>
                <c:pt idx="1139">
                  <c:v>1.5187999999999935</c:v>
                </c:pt>
                <c:pt idx="1140">
                  <c:v>1.5215999999999918</c:v>
                </c:pt>
                <c:pt idx="1141">
                  <c:v>1.5244</c:v>
                </c:pt>
                <c:pt idx="1142">
                  <c:v>1.527199999999993</c:v>
                </c:pt>
                <c:pt idx="1143">
                  <c:v>1.53</c:v>
                </c:pt>
                <c:pt idx="1144">
                  <c:v>1.5328000000000002</c:v>
                </c:pt>
                <c:pt idx="1145">
                  <c:v>1.5356999999999918</c:v>
                </c:pt>
                <c:pt idx="1146">
                  <c:v>1.5385000000000002</c:v>
                </c:pt>
                <c:pt idx="1147">
                  <c:v>1.5413999999999926</c:v>
                </c:pt>
                <c:pt idx="1148">
                  <c:v>1.5443</c:v>
                </c:pt>
                <c:pt idx="1149">
                  <c:v>1.5471999999999928</c:v>
                </c:pt>
                <c:pt idx="1150">
                  <c:v>1.5501</c:v>
                </c:pt>
                <c:pt idx="1151">
                  <c:v>1.5528999999999935</c:v>
                </c:pt>
                <c:pt idx="1152">
                  <c:v>1.5557999999999919</c:v>
                </c:pt>
                <c:pt idx="1153">
                  <c:v>1.5587</c:v>
                </c:pt>
                <c:pt idx="1154">
                  <c:v>1.5615999999999921</c:v>
                </c:pt>
                <c:pt idx="1155">
                  <c:v>1.5646</c:v>
                </c:pt>
                <c:pt idx="1156">
                  <c:v>1.5674999999999928</c:v>
                </c:pt>
                <c:pt idx="1157">
                  <c:v>1.5706</c:v>
                </c:pt>
                <c:pt idx="1158">
                  <c:v>1.5735999999999928</c:v>
                </c:pt>
                <c:pt idx="1159">
                  <c:v>1.5766</c:v>
                </c:pt>
                <c:pt idx="1160">
                  <c:v>1.5795999999999928</c:v>
                </c:pt>
                <c:pt idx="1161">
                  <c:v>1.5825</c:v>
                </c:pt>
                <c:pt idx="1162">
                  <c:v>1.585599999999993</c:v>
                </c:pt>
                <c:pt idx="1163">
                  <c:v>1.5886</c:v>
                </c:pt>
                <c:pt idx="1164">
                  <c:v>1.591699999999993</c:v>
                </c:pt>
                <c:pt idx="1165">
                  <c:v>1.5947</c:v>
                </c:pt>
                <c:pt idx="1166">
                  <c:v>1.597799999999993</c:v>
                </c:pt>
                <c:pt idx="1167">
                  <c:v>1.6008</c:v>
                </c:pt>
                <c:pt idx="1168">
                  <c:v>1.6039999999999917</c:v>
                </c:pt>
                <c:pt idx="1169">
                  <c:v>1.6071</c:v>
                </c:pt>
                <c:pt idx="1170">
                  <c:v>1.6101999999999999</c:v>
                </c:pt>
                <c:pt idx="1171">
                  <c:v>1.6133999999999935</c:v>
                </c:pt>
                <c:pt idx="1172">
                  <c:v>1.6165</c:v>
                </c:pt>
                <c:pt idx="1173">
                  <c:v>1.6195999999999935</c:v>
                </c:pt>
                <c:pt idx="1174">
                  <c:v>1.6228</c:v>
                </c:pt>
                <c:pt idx="1175">
                  <c:v>1.6260000000000001</c:v>
                </c:pt>
                <c:pt idx="1176">
                  <c:v>1.6292</c:v>
                </c:pt>
                <c:pt idx="1177">
                  <c:v>1.6324000000000001</c:v>
                </c:pt>
                <c:pt idx="1178">
                  <c:v>1.6356000000000002</c:v>
                </c:pt>
                <c:pt idx="1179">
                  <c:v>1.6388</c:v>
                </c:pt>
                <c:pt idx="1180">
                  <c:v>1.6419999999999928</c:v>
                </c:pt>
                <c:pt idx="1181">
                  <c:v>1.6453</c:v>
                </c:pt>
                <c:pt idx="1182">
                  <c:v>1.6484999999999999</c:v>
                </c:pt>
                <c:pt idx="1183">
                  <c:v>1.651899999999993</c:v>
                </c:pt>
                <c:pt idx="1184">
                  <c:v>1.6551</c:v>
                </c:pt>
                <c:pt idx="1185">
                  <c:v>1.6585000000000001</c:v>
                </c:pt>
                <c:pt idx="1186">
                  <c:v>1.6617999999999935</c:v>
                </c:pt>
                <c:pt idx="1187">
                  <c:v>1.6651</c:v>
                </c:pt>
                <c:pt idx="1188">
                  <c:v>1.6685000000000001</c:v>
                </c:pt>
                <c:pt idx="1189">
                  <c:v>1.6718</c:v>
                </c:pt>
                <c:pt idx="1190">
                  <c:v>1.6752</c:v>
                </c:pt>
                <c:pt idx="1191">
                  <c:v>1.6786000000000001</c:v>
                </c:pt>
                <c:pt idx="1192">
                  <c:v>1.6819000000000002</c:v>
                </c:pt>
                <c:pt idx="1193">
                  <c:v>1.6854</c:v>
                </c:pt>
                <c:pt idx="1194">
                  <c:v>1.6888000000000001</c:v>
                </c:pt>
                <c:pt idx="1195">
                  <c:v>1.6921999999999999</c:v>
                </c:pt>
                <c:pt idx="1196">
                  <c:v>1.6957</c:v>
                </c:pt>
                <c:pt idx="1197">
                  <c:v>1.6991999999999998</c:v>
                </c:pt>
                <c:pt idx="1198">
                  <c:v>1.7025999999999932</c:v>
                </c:pt>
                <c:pt idx="1199">
                  <c:v>1.706099999999994</c:v>
                </c:pt>
                <c:pt idx="1200">
                  <c:v>1.7095999999999896</c:v>
                </c:pt>
                <c:pt idx="1201">
                  <c:v>1.7130999999999925</c:v>
                </c:pt>
                <c:pt idx="1202">
                  <c:v>1.7165999999999932</c:v>
                </c:pt>
                <c:pt idx="1203">
                  <c:v>1.7202000000000004</c:v>
                </c:pt>
                <c:pt idx="1204">
                  <c:v>1.7237999999999896</c:v>
                </c:pt>
                <c:pt idx="1205">
                  <c:v>1.7273999999999914</c:v>
                </c:pt>
                <c:pt idx="1206">
                  <c:v>1.7308999999999934</c:v>
                </c:pt>
                <c:pt idx="1207">
                  <c:v>1.7345000000000006</c:v>
                </c:pt>
                <c:pt idx="1208">
                  <c:v>1.7381000000000004</c:v>
                </c:pt>
                <c:pt idx="1209">
                  <c:v>1.7417999999999909</c:v>
                </c:pt>
                <c:pt idx="1210">
                  <c:v>1.7454999999999914</c:v>
                </c:pt>
                <c:pt idx="1211">
                  <c:v>1.7489999999999932</c:v>
                </c:pt>
                <c:pt idx="1212">
                  <c:v>1.7526999999999935</c:v>
                </c:pt>
                <c:pt idx="1213">
                  <c:v>1.7564000000000004</c:v>
                </c:pt>
                <c:pt idx="1214">
                  <c:v>1.7602000000000004</c:v>
                </c:pt>
                <c:pt idx="1215">
                  <c:v>1.7638999999999914</c:v>
                </c:pt>
                <c:pt idx="1216">
                  <c:v>1.7676999999999914</c:v>
                </c:pt>
                <c:pt idx="1217">
                  <c:v>1.7713999999999923</c:v>
                </c:pt>
                <c:pt idx="1218">
                  <c:v>1.7751999999999932</c:v>
                </c:pt>
                <c:pt idx="1219">
                  <c:v>1.7789999999999933</c:v>
                </c:pt>
                <c:pt idx="1220">
                  <c:v>1.7827000000000004</c:v>
                </c:pt>
                <c:pt idx="1221">
                  <c:v>1.7866000000000004</c:v>
                </c:pt>
                <c:pt idx="1222">
                  <c:v>1.7904000000000004</c:v>
                </c:pt>
                <c:pt idx="1223">
                  <c:v>1.7943000000000005</c:v>
                </c:pt>
                <c:pt idx="1224">
                  <c:v>1.7981000000000005</c:v>
                </c:pt>
                <c:pt idx="1225">
                  <c:v>1.802</c:v>
                </c:pt>
                <c:pt idx="1226">
                  <c:v>1.8058999999999918</c:v>
                </c:pt>
                <c:pt idx="1227">
                  <c:v>1.8098999999999918</c:v>
                </c:pt>
                <c:pt idx="1228">
                  <c:v>1.8137999999999921</c:v>
                </c:pt>
                <c:pt idx="1229">
                  <c:v>1.8177999999999921</c:v>
                </c:pt>
                <c:pt idx="1230">
                  <c:v>1.8217999999999916</c:v>
                </c:pt>
                <c:pt idx="1231">
                  <c:v>1.8257999999999917</c:v>
                </c:pt>
                <c:pt idx="1232">
                  <c:v>1.8297999999999917</c:v>
                </c:pt>
                <c:pt idx="1233">
                  <c:v>1.8337999999999917</c:v>
                </c:pt>
                <c:pt idx="1234">
                  <c:v>1.8377999999999919</c:v>
                </c:pt>
                <c:pt idx="1235">
                  <c:v>1.8418999999999917</c:v>
                </c:pt>
                <c:pt idx="1236">
                  <c:v>1.8459999999999916</c:v>
                </c:pt>
                <c:pt idx="1237">
                  <c:v>1.8501000000000001</c:v>
                </c:pt>
                <c:pt idx="1238">
                  <c:v>1.8542000000000001</c:v>
                </c:pt>
                <c:pt idx="1239">
                  <c:v>1.8583000000000001</c:v>
                </c:pt>
                <c:pt idx="1240">
                  <c:v>1.8626</c:v>
                </c:pt>
                <c:pt idx="1241">
                  <c:v>1.8668</c:v>
                </c:pt>
                <c:pt idx="1242">
                  <c:v>1.871</c:v>
                </c:pt>
                <c:pt idx="1243">
                  <c:v>1.8752</c:v>
                </c:pt>
                <c:pt idx="1244">
                  <c:v>1.8794</c:v>
                </c:pt>
                <c:pt idx="1245">
                  <c:v>1.8837000000000002</c:v>
                </c:pt>
                <c:pt idx="1246">
                  <c:v>1.8880000000000001</c:v>
                </c:pt>
                <c:pt idx="1247">
                  <c:v>1.8922000000000001</c:v>
                </c:pt>
                <c:pt idx="1248">
                  <c:v>1.8966000000000001</c:v>
                </c:pt>
                <c:pt idx="1249">
                  <c:v>1.9008999999999996</c:v>
                </c:pt>
                <c:pt idx="1250">
                  <c:v>1.9053999999999998</c:v>
                </c:pt>
                <c:pt idx="1251">
                  <c:v>1.9096999999999991</c:v>
                </c:pt>
                <c:pt idx="1252">
                  <c:v>1.9140999999999995</c:v>
                </c:pt>
                <c:pt idx="1253">
                  <c:v>1.9184999999999994</c:v>
                </c:pt>
                <c:pt idx="1254">
                  <c:v>1.9229999999999994</c:v>
                </c:pt>
                <c:pt idx="1255">
                  <c:v>1.9274999999999995</c:v>
                </c:pt>
                <c:pt idx="1256">
                  <c:v>1.9318999999999991</c:v>
                </c:pt>
                <c:pt idx="1257">
                  <c:v>1.9364999999999994</c:v>
                </c:pt>
                <c:pt idx="1258">
                  <c:v>1.9410999999999996</c:v>
                </c:pt>
                <c:pt idx="1259">
                  <c:v>1.9455999999999996</c:v>
                </c:pt>
                <c:pt idx="1260">
                  <c:v>1.9501999999999995</c:v>
                </c:pt>
                <c:pt idx="1261">
                  <c:v>1.9547999999999996</c:v>
                </c:pt>
                <c:pt idx="1262">
                  <c:v>1.9594999999999996</c:v>
                </c:pt>
                <c:pt idx="1263">
                  <c:v>1.9641999999999995</c:v>
                </c:pt>
                <c:pt idx="1264">
                  <c:v>1.9688999999999997</c:v>
                </c:pt>
                <c:pt idx="1265">
                  <c:v>1.9735999999999996</c:v>
                </c:pt>
                <c:pt idx="1266">
                  <c:v>1.9782999999999995</c:v>
                </c:pt>
                <c:pt idx="1267">
                  <c:v>1.9830999999999996</c:v>
                </c:pt>
                <c:pt idx="1268">
                  <c:v>1.9878999999999996</c:v>
                </c:pt>
                <c:pt idx="1269">
                  <c:v>1.9926999999999997</c:v>
                </c:pt>
                <c:pt idx="1270">
                  <c:v>1.9974999999999996</c:v>
                </c:pt>
                <c:pt idx="1271">
                  <c:v>2.0024999999999977</c:v>
                </c:pt>
                <c:pt idx="1272">
                  <c:v>2.0074000000000001</c:v>
                </c:pt>
                <c:pt idx="1273">
                  <c:v>2.0122999999999927</c:v>
                </c:pt>
                <c:pt idx="1274">
                  <c:v>2.0171999999999999</c:v>
                </c:pt>
                <c:pt idx="1275">
                  <c:v>2.0223</c:v>
                </c:pt>
                <c:pt idx="1276">
                  <c:v>2.0272000000000001</c:v>
                </c:pt>
                <c:pt idx="1277">
                  <c:v>2.0322999999999967</c:v>
                </c:pt>
                <c:pt idx="1278">
                  <c:v>2.0373000000000001</c:v>
                </c:pt>
                <c:pt idx="1279">
                  <c:v>2.0425</c:v>
                </c:pt>
                <c:pt idx="1280">
                  <c:v>2.0476000000000001</c:v>
                </c:pt>
                <c:pt idx="1281">
                  <c:v>2.0526999999999864</c:v>
                </c:pt>
                <c:pt idx="1282">
                  <c:v>2.0580000000000003</c:v>
                </c:pt>
                <c:pt idx="1283">
                  <c:v>2.0632000000000001</c:v>
                </c:pt>
                <c:pt idx="1284">
                  <c:v>2.0684</c:v>
                </c:pt>
                <c:pt idx="1285">
                  <c:v>2.0737000000000001</c:v>
                </c:pt>
                <c:pt idx="1286">
                  <c:v>2.0789999999999997</c:v>
                </c:pt>
                <c:pt idx="1287">
                  <c:v>2.0844</c:v>
                </c:pt>
                <c:pt idx="1288">
                  <c:v>2.0897000000000001</c:v>
                </c:pt>
                <c:pt idx="1289">
                  <c:v>2.0951999999999997</c:v>
                </c:pt>
                <c:pt idx="1290">
                  <c:v>2.1006</c:v>
                </c:pt>
                <c:pt idx="1291">
                  <c:v>2.1061000000000001</c:v>
                </c:pt>
                <c:pt idx="1292">
                  <c:v>2.1115999999999997</c:v>
                </c:pt>
                <c:pt idx="1293">
                  <c:v>2.1172</c:v>
                </c:pt>
                <c:pt idx="1294">
                  <c:v>2.1227</c:v>
                </c:pt>
                <c:pt idx="1295">
                  <c:v>2.1284000000000001</c:v>
                </c:pt>
                <c:pt idx="1296">
                  <c:v>2.1339999999999999</c:v>
                </c:pt>
                <c:pt idx="1297">
                  <c:v>2.1396999999999977</c:v>
                </c:pt>
                <c:pt idx="1298">
                  <c:v>2.1455000000000002</c:v>
                </c:pt>
                <c:pt idx="1299">
                  <c:v>2.1511999999999998</c:v>
                </c:pt>
                <c:pt idx="1300">
                  <c:v>2.1570999999999998</c:v>
                </c:pt>
                <c:pt idx="1301">
                  <c:v>2.1629</c:v>
                </c:pt>
                <c:pt idx="1302">
                  <c:v>2.1686999999999999</c:v>
                </c:pt>
                <c:pt idx="1303">
                  <c:v>2.1747000000000001</c:v>
                </c:pt>
                <c:pt idx="1304">
                  <c:v>2.1807000000000012</c:v>
                </c:pt>
                <c:pt idx="1305">
                  <c:v>2.1865999999999999</c:v>
                </c:pt>
                <c:pt idx="1306">
                  <c:v>2.1926999999999977</c:v>
                </c:pt>
                <c:pt idx="1307">
                  <c:v>2.1988000000000003</c:v>
                </c:pt>
                <c:pt idx="1308">
                  <c:v>2.2050000000000001</c:v>
                </c:pt>
                <c:pt idx="1309">
                  <c:v>2.2111000000000001</c:v>
                </c:pt>
                <c:pt idx="1310">
                  <c:v>2.2173000000000012</c:v>
                </c:pt>
                <c:pt idx="1311">
                  <c:v>2.2236000000000002</c:v>
                </c:pt>
                <c:pt idx="1312">
                  <c:v>2.2298999999999998</c:v>
                </c:pt>
                <c:pt idx="1313">
                  <c:v>2.2363</c:v>
                </c:pt>
                <c:pt idx="1314">
                  <c:v>2.2426000000000004</c:v>
                </c:pt>
                <c:pt idx="1315">
                  <c:v>2.2490000000000001</c:v>
                </c:pt>
                <c:pt idx="1316">
                  <c:v>2.2555999999999998</c:v>
                </c:pt>
                <c:pt idx="1317">
                  <c:v>2.2621000000000002</c:v>
                </c:pt>
                <c:pt idx="1318">
                  <c:v>2.2687000000000141</c:v>
                </c:pt>
                <c:pt idx="1319">
                  <c:v>2.2753000000000001</c:v>
                </c:pt>
                <c:pt idx="1320">
                  <c:v>2.2819000000000011</c:v>
                </c:pt>
                <c:pt idx="1321">
                  <c:v>2.2887000000000142</c:v>
                </c:pt>
                <c:pt idx="1322">
                  <c:v>2.2955000000000001</c:v>
                </c:pt>
                <c:pt idx="1323">
                  <c:v>2.3023999999999987</c:v>
                </c:pt>
                <c:pt idx="1324">
                  <c:v>2.3091999999999997</c:v>
                </c:pt>
                <c:pt idx="1325">
                  <c:v>2.3161999999999967</c:v>
                </c:pt>
                <c:pt idx="1326">
                  <c:v>2.3231000000000002</c:v>
                </c:pt>
                <c:pt idx="1327">
                  <c:v>2.3302999999999967</c:v>
                </c:pt>
                <c:pt idx="1328">
                  <c:v>2.3372999999999977</c:v>
                </c:pt>
                <c:pt idx="1329">
                  <c:v>2.3444000000000003</c:v>
                </c:pt>
                <c:pt idx="1330">
                  <c:v>2.3516999999999824</c:v>
                </c:pt>
                <c:pt idx="1331">
                  <c:v>2.3588999999999967</c:v>
                </c:pt>
                <c:pt idx="1332">
                  <c:v>2.3662999999999967</c:v>
                </c:pt>
                <c:pt idx="1333">
                  <c:v>2.3736999999999977</c:v>
                </c:pt>
                <c:pt idx="1334">
                  <c:v>2.3811999999999998</c:v>
                </c:pt>
                <c:pt idx="1335">
                  <c:v>2.3887</c:v>
                </c:pt>
                <c:pt idx="1336">
                  <c:v>2.3962999999999819</c:v>
                </c:pt>
                <c:pt idx="1337">
                  <c:v>2.4039000000000001</c:v>
                </c:pt>
                <c:pt idx="1338">
                  <c:v>2.4115999999999977</c:v>
                </c:pt>
                <c:pt idx="1339">
                  <c:v>2.4193999999999987</c:v>
                </c:pt>
                <c:pt idx="1340">
                  <c:v>2.4272999999999998</c:v>
                </c:pt>
                <c:pt idx="1341">
                  <c:v>2.4351000000000003</c:v>
                </c:pt>
                <c:pt idx="1342">
                  <c:v>2.4432</c:v>
                </c:pt>
                <c:pt idx="1343">
                  <c:v>2.4511999999999987</c:v>
                </c:pt>
                <c:pt idx="1344">
                  <c:v>2.4592999999999967</c:v>
                </c:pt>
                <c:pt idx="1345">
                  <c:v>2.4675000000000002</c:v>
                </c:pt>
                <c:pt idx="1346">
                  <c:v>2.4757999999999987</c:v>
                </c:pt>
                <c:pt idx="1347">
                  <c:v>2.4840999999999998</c:v>
                </c:pt>
                <c:pt idx="1348">
                  <c:v>2.4923999999999977</c:v>
                </c:pt>
                <c:pt idx="1349">
                  <c:v>2.5010000000000003</c:v>
                </c:pt>
                <c:pt idx="1350">
                  <c:v>2.5096000000000003</c:v>
                </c:pt>
                <c:pt idx="1351">
                  <c:v>2.5181999999999998</c:v>
                </c:pt>
                <c:pt idx="1352">
                  <c:v>2.5270000000000001</c:v>
                </c:pt>
                <c:pt idx="1353">
                  <c:v>2.5357000000000003</c:v>
                </c:pt>
                <c:pt idx="1354">
                  <c:v>2.5446</c:v>
                </c:pt>
                <c:pt idx="1355">
                  <c:v>2.5535999999999999</c:v>
                </c:pt>
                <c:pt idx="1356">
                  <c:v>2.5627</c:v>
                </c:pt>
                <c:pt idx="1357">
                  <c:v>2.5717999999999988</c:v>
                </c:pt>
                <c:pt idx="1358">
                  <c:v>2.5811000000000002</c:v>
                </c:pt>
                <c:pt idx="1359">
                  <c:v>2.5903</c:v>
                </c:pt>
                <c:pt idx="1360">
                  <c:v>2.5997999999999997</c:v>
                </c:pt>
                <c:pt idx="1361">
                  <c:v>2.6093000000000002</c:v>
                </c:pt>
                <c:pt idx="1362">
                  <c:v>2.6189</c:v>
                </c:pt>
                <c:pt idx="1363">
                  <c:v>2.6286</c:v>
                </c:pt>
                <c:pt idx="1364">
                  <c:v>2.6383999999999999</c:v>
                </c:pt>
                <c:pt idx="1365">
                  <c:v>2.6482000000000001</c:v>
                </c:pt>
                <c:pt idx="1366">
                  <c:v>2.6582999999999997</c:v>
                </c:pt>
                <c:pt idx="1367">
                  <c:v>2.6682999999999999</c:v>
                </c:pt>
                <c:pt idx="1368">
                  <c:v>2.6785999999999999</c:v>
                </c:pt>
                <c:pt idx="1369">
                  <c:v>2.6890000000000001</c:v>
                </c:pt>
                <c:pt idx="1370">
                  <c:v>2.6993</c:v>
                </c:pt>
                <c:pt idx="1371">
                  <c:v>2.7098999999999998</c:v>
                </c:pt>
                <c:pt idx="1372">
                  <c:v>2.7204999999999999</c:v>
                </c:pt>
                <c:pt idx="1373">
                  <c:v>2.7313000000000001</c:v>
                </c:pt>
                <c:pt idx="1374">
                  <c:v>2.7420999999999998</c:v>
                </c:pt>
                <c:pt idx="1375">
                  <c:v>2.7531999999999996</c:v>
                </c:pt>
                <c:pt idx="1376">
                  <c:v>2.7643000000000137</c:v>
                </c:pt>
                <c:pt idx="1377">
                  <c:v>2.7755000000000001</c:v>
                </c:pt>
                <c:pt idx="1378">
                  <c:v>2.7869999999999999</c:v>
                </c:pt>
                <c:pt idx="1379">
                  <c:v>2.7984</c:v>
                </c:pt>
                <c:pt idx="1380">
                  <c:v>2.8100999999999967</c:v>
                </c:pt>
                <c:pt idx="1381">
                  <c:v>2.8217999999999988</c:v>
                </c:pt>
                <c:pt idx="1382">
                  <c:v>2.8336999999999977</c:v>
                </c:pt>
                <c:pt idx="1383">
                  <c:v>2.8456999999999977</c:v>
                </c:pt>
                <c:pt idx="1384">
                  <c:v>2.8578999999999977</c:v>
                </c:pt>
                <c:pt idx="1385">
                  <c:v>2.8702999999999967</c:v>
                </c:pt>
                <c:pt idx="1386">
                  <c:v>2.8827000000000003</c:v>
                </c:pt>
                <c:pt idx="1387">
                  <c:v>2.8952999999999967</c:v>
                </c:pt>
                <c:pt idx="1388">
                  <c:v>2.9079999999999999</c:v>
                </c:pt>
                <c:pt idx="1389">
                  <c:v>2.9209999999999998</c:v>
                </c:pt>
                <c:pt idx="1390">
                  <c:v>2.9339999999999997</c:v>
                </c:pt>
                <c:pt idx="1391">
                  <c:v>2.9473000000000011</c:v>
                </c:pt>
                <c:pt idx="1392">
                  <c:v>2.9607000000000001</c:v>
                </c:pt>
                <c:pt idx="1393">
                  <c:v>2.9741999999999997</c:v>
                </c:pt>
                <c:pt idx="1394">
                  <c:v>2.988</c:v>
                </c:pt>
                <c:pt idx="1395">
                  <c:v>3.0017999999999998</c:v>
                </c:pt>
                <c:pt idx="1396">
                  <c:v>3.0159999999999987</c:v>
                </c:pt>
                <c:pt idx="1397">
                  <c:v>3.0303</c:v>
                </c:pt>
                <c:pt idx="1398">
                  <c:v>3.0446999999999997</c:v>
                </c:pt>
                <c:pt idx="1399">
                  <c:v>3.0592999999999977</c:v>
                </c:pt>
                <c:pt idx="1400">
                  <c:v>3.0741000000000001</c:v>
                </c:pt>
                <c:pt idx="1401">
                  <c:v>3.0892000000000004</c:v>
                </c:pt>
                <c:pt idx="1402">
                  <c:v>3.1044</c:v>
                </c:pt>
                <c:pt idx="1403">
                  <c:v>3.1197999999999997</c:v>
                </c:pt>
                <c:pt idx="1404">
                  <c:v>3.1355</c:v>
                </c:pt>
                <c:pt idx="1405">
                  <c:v>3.1513</c:v>
                </c:pt>
                <c:pt idx="1406">
                  <c:v>3.1674000000000002</c:v>
                </c:pt>
                <c:pt idx="1407">
                  <c:v>3.1837000000000146</c:v>
                </c:pt>
                <c:pt idx="1408">
                  <c:v>3.2002000000000002</c:v>
                </c:pt>
                <c:pt idx="1409">
                  <c:v>3.2170000000000001</c:v>
                </c:pt>
                <c:pt idx="1410">
                  <c:v>3.2338999999999998</c:v>
                </c:pt>
                <c:pt idx="1411">
                  <c:v>3.2510999999999997</c:v>
                </c:pt>
                <c:pt idx="1412">
                  <c:v>3.2686999999999999</c:v>
                </c:pt>
                <c:pt idx="1413">
                  <c:v>3.2863000000000002</c:v>
                </c:pt>
                <c:pt idx="1414">
                  <c:v>3.3043</c:v>
                </c:pt>
                <c:pt idx="1415">
                  <c:v>3.3225999999999987</c:v>
                </c:pt>
                <c:pt idx="1416">
                  <c:v>3.3411</c:v>
                </c:pt>
                <c:pt idx="1417">
                  <c:v>3.3598999999999819</c:v>
                </c:pt>
                <c:pt idx="1418">
                  <c:v>3.3788999999999967</c:v>
                </c:pt>
                <c:pt idx="1419">
                  <c:v>3.3982999999999977</c:v>
                </c:pt>
                <c:pt idx="1420">
                  <c:v>3.4179999999999997</c:v>
                </c:pt>
                <c:pt idx="1421">
                  <c:v>3.4379</c:v>
                </c:pt>
                <c:pt idx="1422">
                  <c:v>3.4581999999999997</c:v>
                </c:pt>
                <c:pt idx="1423">
                  <c:v>3.4788999999999977</c:v>
                </c:pt>
                <c:pt idx="1424">
                  <c:v>3.4997000000000003</c:v>
                </c:pt>
                <c:pt idx="1425">
                  <c:v>3.5209999999999999</c:v>
                </c:pt>
                <c:pt idx="1426">
                  <c:v>3.5425999999999997</c:v>
                </c:pt>
                <c:pt idx="1427">
                  <c:v>3.5644999999999998</c:v>
                </c:pt>
                <c:pt idx="1428">
                  <c:v>3.5867999999999998</c:v>
                </c:pt>
                <c:pt idx="1429">
                  <c:v>3.6093999999999999</c:v>
                </c:pt>
                <c:pt idx="1430">
                  <c:v>3.6323999999999987</c:v>
                </c:pt>
                <c:pt idx="1431">
                  <c:v>3.6558999999999977</c:v>
                </c:pt>
                <c:pt idx="1432">
                  <c:v>3.6795999999999998</c:v>
                </c:pt>
                <c:pt idx="1433">
                  <c:v>3.7038000000000002</c:v>
                </c:pt>
                <c:pt idx="1434">
                  <c:v>3.7284999999999999</c:v>
                </c:pt>
                <c:pt idx="1435">
                  <c:v>3.7534000000000001</c:v>
                </c:pt>
                <c:pt idx="1436">
                  <c:v>3.7789000000000001</c:v>
                </c:pt>
                <c:pt idx="1437">
                  <c:v>3.8047999999999997</c:v>
                </c:pt>
                <c:pt idx="1438">
                  <c:v>3.831099999999986</c:v>
                </c:pt>
                <c:pt idx="1439">
                  <c:v>3.8579999999999997</c:v>
                </c:pt>
                <c:pt idx="1440">
                  <c:v>3.8853</c:v>
                </c:pt>
                <c:pt idx="1441">
                  <c:v>3.9130000000000003</c:v>
                </c:pt>
                <c:pt idx="1442">
                  <c:v>3.9413</c:v>
                </c:pt>
                <c:pt idx="1443">
                  <c:v>3.9701999999999997</c:v>
                </c:pt>
                <c:pt idx="1444">
                  <c:v>3.9994999999999967</c:v>
                </c:pt>
                <c:pt idx="1445">
                  <c:v>4.0293999999999999</c:v>
                </c:pt>
                <c:pt idx="1446">
                  <c:v>4.0598000000000001</c:v>
                </c:pt>
                <c:pt idx="1447">
                  <c:v>4.0907999999999998</c:v>
                </c:pt>
                <c:pt idx="1448">
                  <c:v>4.1223999999999945</c:v>
                </c:pt>
                <c:pt idx="1449">
                  <c:v>4.1545999999999745</c:v>
                </c:pt>
                <c:pt idx="1450">
                  <c:v>4.1873999999999985</c:v>
                </c:pt>
                <c:pt idx="1451">
                  <c:v>4.2208999999999985</c:v>
                </c:pt>
                <c:pt idx="1452">
                  <c:v>4.2542</c:v>
                </c:pt>
                <c:pt idx="1453">
                  <c:v>4.2888999999999999</c:v>
                </c:pt>
                <c:pt idx="1454">
                  <c:v>4.3243999999999945</c:v>
                </c:pt>
                <c:pt idx="1455">
                  <c:v>4.3605999999999945</c:v>
                </c:pt>
                <c:pt idx="1456">
                  <c:v>4.3973999999999975</c:v>
                </c:pt>
                <c:pt idx="1457">
                  <c:v>4.4351000000000003</c:v>
                </c:pt>
                <c:pt idx="1458">
                  <c:v>4.4736000000000331</c:v>
                </c:pt>
                <c:pt idx="1459">
                  <c:v>4.5127999999999995</c:v>
                </c:pt>
                <c:pt idx="1460">
                  <c:v>4.5528999999999975</c:v>
                </c:pt>
                <c:pt idx="1461">
                  <c:v>4.5937999999999999</c:v>
                </c:pt>
                <c:pt idx="1462">
                  <c:v>4.6354999999999995</c:v>
                </c:pt>
                <c:pt idx="1463">
                  <c:v>4.6782000000000004</c:v>
                </c:pt>
                <c:pt idx="1464">
                  <c:v>4.7219000000000007</c:v>
                </c:pt>
                <c:pt idx="1465">
                  <c:v>4.7664000000000009</c:v>
                </c:pt>
                <c:pt idx="1466">
                  <c:v>4.8118999999999996</c:v>
                </c:pt>
                <c:pt idx="1467">
                  <c:v>4.8584999999999985</c:v>
                </c:pt>
                <c:pt idx="1468">
                  <c:v>4.9061000000000003</c:v>
                </c:pt>
                <c:pt idx="1469">
                  <c:v>4.9546999999999999</c:v>
                </c:pt>
                <c:pt idx="1470">
                  <c:v>5.0044999999999975</c:v>
                </c:pt>
                <c:pt idx="1471">
                  <c:v>5.0553999999999997</c:v>
                </c:pt>
                <c:pt idx="1472">
                  <c:v>5.1073999999999975</c:v>
                </c:pt>
                <c:pt idx="1473">
                  <c:v>5.1607999999999965</c:v>
                </c:pt>
                <c:pt idx="1474">
                  <c:v>5.2153999999999998</c:v>
                </c:pt>
                <c:pt idx="1475">
                  <c:v>5.2711999999999994</c:v>
                </c:pt>
                <c:pt idx="1476">
                  <c:v>5.3283999999999985</c:v>
                </c:pt>
                <c:pt idx="1477">
                  <c:v>5.3869999999999996</c:v>
                </c:pt>
                <c:pt idx="1478">
                  <c:v>5.4470999999999998</c:v>
                </c:pt>
                <c:pt idx="1479">
                  <c:v>5.5084999999999997</c:v>
                </c:pt>
                <c:pt idx="1480">
                  <c:v>5.5715000000000003</c:v>
                </c:pt>
                <c:pt idx="1481">
                  <c:v>5.6361999999999997</c:v>
                </c:pt>
                <c:pt idx="1482">
                  <c:v>5.7023999999999999</c:v>
                </c:pt>
                <c:pt idx="1483">
                  <c:v>5.7703000000000024</c:v>
                </c:pt>
                <c:pt idx="1484">
                  <c:v>5.84</c:v>
                </c:pt>
                <c:pt idx="1485">
                  <c:v>5.9115000000000002</c:v>
                </c:pt>
                <c:pt idx="1486">
                  <c:v>5.9849000000000006</c:v>
                </c:pt>
                <c:pt idx="1487">
                  <c:v>6.0602</c:v>
                </c:pt>
                <c:pt idx="1488">
                  <c:v>6.1375999999999955</c:v>
                </c:pt>
                <c:pt idx="1489">
                  <c:v>6.2168999999999999</c:v>
                </c:pt>
                <c:pt idx="1490">
                  <c:v>6.2984999999999998</c:v>
                </c:pt>
                <c:pt idx="1491">
                  <c:v>6.3823999999999996</c:v>
                </c:pt>
                <c:pt idx="1492">
                  <c:v>6.4683999999999999</c:v>
                </c:pt>
                <c:pt idx="1493">
                  <c:v>6.5569999999999995</c:v>
                </c:pt>
                <c:pt idx="1494">
                  <c:v>6.6480999999999995</c:v>
                </c:pt>
                <c:pt idx="1495">
                  <c:v>6.7418000000000013</c:v>
                </c:pt>
                <c:pt idx="1496">
                  <c:v>6.8380000000000001</c:v>
                </c:pt>
                <c:pt idx="1497">
                  <c:v>6.9371999999999998</c:v>
                </c:pt>
                <c:pt idx="1498">
                  <c:v>7.0393000000000034</c:v>
                </c:pt>
                <c:pt idx="1499">
                  <c:v>7.1443999999999965</c:v>
                </c:pt>
                <c:pt idx="1500">
                  <c:v>7.2524999999999995</c:v>
                </c:pt>
                <c:pt idx="1501">
                  <c:v>7.3639999999999946</c:v>
                </c:pt>
                <c:pt idx="1502">
                  <c:v>7.4789000000000003</c:v>
                </c:pt>
                <c:pt idx="1503">
                  <c:v>7.5972999999999997</c:v>
                </c:pt>
                <c:pt idx="1504">
                  <c:v>7.7193999999999994</c:v>
                </c:pt>
                <c:pt idx="1505">
                  <c:v>7.8452999999999999</c:v>
                </c:pt>
                <c:pt idx="1506">
                  <c:v>7.9752000000000134</c:v>
                </c:pt>
                <c:pt idx="1507">
                  <c:v>8.1092000000000013</c:v>
                </c:pt>
                <c:pt idx="1508">
                  <c:v>8.2475999999999985</c:v>
                </c:pt>
                <c:pt idx="1509">
                  <c:v>8.3906000000000027</c:v>
                </c:pt>
                <c:pt idx="1510">
                  <c:v>8.5381999999999998</c:v>
                </c:pt>
                <c:pt idx="1511">
                  <c:v>8.6907000000000014</c:v>
                </c:pt>
                <c:pt idx="1512">
                  <c:v>8.8482999999999983</c:v>
                </c:pt>
                <c:pt idx="1513">
                  <c:v>9.0114000000000001</c:v>
                </c:pt>
                <c:pt idx="1514">
                  <c:v>9.1799000000000035</c:v>
                </c:pt>
                <c:pt idx="1515">
                  <c:v>9.3543000000000003</c:v>
                </c:pt>
                <c:pt idx="1516">
                  <c:v>9.5349000000000004</c:v>
                </c:pt>
                <c:pt idx="1517">
                  <c:v>9.7217999999999982</c:v>
                </c:pt>
                <c:pt idx="1518">
                  <c:v>9.9153000000000002</c:v>
                </c:pt>
                <c:pt idx="1519">
                  <c:v>10.1158</c:v>
                </c:pt>
                <c:pt idx="1520">
                  <c:v>10.323600000000004</c:v>
                </c:pt>
                <c:pt idx="1521">
                  <c:v>10.539100000000001</c:v>
                </c:pt>
                <c:pt idx="1522">
                  <c:v>10.762500000000006</c:v>
                </c:pt>
                <c:pt idx="1523">
                  <c:v>10.994300000000001</c:v>
                </c:pt>
                <c:pt idx="1524">
                  <c:v>11.234899999999998</c:v>
                </c:pt>
                <c:pt idx="1525">
                  <c:v>11.4847</c:v>
                </c:pt>
                <c:pt idx="1526">
                  <c:v>11.743999999999998</c:v>
                </c:pt>
                <c:pt idx="1527">
                  <c:v>12.0136</c:v>
                </c:pt>
                <c:pt idx="1528">
                  <c:v>12.293800000000001</c:v>
                </c:pt>
                <c:pt idx="1529">
                  <c:v>12.585100000000002</c:v>
                </c:pt>
                <c:pt idx="1530">
                  <c:v>12.888</c:v>
                </c:pt>
                <c:pt idx="1531">
                  <c:v>13.203299999999999</c:v>
                </c:pt>
                <c:pt idx="1532">
                  <c:v>13.5314</c:v>
                </c:pt>
                <c:pt idx="1533">
                  <c:v>13.873100000000004</c:v>
                </c:pt>
                <c:pt idx="1534">
                  <c:v>14.229000000000001</c:v>
                </c:pt>
                <c:pt idx="1535">
                  <c:v>14.5999</c:v>
                </c:pt>
                <c:pt idx="1536">
                  <c:v>14.986600000000006</c:v>
                </c:pt>
                <c:pt idx="1537">
                  <c:v>15.389800000000006</c:v>
                </c:pt>
                <c:pt idx="1538">
                  <c:v>15.810300000000002</c:v>
                </c:pt>
                <c:pt idx="1539">
                  <c:v>16.24929999999987</c:v>
                </c:pt>
                <c:pt idx="1540">
                  <c:v>16.7075</c:v>
                </c:pt>
                <c:pt idx="1541">
                  <c:v>17.186</c:v>
                </c:pt>
                <c:pt idx="1542">
                  <c:v>17.685699999999855</c:v>
                </c:pt>
                <c:pt idx="1543">
                  <c:v>18.207899999999999</c:v>
                </c:pt>
                <c:pt idx="1544">
                  <c:v>18.753799999999874</c:v>
                </c:pt>
                <c:pt idx="1545">
                  <c:v>19.3245</c:v>
                </c:pt>
                <c:pt idx="1546">
                  <c:v>19.921199999999889</c:v>
                </c:pt>
                <c:pt idx="1547">
                  <c:v>20.545399999999859</c:v>
                </c:pt>
                <c:pt idx="1548">
                  <c:v>21.198599999999889</c:v>
                </c:pt>
                <c:pt idx="1549">
                  <c:v>21.882099999999866</c:v>
                </c:pt>
                <c:pt idx="1550">
                  <c:v>22.5974</c:v>
                </c:pt>
                <c:pt idx="1551">
                  <c:v>23.3461</c:v>
                </c:pt>
                <c:pt idx="1552">
                  <c:v>24.130000000000031</c:v>
                </c:pt>
                <c:pt idx="1553">
                  <c:v>24.95059999999987</c:v>
                </c:pt>
                <c:pt idx="1554">
                  <c:v>25.8095</c:v>
                </c:pt>
                <c:pt idx="1555">
                  <c:v>26.708699999999837</c:v>
                </c:pt>
                <c:pt idx="1556">
                  <c:v>27.649799999999889</c:v>
                </c:pt>
                <c:pt idx="1557">
                  <c:v>28.634499999999999</c:v>
                </c:pt>
                <c:pt idx="1558">
                  <c:v>29.6646</c:v>
                </c:pt>
                <c:pt idx="1559">
                  <c:v>30.741700000000002</c:v>
                </c:pt>
                <c:pt idx="1560">
                  <c:v>31.8675</c:v>
                </c:pt>
                <c:pt idx="1561">
                  <c:v>33.043400000000005</c:v>
                </c:pt>
                <c:pt idx="1562">
                  <c:v>34.270700000000012</c:v>
                </c:pt>
                <c:pt idx="1563">
                  <c:v>35.550399999999996</c:v>
                </c:pt>
                <c:pt idx="1564">
                  <c:v>36.883599999999994</c:v>
                </c:pt>
                <c:pt idx="1565">
                  <c:v>38.270700000000012</c:v>
                </c:pt>
                <c:pt idx="1566">
                  <c:v>39.711600000000004</c:v>
                </c:pt>
                <c:pt idx="1567">
                  <c:v>41.205900000000113</c:v>
                </c:pt>
                <c:pt idx="1568">
                  <c:v>42.752600000000008</c:v>
                </c:pt>
                <c:pt idx="1569">
                  <c:v>44.349899999999998</c:v>
                </c:pt>
                <c:pt idx="1570">
                  <c:v>45.994900000000001</c:v>
                </c:pt>
                <c:pt idx="1571">
                  <c:v>47.683800000000005</c:v>
                </c:pt>
                <c:pt idx="1572">
                  <c:v>49.411500000000004</c:v>
                </c:pt>
                <c:pt idx="1573">
                  <c:v>51.172000000000011</c:v>
                </c:pt>
                <c:pt idx="1574">
                  <c:v>52.956799999999994</c:v>
                </c:pt>
                <c:pt idx="1575">
                  <c:v>54.7562</c:v>
                </c:pt>
                <c:pt idx="1576">
                  <c:v>56.558300000000003</c:v>
                </c:pt>
                <c:pt idx="1577">
                  <c:v>58.3491</c:v>
                </c:pt>
                <c:pt idx="1578">
                  <c:v>60.112100000000012</c:v>
                </c:pt>
                <c:pt idx="1579">
                  <c:v>61.828400000000009</c:v>
                </c:pt>
                <c:pt idx="1580">
                  <c:v>63.476300000000002</c:v>
                </c:pt>
                <c:pt idx="1581">
                  <c:v>65.031800000000004</c:v>
                </c:pt>
                <c:pt idx="1582">
                  <c:v>66.469000000000023</c:v>
                </c:pt>
                <c:pt idx="1583">
                  <c:v>67.760100000000023</c:v>
                </c:pt>
                <c:pt idx="1584">
                  <c:v>68.877200000000002</c:v>
                </c:pt>
                <c:pt idx="1585">
                  <c:v>69.794100000000327</c:v>
                </c:pt>
                <c:pt idx="1586">
                  <c:v>70.490200000000442</c:v>
                </c:pt>
                <c:pt idx="1587">
                  <c:v>70.957099999999997</c:v>
                </c:pt>
                <c:pt idx="1588">
                  <c:v>71.156399999999948</c:v>
                </c:pt>
                <c:pt idx="1589">
                  <c:v>70.957799999999992</c:v>
                </c:pt>
                <c:pt idx="1590">
                  <c:v>70.494800000000026</c:v>
                </c:pt>
                <c:pt idx="1591">
                  <c:v>69.804000000000002</c:v>
                </c:pt>
                <c:pt idx="1592">
                  <c:v>68.895099999999999</c:v>
                </c:pt>
                <c:pt idx="1593">
                  <c:v>67.788899999999998</c:v>
                </c:pt>
                <c:pt idx="1594">
                  <c:v>66.512</c:v>
                </c:pt>
                <c:pt idx="1595">
                  <c:v>65.092200000000005</c:v>
                </c:pt>
                <c:pt idx="1596">
                  <c:v>63.557000000000002</c:v>
                </c:pt>
                <c:pt idx="1597">
                  <c:v>61.932600000000001</c:v>
                </c:pt>
                <c:pt idx="1598">
                  <c:v>60.242300000000206</c:v>
                </c:pt>
                <c:pt idx="1599">
                  <c:v>58.507400000000004</c:v>
                </c:pt>
                <c:pt idx="1600">
                  <c:v>56.746200000000002</c:v>
                </c:pt>
                <c:pt idx="1601">
                  <c:v>54.975000000000001</c:v>
                </c:pt>
                <c:pt idx="1602">
                  <c:v>53.207600000000006</c:v>
                </c:pt>
                <c:pt idx="1603">
                  <c:v>51.455300000000001</c:v>
                </c:pt>
                <c:pt idx="1604">
                  <c:v>49.727500000000013</c:v>
                </c:pt>
                <c:pt idx="1605">
                  <c:v>48.032100000000113</c:v>
                </c:pt>
                <c:pt idx="1606">
                  <c:v>46.375400000000006</c:v>
                </c:pt>
                <c:pt idx="1607">
                  <c:v>44.761900000000011</c:v>
                </c:pt>
                <c:pt idx="1608">
                  <c:v>43.195400000000063</c:v>
                </c:pt>
                <c:pt idx="1609">
                  <c:v>41.67860000000001</c:v>
                </c:pt>
                <c:pt idx="1610">
                  <c:v>40.212900000000012</c:v>
                </c:pt>
                <c:pt idx="1611">
                  <c:v>38.799700000000229</c:v>
                </c:pt>
                <c:pt idx="1612">
                  <c:v>37.439100000000003</c:v>
                </c:pt>
                <c:pt idx="1613">
                  <c:v>36.1312</c:v>
                </c:pt>
                <c:pt idx="1614">
                  <c:v>34.875500000000002</c:v>
                </c:pt>
                <c:pt idx="1615">
                  <c:v>33.670900000000003</c:v>
                </c:pt>
                <c:pt idx="1616">
                  <c:v>32.516600000000004</c:v>
                </c:pt>
                <c:pt idx="1617">
                  <c:v>31.411100000000001</c:v>
                </c:pt>
                <c:pt idx="1618">
                  <c:v>30.353099999999987</c:v>
                </c:pt>
                <c:pt idx="1619">
                  <c:v>29.341100000000001</c:v>
                </c:pt>
                <c:pt idx="1620">
                  <c:v>28.373200000000001</c:v>
                </c:pt>
                <c:pt idx="1621">
                  <c:v>27.44809999999983</c:v>
                </c:pt>
                <c:pt idx="1622">
                  <c:v>26.5639</c:v>
                </c:pt>
                <c:pt idx="1623">
                  <c:v>25.71879999999987</c:v>
                </c:pt>
                <c:pt idx="1624">
                  <c:v>24.9114</c:v>
                </c:pt>
                <c:pt idx="1625">
                  <c:v>24.139700000000001</c:v>
                </c:pt>
                <c:pt idx="1626">
                  <c:v>23.40239999999983</c:v>
                </c:pt>
                <c:pt idx="1627">
                  <c:v>22.697800000000129</c:v>
                </c:pt>
                <c:pt idx="1628">
                  <c:v>22.0244</c:v>
                </c:pt>
                <c:pt idx="1629">
                  <c:v>21.380699999999859</c:v>
                </c:pt>
                <c:pt idx="1630">
                  <c:v>20.76519999999983</c:v>
                </c:pt>
                <c:pt idx="1631">
                  <c:v>20.1767</c:v>
                </c:pt>
                <c:pt idx="1632">
                  <c:v>19.613800000000136</c:v>
                </c:pt>
                <c:pt idx="1633">
                  <c:v>19.075299999999881</c:v>
                </c:pt>
                <c:pt idx="1634">
                  <c:v>18.559899999999999</c:v>
                </c:pt>
                <c:pt idx="1635">
                  <c:v>18.066599999999863</c:v>
                </c:pt>
                <c:pt idx="1636">
                  <c:v>17.594200000000001</c:v>
                </c:pt>
                <c:pt idx="1637">
                  <c:v>17.141800000000035</c:v>
                </c:pt>
                <c:pt idx="1638">
                  <c:v>16.708299999999866</c:v>
                </c:pt>
                <c:pt idx="1639">
                  <c:v>16.292899999999989</c:v>
                </c:pt>
                <c:pt idx="1640">
                  <c:v>15.894600000000002</c:v>
                </c:pt>
                <c:pt idx="1641">
                  <c:v>15.512500000000006</c:v>
                </c:pt>
                <c:pt idx="1642">
                  <c:v>15.146100000000001</c:v>
                </c:pt>
                <c:pt idx="1643">
                  <c:v>14.794500000000001</c:v>
                </c:pt>
                <c:pt idx="1644">
                  <c:v>14.456900000000006</c:v>
                </c:pt>
                <c:pt idx="1645">
                  <c:v>14.1327</c:v>
                </c:pt>
                <c:pt idx="1646">
                  <c:v>13.821200000000001</c:v>
                </c:pt>
                <c:pt idx="1647">
                  <c:v>13.5219</c:v>
                </c:pt>
                <c:pt idx="1648">
                  <c:v>13.234199999999998</c:v>
                </c:pt>
                <c:pt idx="1649">
                  <c:v>12.957500000000024</c:v>
                </c:pt>
                <c:pt idx="1650">
                  <c:v>12.6913</c:v>
                </c:pt>
                <c:pt idx="1651">
                  <c:v>12.435200000000002</c:v>
                </c:pt>
                <c:pt idx="1652">
                  <c:v>12.188600000000001</c:v>
                </c:pt>
                <c:pt idx="1653">
                  <c:v>11.9512</c:v>
                </c:pt>
                <c:pt idx="1654">
                  <c:v>11.7225</c:v>
                </c:pt>
                <c:pt idx="1655">
                  <c:v>11.502100000000002</c:v>
                </c:pt>
                <c:pt idx="1656">
                  <c:v>11.2897</c:v>
                </c:pt>
                <c:pt idx="1657">
                  <c:v>11.0848</c:v>
                </c:pt>
                <c:pt idx="1658">
                  <c:v>10.8872</c:v>
                </c:pt>
                <c:pt idx="1659">
                  <c:v>10.6967</c:v>
                </c:pt>
                <c:pt idx="1660">
                  <c:v>10.512700000000002</c:v>
                </c:pt>
                <c:pt idx="1661">
                  <c:v>10.335100000000002</c:v>
                </c:pt>
                <c:pt idx="1662">
                  <c:v>10.1637</c:v>
                </c:pt>
                <c:pt idx="1663">
                  <c:v>9.9979000000000013</c:v>
                </c:pt>
                <c:pt idx="1664">
                  <c:v>9.8378000000000014</c:v>
                </c:pt>
                <c:pt idx="1665">
                  <c:v>9.6831000000000014</c:v>
                </c:pt>
                <c:pt idx="1666">
                  <c:v>9.5335000000000001</c:v>
                </c:pt>
                <c:pt idx="1667">
                  <c:v>9.3888000000000016</c:v>
                </c:pt>
                <c:pt idx="1668">
                  <c:v>9.248899999999999</c:v>
                </c:pt>
                <c:pt idx="1669">
                  <c:v>9.1134000000000004</c:v>
                </c:pt>
                <c:pt idx="1670">
                  <c:v>8.9823000000000004</c:v>
                </c:pt>
                <c:pt idx="1671">
                  <c:v>8.8554000000000848</c:v>
                </c:pt>
                <c:pt idx="1672">
                  <c:v>8.7325000000000035</c:v>
                </c:pt>
                <c:pt idx="1673">
                  <c:v>8.6135000000000002</c:v>
                </c:pt>
                <c:pt idx="1674">
                  <c:v>8.4981000000000009</c:v>
                </c:pt>
                <c:pt idx="1675">
                  <c:v>8.3863000000000003</c:v>
                </c:pt>
                <c:pt idx="1676">
                  <c:v>8.2779000000000025</c:v>
                </c:pt>
                <c:pt idx="1677">
                  <c:v>8.1729000000000003</c:v>
                </c:pt>
                <c:pt idx="1678">
                  <c:v>8.0710000000000015</c:v>
                </c:pt>
                <c:pt idx="1679">
                  <c:v>7.9721000000000002</c:v>
                </c:pt>
                <c:pt idx="1680">
                  <c:v>7.8761999999999999</c:v>
                </c:pt>
                <c:pt idx="1681">
                  <c:v>7.7829999999999995</c:v>
                </c:pt>
                <c:pt idx="1682">
                  <c:v>7.6926999999999985</c:v>
                </c:pt>
                <c:pt idx="1683">
                  <c:v>7.6048999999999856</c:v>
                </c:pt>
                <c:pt idx="1684">
                  <c:v>7.5196999999999994</c:v>
                </c:pt>
                <c:pt idx="1685">
                  <c:v>7.4369999999999994</c:v>
                </c:pt>
                <c:pt idx="1686">
                  <c:v>7.3565999999999985</c:v>
                </c:pt>
                <c:pt idx="1687">
                  <c:v>7.2783000000000024</c:v>
                </c:pt>
                <c:pt idx="1688">
                  <c:v>7.2023999999999999</c:v>
                </c:pt>
                <c:pt idx="1689">
                  <c:v>7.1285999999999845</c:v>
                </c:pt>
                <c:pt idx="1690">
                  <c:v>7.0568</c:v>
                </c:pt>
                <c:pt idx="1691">
                  <c:v>6.9870000000000001</c:v>
                </c:pt>
                <c:pt idx="1692">
                  <c:v>6.9191000000000003</c:v>
                </c:pt>
                <c:pt idx="1693">
                  <c:v>6.8528999999999956</c:v>
                </c:pt>
                <c:pt idx="1694">
                  <c:v>6.7885999999999997</c:v>
                </c:pt>
                <c:pt idx="1695">
                  <c:v>6.7260999999999997</c:v>
                </c:pt>
                <c:pt idx="1696">
                  <c:v>6.6652000000000005</c:v>
                </c:pt>
                <c:pt idx="1697">
                  <c:v>6.6058999999999966</c:v>
                </c:pt>
                <c:pt idx="1698">
                  <c:v>6.5482000000000014</c:v>
                </c:pt>
                <c:pt idx="1699">
                  <c:v>6.4919000000000002</c:v>
                </c:pt>
                <c:pt idx="1700">
                  <c:v>6.4371</c:v>
                </c:pt>
                <c:pt idx="1701">
                  <c:v>6.3837999999999999</c:v>
                </c:pt>
                <c:pt idx="1702">
                  <c:v>6.3318000000000003</c:v>
                </c:pt>
                <c:pt idx="1703">
                  <c:v>6.2812000000000134</c:v>
                </c:pt>
                <c:pt idx="1704">
                  <c:v>6.2318000000000024</c:v>
                </c:pt>
                <c:pt idx="1705">
                  <c:v>6.1835999999999975</c:v>
                </c:pt>
                <c:pt idx="1706">
                  <c:v>6.1366999999999994</c:v>
                </c:pt>
                <c:pt idx="1707">
                  <c:v>6.0909999999999975</c:v>
                </c:pt>
                <c:pt idx="1708">
                  <c:v>6.0463999999999993</c:v>
                </c:pt>
                <c:pt idx="1709">
                  <c:v>6.0028999999999995</c:v>
                </c:pt>
                <c:pt idx="1710">
                  <c:v>5.9604999999999997</c:v>
                </c:pt>
                <c:pt idx="1711">
                  <c:v>5.9190999999999994</c:v>
                </c:pt>
                <c:pt idx="1712">
                  <c:v>5.8785999999999996</c:v>
                </c:pt>
                <c:pt idx="1713">
                  <c:v>5.8391999999999999</c:v>
                </c:pt>
                <c:pt idx="1714">
                  <c:v>5.8007999999999997</c:v>
                </c:pt>
                <c:pt idx="1715">
                  <c:v>5.7632000000000003</c:v>
                </c:pt>
                <c:pt idx="1716">
                  <c:v>5.7266000000000004</c:v>
                </c:pt>
                <c:pt idx="1717">
                  <c:v>5.6908999999999965</c:v>
                </c:pt>
                <c:pt idx="1718">
                  <c:v>5.6557999999999975</c:v>
                </c:pt>
                <c:pt idx="1719">
                  <c:v>5.6217999999999995</c:v>
                </c:pt>
                <c:pt idx="1720">
                  <c:v>5.5884999999999998</c:v>
                </c:pt>
                <c:pt idx="1721">
                  <c:v>5.5558999999999985</c:v>
                </c:pt>
                <c:pt idx="1722">
                  <c:v>5.5241999999999845</c:v>
                </c:pt>
                <c:pt idx="1723">
                  <c:v>5.4931999999999999</c:v>
                </c:pt>
                <c:pt idx="1724">
                  <c:v>5.4628999999999985</c:v>
                </c:pt>
                <c:pt idx="1725">
                  <c:v>5.433200000000034</c:v>
                </c:pt>
                <c:pt idx="1726">
                  <c:v>5.4042000000000003</c:v>
                </c:pt>
                <c:pt idx="1727">
                  <c:v>5.3759000000000006</c:v>
                </c:pt>
                <c:pt idx="1728">
                  <c:v>5.3483000000000001</c:v>
                </c:pt>
                <c:pt idx="1729">
                  <c:v>5.3213000000000008</c:v>
                </c:pt>
                <c:pt idx="1730">
                  <c:v>5.2948999999999975</c:v>
                </c:pt>
                <c:pt idx="1731">
                  <c:v>5.2691000000000008</c:v>
                </c:pt>
                <c:pt idx="1732">
                  <c:v>5.2437999999999994</c:v>
                </c:pt>
                <c:pt idx="1733">
                  <c:v>5.2191000000000001</c:v>
                </c:pt>
                <c:pt idx="1734">
                  <c:v>5.1949999999999745</c:v>
                </c:pt>
                <c:pt idx="1735">
                  <c:v>5.1713999999999993</c:v>
                </c:pt>
                <c:pt idx="1736">
                  <c:v>5.1483999999999996</c:v>
                </c:pt>
                <c:pt idx="1737">
                  <c:v>5.1257999999999955</c:v>
                </c:pt>
                <c:pt idx="1738">
                  <c:v>5.1036999999999999</c:v>
                </c:pt>
                <c:pt idx="1739">
                  <c:v>5.0820999999999996</c:v>
                </c:pt>
                <c:pt idx="1740">
                  <c:v>5.0609999999999955</c:v>
                </c:pt>
                <c:pt idx="1741">
                  <c:v>5.0404</c:v>
                </c:pt>
                <c:pt idx="1742">
                  <c:v>5.0202</c:v>
                </c:pt>
                <c:pt idx="1743">
                  <c:v>5.0004999999999997</c:v>
                </c:pt>
                <c:pt idx="1744">
                  <c:v>4.981200000000034</c:v>
                </c:pt>
                <c:pt idx="1745">
                  <c:v>4.9622000000000002</c:v>
                </c:pt>
                <c:pt idx="1746">
                  <c:v>4.9437000000000024</c:v>
                </c:pt>
                <c:pt idx="1747">
                  <c:v>4.9256000000000002</c:v>
                </c:pt>
                <c:pt idx="1748">
                  <c:v>4.9079000000000006</c:v>
                </c:pt>
                <c:pt idx="1749">
                  <c:v>4.8906000000000001</c:v>
                </c:pt>
                <c:pt idx="1750">
                  <c:v>4.8736000000000024</c:v>
                </c:pt>
                <c:pt idx="1751">
                  <c:v>4.8569999999999975</c:v>
                </c:pt>
                <c:pt idx="1752">
                  <c:v>4.8407</c:v>
                </c:pt>
                <c:pt idx="1753">
                  <c:v>4.8247999999999855</c:v>
                </c:pt>
                <c:pt idx="1754">
                  <c:v>4.8093000000000004</c:v>
                </c:pt>
                <c:pt idx="1755">
                  <c:v>4.7940999999999985</c:v>
                </c:pt>
                <c:pt idx="1756">
                  <c:v>4.7792000000000341</c:v>
                </c:pt>
                <c:pt idx="1757">
                  <c:v>4.7646000000000006</c:v>
                </c:pt>
                <c:pt idx="1758">
                  <c:v>4.7503000000000002</c:v>
                </c:pt>
                <c:pt idx="1759">
                  <c:v>4.7363000000000124</c:v>
                </c:pt>
                <c:pt idx="1760">
                  <c:v>4.7225999999999955</c:v>
                </c:pt>
                <c:pt idx="1761">
                  <c:v>4.7092000000000134</c:v>
                </c:pt>
                <c:pt idx="1762">
                  <c:v>4.6960999999999995</c:v>
                </c:pt>
                <c:pt idx="1763">
                  <c:v>4.6833</c:v>
                </c:pt>
                <c:pt idx="1764">
                  <c:v>4.6707999999999998</c:v>
                </c:pt>
                <c:pt idx="1765">
                  <c:v>4.6584999999999965</c:v>
                </c:pt>
                <c:pt idx="1766">
                  <c:v>4.6464999999999996</c:v>
                </c:pt>
                <c:pt idx="1767">
                  <c:v>4.6345999999999945</c:v>
                </c:pt>
                <c:pt idx="1768">
                  <c:v>4.6230999999999955</c:v>
                </c:pt>
                <c:pt idx="1769">
                  <c:v>4.6117999999999997</c:v>
                </c:pt>
                <c:pt idx="1770">
                  <c:v>4.6007999999999996</c:v>
                </c:pt>
                <c:pt idx="1771">
                  <c:v>4.59</c:v>
                </c:pt>
                <c:pt idx="1772">
                  <c:v>4.5795000000000003</c:v>
                </c:pt>
                <c:pt idx="1773">
                  <c:v>4.5690999999999997</c:v>
                </c:pt>
                <c:pt idx="1774">
                  <c:v>4.5588999999999995</c:v>
                </c:pt>
                <c:pt idx="1775">
                  <c:v>4.5490000000000004</c:v>
                </c:pt>
                <c:pt idx="1776">
                  <c:v>4.5393000000000034</c:v>
                </c:pt>
                <c:pt idx="1777">
                  <c:v>4.5297999999999998</c:v>
                </c:pt>
                <c:pt idx="1778">
                  <c:v>4.5204999999999975</c:v>
                </c:pt>
                <c:pt idx="1779">
                  <c:v>4.5114999999999998</c:v>
                </c:pt>
                <c:pt idx="1780">
                  <c:v>4.5026000000000002</c:v>
                </c:pt>
                <c:pt idx="1781">
                  <c:v>4.4937999999999994</c:v>
                </c:pt>
                <c:pt idx="1782">
                  <c:v>4.4853000000000014</c:v>
                </c:pt>
                <c:pt idx="1783">
                  <c:v>4.4769999999999994</c:v>
                </c:pt>
                <c:pt idx="1784">
                  <c:v>4.4687999999999999</c:v>
                </c:pt>
                <c:pt idx="1785">
                  <c:v>4.4607999999999999</c:v>
                </c:pt>
                <c:pt idx="1786">
                  <c:v>4.4530999999999992</c:v>
                </c:pt>
                <c:pt idx="1787">
                  <c:v>4.4453999999999994</c:v>
                </c:pt>
                <c:pt idx="1788">
                  <c:v>4.4379999999999997</c:v>
                </c:pt>
                <c:pt idx="1789">
                  <c:v>4.4306000000000134</c:v>
                </c:pt>
                <c:pt idx="1790">
                  <c:v>4.4234999999999998</c:v>
                </c:pt>
                <c:pt idx="1791">
                  <c:v>4.4165000000000001</c:v>
                </c:pt>
                <c:pt idx="1792">
                  <c:v>4.4097000000000124</c:v>
                </c:pt>
                <c:pt idx="1793">
                  <c:v>4.4029999999999996</c:v>
                </c:pt>
                <c:pt idx="1794">
                  <c:v>4.3964999999999996</c:v>
                </c:pt>
                <c:pt idx="1795">
                  <c:v>4.3902000000000001</c:v>
                </c:pt>
                <c:pt idx="1796">
                  <c:v>4.3839999999999995</c:v>
                </c:pt>
                <c:pt idx="1797">
                  <c:v>4.3777999999999997</c:v>
                </c:pt>
                <c:pt idx="1798">
                  <c:v>4.3718000000000004</c:v>
                </c:pt>
                <c:pt idx="1799">
                  <c:v>4.3659999999999846</c:v>
                </c:pt>
                <c:pt idx="1800">
                  <c:v>4.3603999999999985</c:v>
                </c:pt>
                <c:pt idx="1801">
                  <c:v>4.3547999999999965</c:v>
                </c:pt>
                <c:pt idx="1802">
                  <c:v>4.3494000000000002</c:v>
                </c:pt>
                <c:pt idx="1803">
                  <c:v>4.3441999999999945</c:v>
                </c:pt>
                <c:pt idx="1804">
                  <c:v>4.3390000000000004</c:v>
                </c:pt>
                <c:pt idx="1805">
                  <c:v>4.3338999999999999</c:v>
                </c:pt>
                <c:pt idx="1806">
                  <c:v>4.3290000000000006</c:v>
                </c:pt>
                <c:pt idx="1807">
                  <c:v>4.3241999999999745</c:v>
                </c:pt>
                <c:pt idx="1808">
                  <c:v>4.3195000000000006</c:v>
                </c:pt>
                <c:pt idx="1809">
                  <c:v>4.3149999999999755</c:v>
                </c:pt>
                <c:pt idx="1810">
                  <c:v>4.3104999999999976</c:v>
                </c:pt>
                <c:pt idx="1811">
                  <c:v>4.3062000000000014</c:v>
                </c:pt>
                <c:pt idx="1812">
                  <c:v>4.3020000000000005</c:v>
                </c:pt>
                <c:pt idx="1813">
                  <c:v>4.2977999999999996</c:v>
                </c:pt>
                <c:pt idx="1814">
                  <c:v>4.2938000000000001</c:v>
                </c:pt>
                <c:pt idx="1815">
                  <c:v>4.2898000000000014</c:v>
                </c:pt>
                <c:pt idx="1816">
                  <c:v>4.2859999999999996</c:v>
                </c:pt>
                <c:pt idx="1817">
                  <c:v>4.2822999999999993</c:v>
                </c:pt>
                <c:pt idx="1818">
                  <c:v>4.2787000000000024</c:v>
                </c:pt>
                <c:pt idx="1819">
                  <c:v>4.2751999999999999</c:v>
                </c:pt>
                <c:pt idx="1820">
                  <c:v>4.2718000000000034</c:v>
                </c:pt>
                <c:pt idx="1821">
                  <c:v>4.2683999999999997</c:v>
                </c:pt>
                <c:pt idx="1822">
                  <c:v>4.2652000000000001</c:v>
                </c:pt>
                <c:pt idx="1823">
                  <c:v>4.2620999999999976</c:v>
                </c:pt>
                <c:pt idx="1824">
                  <c:v>4.2589999999999995</c:v>
                </c:pt>
                <c:pt idx="1825">
                  <c:v>4.2561</c:v>
                </c:pt>
                <c:pt idx="1826">
                  <c:v>4.2531999999999996</c:v>
                </c:pt>
                <c:pt idx="1827">
                  <c:v>4.2504</c:v>
                </c:pt>
                <c:pt idx="1828">
                  <c:v>4.2477</c:v>
                </c:pt>
                <c:pt idx="1829">
                  <c:v>4.2450000000000001</c:v>
                </c:pt>
                <c:pt idx="1830">
                  <c:v>4.2424999999999997</c:v>
                </c:pt>
                <c:pt idx="1831">
                  <c:v>4.24</c:v>
                </c:pt>
                <c:pt idx="1832">
                  <c:v>4.2377000000000002</c:v>
                </c:pt>
                <c:pt idx="1833">
                  <c:v>4.2354000000000003</c:v>
                </c:pt>
                <c:pt idx="1834">
                  <c:v>4.2332000000000134</c:v>
                </c:pt>
                <c:pt idx="1835">
                  <c:v>4.2309999999999999</c:v>
                </c:pt>
                <c:pt idx="1836">
                  <c:v>4.2290000000000001</c:v>
                </c:pt>
                <c:pt idx="1837">
                  <c:v>4.2269000000000005</c:v>
                </c:pt>
                <c:pt idx="1838">
                  <c:v>4.2250000000000005</c:v>
                </c:pt>
                <c:pt idx="1839">
                  <c:v>4.2231000000000005</c:v>
                </c:pt>
                <c:pt idx="1840">
                  <c:v>4.2213000000000003</c:v>
                </c:pt>
                <c:pt idx="1841">
                  <c:v>4.2196000000000033</c:v>
                </c:pt>
                <c:pt idx="1842">
                  <c:v>4.218</c:v>
                </c:pt>
                <c:pt idx="1843">
                  <c:v>4.2164000000000001</c:v>
                </c:pt>
                <c:pt idx="1844">
                  <c:v>4.2148999999999965</c:v>
                </c:pt>
                <c:pt idx="1845">
                  <c:v>4.2135000000000007</c:v>
                </c:pt>
                <c:pt idx="1846">
                  <c:v>4.2119999999999997</c:v>
                </c:pt>
                <c:pt idx="1847">
                  <c:v>4.2107000000000001</c:v>
                </c:pt>
                <c:pt idx="1848">
                  <c:v>4.2094000000000014</c:v>
                </c:pt>
                <c:pt idx="1849">
                  <c:v>4.2083000000000004</c:v>
                </c:pt>
                <c:pt idx="1850">
                  <c:v>4.2070999999999996</c:v>
                </c:pt>
                <c:pt idx="1851">
                  <c:v>4.2060999999999993</c:v>
                </c:pt>
                <c:pt idx="1852">
                  <c:v>4.2050999999999998</c:v>
                </c:pt>
                <c:pt idx="1853">
                  <c:v>4.2040999999999995</c:v>
                </c:pt>
                <c:pt idx="1854">
                  <c:v>4.2031999999999998</c:v>
                </c:pt>
                <c:pt idx="1855">
                  <c:v>4.2023000000000001</c:v>
                </c:pt>
                <c:pt idx="1856">
                  <c:v>4.2015000000000002</c:v>
                </c:pt>
                <c:pt idx="1857">
                  <c:v>4.2008000000000001</c:v>
                </c:pt>
                <c:pt idx="1858">
                  <c:v>4.2000999999999999</c:v>
                </c:pt>
                <c:pt idx="1859">
                  <c:v>4.1994999999999996</c:v>
                </c:pt>
                <c:pt idx="1860">
                  <c:v>4.1989999999999945</c:v>
                </c:pt>
                <c:pt idx="1861">
                  <c:v>4.1984999999999975</c:v>
                </c:pt>
                <c:pt idx="1862">
                  <c:v>4.1979999999999755</c:v>
                </c:pt>
                <c:pt idx="1863">
                  <c:v>4.1975999999999845</c:v>
                </c:pt>
                <c:pt idx="1864">
                  <c:v>4.1972000000000005</c:v>
                </c:pt>
                <c:pt idx="1865">
                  <c:v>4.1968999999999985</c:v>
                </c:pt>
                <c:pt idx="1866">
                  <c:v>4.1966000000000001</c:v>
                </c:pt>
                <c:pt idx="1867">
                  <c:v>4.1964000000000006</c:v>
                </c:pt>
                <c:pt idx="1868">
                  <c:v>4.1962999999999999</c:v>
                </c:pt>
                <c:pt idx="1869">
                  <c:v>4.1960999999999995</c:v>
                </c:pt>
                <c:pt idx="1870">
                  <c:v>4.1960999999999995</c:v>
                </c:pt>
                <c:pt idx="1871">
                  <c:v>4.1960999999999995</c:v>
                </c:pt>
                <c:pt idx="1872">
                  <c:v>4.1960999999999995</c:v>
                </c:pt>
                <c:pt idx="1873">
                  <c:v>4.1960999999999995</c:v>
                </c:pt>
                <c:pt idx="1874">
                  <c:v>4.1962000000000002</c:v>
                </c:pt>
                <c:pt idx="1875">
                  <c:v>4.1964000000000006</c:v>
                </c:pt>
                <c:pt idx="1876">
                  <c:v>4.1966000000000001</c:v>
                </c:pt>
                <c:pt idx="1877">
                  <c:v>4.1968000000000005</c:v>
                </c:pt>
                <c:pt idx="1878">
                  <c:v>4.1970999999999945</c:v>
                </c:pt>
                <c:pt idx="1879">
                  <c:v>4.1973999999999965</c:v>
                </c:pt>
                <c:pt idx="1880">
                  <c:v>4.1977999999999955</c:v>
                </c:pt>
                <c:pt idx="1881">
                  <c:v>4.1981999999999955</c:v>
                </c:pt>
                <c:pt idx="1882">
                  <c:v>4.1985999999999946</c:v>
                </c:pt>
                <c:pt idx="1883">
                  <c:v>4.1990999999999996</c:v>
                </c:pt>
                <c:pt idx="1884">
                  <c:v>4.1995999999999976</c:v>
                </c:pt>
                <c:pt idx="1885">
                  <c:v>4.2001999999999997</c:v>
                </c:pt>
                <c:pt idx="1886">
                  <c:v>4.2008000000000001</c:v>
                </c:pt>
                <c:pt idx="1887">
                  <c:v>4.2014999999999993</c:v>
                </c:pt>
                <c:pt idx="1888">
                  <c:v>4.2021999999999995</c:v>
                </c:pt>
                <c:pt idx="1889">
                  <c:v>4.2028999999999996</c:v>
                </c:pt>
                <c:pt idx="1890">
                  <c:v>4.2035999999999998</c:v>
                </c:pt>
                <c:pt idx="1891">
                  <c:v>4.2042999999999999</c:v>
                </c:pt>
                <c:pt idx="1892">
                  <c:v>4.2051999999999996</c:v>
                </c:pt>
                <c:pt idx="1893">
                  <c:v>4.2059999999999995</c:v>
                </c:pt>
                <c:pt idx="1894">
                  <c:v>4.2069999999999999</c:v>
                </c:pt>
                <c:pt idx="1895">
                  <c:v>4.2078999999999995</c:v>
                </c:pt>
                <c:pt idx="1896">
                  <c:v>4.2088999999999999</c:v>
                </c:pt>
                <c:pt idx="1897">
                  <c:v>4.2099000000000002</c:v>
                </c:pt>
                <c:pt idx="1898">
                  <c:v>4.2108999999999996</c:v>
                </c:pt>
                <c:pt idx="1899">
                  <c:v>4.2119999999999997</c:v>
                </c:pt>
                <c:pt idx="1900">
                  <c:v>4.2130999999999998</c:v>
                </c:pt>
                <c:pt idx="1901">
                  <c:v>4.2140999999999975</c:v>
                </c:pt>
                <c:pt idx="1902">
                  <c:v>4.2153</c:v>
                </c:pt>
                <c:pt idx="1903">
                  <c:v>4.2164999999999999</c:v>
                </c:pt>
                <c:pt idx="1904">
                  <c:v>4.2177999999999995</c:v>
                </c:pt>
                <c:pt idx="1905">
                  <c:v>4.2190000000000003</c:v>
                </c:pt>
                <c:pt idx="1906">
                  <c:v>4.2202999999999999</c:v>
                </c:pt>
                <c:pt idx="1907">
                  <c:v>4.2216000000000014</c:v>
                </c:pt>
                <c:pt idx="1908">
                  <c:v>4.2229999999999945</c:v>
                </c:pt>
                <c:pt idx="1909">
                  <c:v>4.2243999999999975</c:v>
                </c:pt>
                <c:pt idx="1910">
                  <c:v>4.2257999999999996</c:v>
                </c:pt>
                <c:pt idx="1911">
                  <c:v>4.2270999999999965</c:v>
                </c:pt>
                <c:pt idx="1912">
                  <c:v>4.2286000000000001</c:v>
                </c:pt>
                <c:pt idx="1913">
                  <c:v>4.2301000000000002</c:v>
                </c:pt>
                <c:pt idx="1914">
                  <c:v>4.2317000000000133</c:v>
                </c:pt>
                <c:pt idx="1915">
                  <c:v>4.2332000000000134</c:v>
                </c:pt>
                <c:pt idx="1916">
                  <c:v>4.2348000000000008</c:v>
                </c:pt>
                <c:pt idx="1917">
                  <c:v>4.2364000000000024</c:v>
                </c:pt>
                <c:pt idx="1918">
                  <c:v>4.2381000000000002</c:v>
                </c:pt>
                <c:pt idx="1919">
                  <c:v>4.2397000000000133</c:v>
                </c:pt>
                <c:pt idx="1920">
                  <c:v>4.2413000000000034</c:v>
                </c:pt>
                <c:pt idx="1921">
                  <c:v>4.2429999999999986</c:v>
                </c:pt>
                <c:pt idx="1922">
                  <c:v>4.2447999999999997</c:v>
                </c:pt>
                <c:pt idx="1923">
                  <c:v>4.2465999999999999</c:v>
                </c:pt>
                <c:pt idx="1924">
                  <c:v>4.2484000000000002</c:v>
                </c:pt>
                <c:pt idx="1925">
                  <c:v>4.2501999999999995</c:v>
                </c:pt>
                <c:pt idx="1926">
                  <c:v>4.2519999999999998</c:v>
                </c:pt>
                <c:pt idx="1927">
                  <c:v>4.2538999999999998</c:v>
                </c:pt>
                <c:pt idx="1928">
                  <c:v>4.2557999999999998</c:v>
                </c:pt>
                <c:pt idx="1929">
                  <c:v>4.2576999999999998</c:v>
                </c:pt>
                <c:pt idx="1930">
                  <c:v>4.2597000000000014</c:v>
                </c:pt>
                <c:pt idx="1931">
                  <c:v>4.2614999999999998</c:v>
                </c:pt>
                <c:pt idx="1932">
                  <c:v>4.2634999999999996</c:v>
                </c:pt>
                <c:pt idx="1933">
                  <c:v>4.2654999999999985</c:v>
                </c:pt>
                <c:pt idx="1934">
                  <c:v>4.2675999999999945</c:v>
                </c:pt>
                <c:pt idx="1935">
                  <c:v>4.2695999999999996</c:v>
                </c:pt>
                <c:pt idx="1936">
                  <c:v>4.2717000000000134</c:v>
                </c:pt>
                <c:pt idx="1937">
                  <c:v>4.2738000000000014</c:v>
                </c:pt>
                <c:pt idx="1938">
                  <c:v>4.2759999999999998</c:v>
                </c:pt>
                <c:pt idx="1939">
                  <c:v>4.2781000000000002</c:v>
                </c:pt>
                <c:pt idx="1940">
                  <c:v>4.2803000000000004</c:v>
                </c:pt>
                <c:pt idx="1941">
                  <c:v>4.2824</c:v>
                </c:pt>
                <c:pt idx="1942">
                  <c:v>4.2846000000000002</c:v>
                </c:pt>
                <c:pt idx="1943">
                  <c:v>4.2868000000000004</c:v>
                </c:pt>
                <c:pt idx="1944">
                  <c:v>4.2891000000000004</c:v>
                </c:pt>
                <c:pt idx="1945">
                  <c:v>4.2914000000000003</c:v>
                </c:pt>
                <c:pt idx="1946">
                  <c:v>4.2937000000000003</c:v>
                </c:pt>
                <c:pt idx="1947">
                  <c:v>4.2960000000000003</c:v>
                </c:pt>
                <c:pt idx="1948">
                  <c:v>4.2984</c:v>
                </c:pt>
                <c:pt idx="1949">
                  <c:v>4.3007</c:v>
                </c:pt>
                <c:pt idx="1950">
                  <c:v>4.3031000000000006</c:v>
                </c:pt>
                <c:pt idx="1951">
                  <c:v>4.3053999999999997</c:v>
                </c:pt>
                <c:pt idx="1952">
                  <c:v>4.3077999999999985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2D64-43E1-92DA-7ADFC053AE7E}"/>
            </c:ext>
          </c:extLst>
        </c:ser>
        <c:ser>
          <c:idx val="4"/>
          <c:order val="4"/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Лист1!$A$1:$A$2252</c:f>
              <c:numCache>
                <c:formatCode>General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 formatCode="0.00">
                  <c:v>6</c:v>
                </c:pt>
                <c:pt idx="11" formatCode="0.00">
                  <c:v>6.1</c:v>
                </c:pt>
                <c:pt idx="12" formatCode="0.00">
                  <c:v>6.2</c:v>
                </c:pt>
                <c:pt idx="13" formatCode="0.00">
                  <c:v>6.3</c:v>
                </c:pt>
                <c:pt idx="14" formatCode="0.00">
                  <c:v>6.4</c:v>
                </c:pt>
                <c:pt idx="15" formatCode="0.00">
                  <c:v>6.5</c:v>
                </c:pt>
                <c:pt idx="16" formatCode="0.00">
                  <c:v>6.6</c:v>
                </c:pt>
                <c:pt idx="17" formatCode="0.00">
                  <c:v>6.7</c:v>
                </c:pt>
                <c:pt idx="18" formatCode="0.00">
                  <c:v>6.8</c:v>
                </c:pt>
                <c:pt idx="19" formatCode="0.00">
                  <c:v>6.9</c:v>
                </c:pt>
                <c:pt idx="20" formatCode="0.00">
                  <c:v>7</c:v>
                </c:pt>
                <c:pt idx="21" formatCode="0.00">
                  <c:v>7.1</c:v>
                </c:pt>
                <c:pt idx="22" formatCode="0.00">
                  <c:v>7.2</c:v>
                </c:pt>
                <c:pt idx="23" formatCode="0.00">
                  <c:v>7.3</c:v>
                </c:pt>
                <c:pt idx="24" formatCode="0.00">
                  <c:v>7.4</c:v>
                </c:pt>
                <c:pt idx="25" formatCode="0.00">
                  <c:v>7.5</c:v>
                </c:pt>
                <c:pt idx="26" formatCode="0.00">
                  <c:v>7.6</c:v>
                </c:pt>
                <c:pt idx="27" formatCode="0.00">
                  <c:v>7.7</c:v>
                </c:pt>
                <c:pt idx="28" formatCode="0.00">
                  <c:v>7.8</c:v>
                </c:pt>
                <c:pt idx="29" formatCode="0.00">
                  <c:v>7.9</c:v>
                </c:pt>
                <c:pt idx="30" formatCode="0.00">
                  <c:v>8</c:v>
                </c:pt>
                <c:pt idx="31" formatCode="0.00">
                  <c:v>8.1</c:v>
                </c:pt>
                <c:pt idx="32" formatCode="0.00">
                  <c:v>8.2000000000000011</c:v>
                </c:pt>
                <c:pt idx="33" formatCode="0.00">
                  <c:v>8.3000000000000007</c:v>
                </c:pt>
                <c:pt idx="34" formatCode="0.00">
                  <c:v>8.4</c:v>
                </c:pt>
                <c:pt idx="35" formatCode="0.00">
                  <c:v>8.5</c:v>
                </c:pt>
                <c:pt idx="36" formatCode="0.00">
                  <c:v>8.6</c:v>
                </c:pt>
                <c:pt idx="37" formatCode="0.00">
                  <c:v>8.7000000000000011</c:v>
                </c:pt>
                <c:pt idx="38" formatCode="0.00">
                  <c:v>8.8000000000000007</c:v>
                </c:pt>
                <c:pt idx="39" formatCode="0.00">
                  <c:v>8.9</c:v>
                </c:pt>
                <c:pt idx="40" formatCode="0.00">
                  <c:v>9</c:v>
                </c:pt>
                <c:pt idx="41" formatCode="0.00">
                  <c:v>9.1</c:v>
                </c:pt>
                <c:pt idx="42" formatCode="0.00">
                  <c:v>9.2000000000000011</c:v>
                </c:pt>
                <c:pt idx="43" formatCode="0.00">
                  <c:v>9.3000000000000007</c:v>
                </c:pt>
                <c:pt idx="44" formatCode="0.00">
                  <c:v>9.4</c:v>
                </c:pt>
                <c:pt idx="45" formatCode="0.00">
                  <c:v>9.5</c:v>
                </c:pt>
                <c:pt idx="46" formatCode="0.00">
                  <c:v>9.6</c:v>
                </c:pt>
                <c:pt idx="47" formatCode="0.00">
                  <c:v>9.7000000000000011</c:v>
                </c:pt>
                <c:pt idx="48" formatCode="0.00">
                  <c:v>9.8000000000000007</c:v>
                </c:pt>
                <c:pt idx="49" formatCode="0.00">
                  <c:v>9.9</c:v>
                </c:pt>
                <c:pt idx="50" formatCode="0.00">
                  <c:v>10</c:v>
                </c:pt>
                <c:pt idx="51" formatCode="0.00">
                  <c:v>10.1</c:v>
                </c:pt>
                <c:pt idx="52" formatCode="0.00">
                  <c:v>10.200000000000001</c:v>
                </c:pt>
                <c:pt idx="53" formatCode="0.00">
                  <c:v>10.3</c:v>
                </c:pt>
                <c:pt idx="54" formatCode="0.00">
                  <c:v>10.4</c:v>
                </c:pt>
                <c:pt idx="55" formatCode="0.00">
                  <c:v>10.5</c:v>
                </c:pt>
                <c:pt idx="56" formatCode="0.00">
                  <c:v>10.6</c:v>
                </c:pt>
                <c:pt idx="57" formatCode="0.00">
                  <c:v>10.7</c:v>
                </c:pt>
                <c:pt idx="58" formatCode="0.00">
                  <c:v>10.8</c:v>
                </c:pt>
                <c:pt idx="59" formatCode="0.00">
                  <c:v>10.9</c:v>
                </c:pt>
                <c:pt idx="60" formatCode="0.00">
                  <c:v>11</c:v>
                </c:pt>
                <c:pt idx="61" formatCode="0.00">
                  <c:v>11.1</c:v>
                </c:pt>
                <c:pt idx="62" formatCode="0.00">
                  <c:v>11.2</c:v>
                </c:pt>
                <c:pt idx="63" formatCode="0.00">
                  <c:v>11.3</c:v>
                </c:pt>
                <c:pt idx="64" formatCode="0.00">
                  <c:v>11.4</c:v>
                </c:pt>
                <c:pt idx="65" formatCode="0.00">
                  <c:v>11.5</c:v>
                </c:pt>
                <c:pt idx="66" formatCode="0.00">
                  <c:v>11.6</c:v>
                </c:pt>
                <c:pt idx="67" formatCode="0.00">
                  <c:v>11.7</c:v>
                </c:pt>
                <c:pt idx="68" formatCode="0.00">
                  <c:v>11.8</c:v>
                </c:pt>
                <c:pt idx="69" formatCode="0.00">
                  <c:v>11.9</c:v>
                </c:pt>
                <c:pt idx="70" formatCode="0.00">
                  <c:v>12</c:v>
                </c:pt>
                <c:pt idx="71" formatCode="0.00">
                  <c:v>12.1</c:v>
                </c:pt>
                <c:pt idx="72" formatCode="0.00">
                  <c:v>12.2</c:v>
                </c:pt>
                <c:pt idx="73" formatCode="0.00">
                  <c:v>12.3</c:v>
                </c:pt>
                <c:pt idx="74" formatCode="0.00">
                  <c:v>12.4</c:v>
                </c:pt>
                <c:pt idx="75" formatCode="0.00">
                  <c:v>12.5</c:v>
                </c:pt>
                <c:pt idx="76" formatCode="0.00">
                  <c:v>12.6</c:v>
                </c:pt>
                <c:pt idx="77" formatCode="0.00">
                  <c:v>12.7</c:v>
                </c:pt>
                <c:pt idx="78" formatCode="0.00">
                  <c:v>12.8</c:v>
                </c:pt>
                <c:pt idx="79" formatCode="0.00">
                  <c:v>12.9</c:v>
                </c:pt>
                <c:pt idx="80" formatCode="0.00">
                  <c:v>13</c:v>
                </c:pt>
                <c:pt idx="81" formatCode="0.00">
                  <c:v>13.1</c:v>
                </c:pt>
                <c:pt idx="82" formatCode="0.00">
                  <c:v>13.2</c:v>
                </c:pt>
                <c:pt idx="83" formatCode="0.00">
                  <c:v>13.3</c:v>
                </c:pt>
                <c:pt idx="84" formatCode="0.00">
                  <c:v>13.4</c:v>
                </c:pt>
                <c:pt idx="85" formatCode="0.00">
                  <c:v>13.5</c:v>
                </c:pt>
                <c:pt idx="86" formatCode="0.00">
                  <c:v>13.6</c:v>
                </c:pt>
                <c:pt idx="87" formatCode="0.00">
                  <c:v>13.7</c:v>
                </c:pt>
                <c:pt idx="88" formatCode="0.00">
                  <c:v>13.8</c:v>
                </c:pt>
                <c:pt idx="89" formatCode="0.00">
                  <c:v>13.9</c:v>
                </c:pt>
                <c:pt idx="90" formatCode="0.00">
                  <c:v>14</c:v>
                </c:pt>
                <c:pt idx="91" formatCode="0.00">
                  <c:v>14.1</c:v>
                </c:pt>
                <c:pt idx="92" formatCode="0.00">
                  <c:v>14.2</c:v>
                </c:pt>
                <c:pt idx="93" formatCode="0.00">
                  <c:v>14.3</c:v>
                </c:pt>
                <c:pt idx="94" formatCode="0.00">
                  <c:v>14.4</c:v>
                </c:pt>
                <c:pt idx="95" formatCode="0.00">
                  <c:v>14.5</c:v>
                </c:pt>
                <c:pt idx="96" formatCode="0.00">
                  <c:v>14.6</c:v>
                </c:pt>
                <c:pt idx="97" formatCode="0.00">
                  <c:v>14.7</c:v>
                </c:pt>
                <c:pt idx="98" formatCode="0.00">
                  <c:v>14.8</c:v>
                </c:pt>
                <c:pt idx="99" formatCode="0.00">
                  <c:v>14.9</c:v>
                </c:pt>
                <c:pt idx="100" formatCode="0.00">
                  <c:v>15</c:v>
                </c:pt>
                <c:pt idx="101" formatCode="0.00">
                  <c:v>15.1</c:v>
                </c:pt>
                <c:pt idx="102" formatCode="0.00">
                  <c:v>15.2</c:v>
                </c:pt>
                <c:pt idx="103" formatCode="0.00">
                  <c:v>15.3</c:v>
                </c:pt>
                <c:pt idx="104" formatCode="0.00">
                  <c:v>15.4</c:v>
                </c:pt>
                <c:pt idx="105" formatCode="0.00">
                  <c:v>15.5</c:v>
                </c:pt>
                <c:pt idx="106" formatCode="0.00">
                  <c:v>15.6</c:v>
                </c:pt>
                <c:pt idx="107" formatCode="0.00">
                  <c:v>15.7</c:v>
                </c:pt>
                <c:pt idx="108" formatCode="0.00">
                  <c:v>15.8</c:v>
                </c:pt>
                <c:pt idx="109" formatCode="0.00">
                  <c:v>15.9</c:v>
                </c:pt>
                <c:pt idx="110" formatCode="0.00">
                  <c:v>16</c:v>
                </c:pt>
                <c:pt idx="111" formatCode="0.00">
                  <c:v>16.100000000000001</c:v>
                </c:pt>
                <c:pt idx="112" formatCode="0.00">
                  <c:v>16.2</c:v>
                </c:pt>
                <c:pt idx="113" formatCode="0.00">
                  <c:v>16.3</c:v>
                </c:pt>
                <c:pt idx="114" formatCode="0.00">
                  <c:v>16.399999999999999</c:v>
                </c:pt>
                <c:pt idx="115" formatCode="0.00">
                  <c:v>16.5</c:v>
                </c:pt>
                <c:pt idx="116" formatCode="0.00">
                  <c:v>16.600000000000001</c:v>
                </c:pt>
                <c:pt idx="117" formatCode="0.00">
                  <c:v>16.7</c:v>
                </c:pt>
                <c:pt idx="118" formatCode="0.00">
                  <c:v>16.8</c:v>
                </c:pt>
                <c:pt idx="119" formatCode="0.00">
                  <c:v>16.899999999999999</c:v>
                </c:pt>
                <c:pt idx="120" formatCode="0.00">
                  <c:v>17</c:v>
                </c:pt>
                <c:pt idx="121" formatCode="0.00">
                  <c:v>17.100000000000001</c:v>
                </c:pt>
                <c:pt idx="122" formatCode="0.00">
                  <c:v>17.2</c:v>
                </c:pt>
                <c:pt idx="123" formatCode="0.00">
                  <c:v>17.3</c:v>
                </c:pt>
                <c:pt idx="124" formatCode="0.00">
                  <c:v>17.399999999999999</c:v>
                </c:pt>
                <c:pt idx="125" formatCode="0.00">
                  <c:v>17.5</c:v>
                </c:pt>
                <c:pt idx="126" formatCode="0.00">
                  <c:v>17.600000000000001</c:v>
                </c:pt>
                <c:pt idx="127" formatCode="0.00">
                  <c:v>17.7</c:v>
                </c:pt>
                <c:pt idx="128" formatCode="0.00">
                  <c:v>17.8</c:v>
                </c:pt>
                <c:pt idx="129" formatCode="0.00">
                  <c:v>17.899999999999999</c:v>
                </c:pt>
                <c:pt idx="130" formatCode="0.00">
                  <c:v>18</c:v>
                </c:pt>
                <c:pt idx="131" formatCode="0.00">
                  <c:v>18.100000000000001</c:v>
                </c:pt>
                <c:pt idx="132" formatCode="0.00">
                  <c:v>18.2</c:v>
                </c:pt>
                <c:pt idx="133" formatCode="0.00">
                  <c:v>18.3</c:v>
                </c:pt>
                <c:pt idx="134" formatCode="0.00">
                  <c:v>18.399999999999999</c:v>
                </c:pt>
                <c:pt idx="135" formatCode="0.00">
                  <c:v>18.5</c:v>
                </c:pt>
                <c:pt idx="136" formatCode="0.00">
                  <c:v>18.600000000000001</c:v>
                </c:pt>
                <c:pt idx="137" formatCode="0.00">
                  <c:v>18.7</c:v>
                </c:pt>
                <c:pt idx="138" formatCode="0.00">
                  <c:v>18.8</c:v>
                </c:pt>
                <c:pt idx="139" formatCode="0.00">
                  <c:v>18.899999999999999</c:v>
                </c:pt>
                <c:pt idx="140" formatCode="0.00">
                  <c:v>19</c:v>
                </c:pt>
                <c:pt idx="141" formatCode="0.00">
                  <c:v>19.100000000000001</c:v>
                </c:pt>
                <c:pt idx="142" formatCode="0.00">
                  <c:v>19.2</c:v>
                </c:pt>
                <c:pt idx="143" formatCode="0.00">
                  <c:v>19.3</c:v>
                </c:pt>
                <c:pt idx="144" formatCode="0.00">
                  <c:v>19.399999999999999</c:v>
                </c:pt>
                <c:pt idx="145" formatCode="0.00">
                  <c:v>19.5</c:v>
                </c:pt>
                <c:pt idx="146" formatCode="0.00">
                  <c:v>19.600000000000001</c:v>
                </c:pt>
                <c:pt idx="147" formatCode="0.00">
                  <c:v>19.7</c:v>
                </c:pt>
                <c:pt idx="148" formatCode="0.00">
                  <c:v>19.8</c:v>
                </c:pt>
                <c:pt idx="149" formatCode="0.00">
                  <c:v>19.899999999999999</c:v>
                </c:pt>
                <c:pt idx="150" formatCode="0.00">
                  <c:v>20</c:v>
                </c:pt>
                <c:pt idx="151" formatCode="0.00">
                  <c:v>20.100000000000001</c:v>
                </c:pt>
                <c:pt idx="152" formatCode="0.00">
                  <c:v>20.2</c:v>
                </c:pt>
                <c:pt idx="153" formatCode="0.00">
                  <c:v>20.3</c:v>
                </c:pt>
                <c:pt idx="154" formatCode="0.00">
                  <c:v>20.399999999999999</c:v>
                </c:pt>
                <c:pt idx="155" formatCode="0.00">
                  <c:v>20.5</c:v>
                </c:pt>
                <c:pt idx="156" formatCode="0.00">
                  <c:v>20.6</c:v>
                </c:pt>
                <c:pt idx="157" formatCode="0.00">
                  <c:v>20.7</c:v>
                </c:pt>
                <c:pt idx="158" formatCode="0.00">
                  <c:v>20.8</c:v>
                </c:pt>
                <c:pt idx="159" formatCode="0.00">
                  <c:v>20.9</c:v>
                </c:pt>
                <c:pt idx="160" formatCode="0.00">
                  <c:v>21</c:v>
                </c:pt>
                <c:pt idx="161" formatCode="0.00">
                  <c:v>21.1</c:v>
                </c:pt>
                <c:pt idx="162" formatCode="0.00">
                  <c:v>21.2</c:v>
                </c:pt>
                <c:pt idx="163" formatCode="0.00">
                  <c:v>21.3</c:v>
                </c:pt>
                <c:pt idx="164" formatCode="0.00">
                  <c:v>21.4</c:v>
                </c:pt>
                <c:pt idx="165" formatCode="0.00">
                  <c:v>21.5</c:v>
                </c:pt>
                <c:pt idx="166" formatCode="0.00">
                  <c:v>21.6</c:v>
                </c:pt>
                <c:pt idx="167" formatCode="0.00">
                  <c:v>21.7</c:v>
                </c:pt>
                <c:pt idx="168" formatCode="0.00">
                  <c:v>21.8</c:v>
                </c:pt>
                <c:pt idx="169" formatCode="0.00">
                  <c:v>21.9</c:v>
                </c:pt>
                <c:pt idx="170" formatCode="0.00">
                  <c:v>22</c:v>
                </c:pt>
                <c:pt idx="171" formatCode="0.00">
                  <c:v>22.1</c:v>
                </c:pt>
                <c:pt idx="172" formatCode="0.00">
                  <c:v>22.2</c:v>
                </c:pt>
                <c:pt idx="173" formatCode="0.00">
                  <c:v>22.3</c:v>
                </c:pt>
                <c:pt idx="174" formatCode="0.00">
                  <c:v>22.4</c:v>
                </c:pt>
                <c:pt idx="175" formatCode="0.00">
                  <c:v>22.5</c:v>
                </c:pt>
                <c:pt idx="176" formatCode="0.00">
                  <c:v>22.6</c:v>
                </c:pt>
                <c:pt idx="177" formatCode="0.00">
                  <c:v>22.7</c:v>
                </c:pt>
                <c:pt idx="178" formatCode="0.00">
                  <c:v>22.8</c:v>
                </c:pt>
                <c:pt idx="179" formatCode="0.00">
                  <c:v>22.9</c:v>
                </c:pt>
                <c:pt idx="180" formatCode="0.00">
                  <c:v>23</c:v>
                </c:pt>
                <c:pt idx="181" formatCode="0.00">
                  <c:v>23.1</c:v>
                </c:pt>
                <c:pt idx="182" formatCode="0.00">
                  <c:v>23.2</c:v>
                </c:pt>
                <c:pt idx="183" formatCode="0.00">
                  <c:v>23.3</c:v>
                </c:pt>
                <c:pt idx="184" formatCode="0.00">
                  <c:v>23.4</c:v>
                </c:pt>
                <c:pt idx="185" formatCode="0.00">
                  <c:v>23.5</c:v>
                </c:pt>
                <c:pt idx="186" formatCode="0.00">
                  <c:v>23.6</c:v>
                </c:pt>
                <c:pt idx="187" formatCode="0.00">
                  <c:v>23.7</c:v>
                </c:pt>
                <c:pt idx="188" formatCode="0.00">
                  <c:v>23.8</c:v>
                </c:pt>
                <c:pt idx="189" formatCode="0.00">
                  <c:v>23.9</c:v>
                </c:pt>
                <c:pt idx="190" formatCode="0.00">
                  <c:v>24</c:v>
                </c:pt>
                <c:pt idx="191" formatCode="0.00">
                  <c:v>24.1</c:v>
                </c:pt>
                <c:pt idx="192" formatCode="0.00">
                  <c:v>24.2</c:v>
                </c:pt>
                <c:pt idx="193" formatCode="0.00">
                  <c:v>24.3</c:v>
                </c:pt>
                <c:pt idx="194" formatCode="0.00">
                  <c:v>24.4</c:v>
                </c:pt>
                <c:pt idx="195" formatCode="0.00">
                  <c:v>24.5</c:v>
                </c:pt>
                <c:pt idx="196" formatCode="0.00">
                  <c:v>24.6</c:v>
                </c:pt>
                <c:pt idx="197" formatCode="0.00">
                  <c:v>24.7</c:v>
                </c:pt>
                <c:pt idx="198" formatCode="0.00">
                  <c:v>24.8</c:v>
                </c:pt>
                <c:pt idx="199" formatCode="0.00">
                  <c:v>24.9</c:v>
                </c:pt>
                <c:pt idx="200" formatCode="0.00">
                  <c:v>25</c:v>
                </c:pt>
                <c:pt idx="201" formatCode="0.00">
                  <c:v>25.1</c:v>
                </c:pt>
                <c:pt idx="202" formatCode="0.00">
                  <c:v>25.2</c:v>
                </c:pt>
                <c:pt idx="203" formatCode="0.00">
                  <c:v>25.3</c:v>
                </c:pt>
                <c:pt idx="204" formatCode="0.00">
                  <c:v>25.4</c:v>
                </c:pt>
                <c:pt idx="205" formatCode="0.00">
                  <c:v>25.5</c:v>
                </c:pt>
                <c:pt idx="206" formatCode="0.00">
                  <c:v>25.6</c:v>
                </c:pt>
                <c:pt idx="207" formatCode="0.00">
                  <c:v>25.7</c:v>
                </c:pt>
                <c:pt idx="208" formatCode="0.00">
                  <c:v>25.8</c:v>
                </c:pt>
                <c:pt idx="209" formatCode="0.00">
                  <c:v>25.9</c:v>
                </c:pt>
                <c:pt idx="210" formatCode="0.00">
                  <c:v>26</c:v>
                </c:pt>
                <c:pt idx="211" formatCode="0.00">
                  <c:v>26.1</c:v>
                </c:pt>
                <c:pt idx="212" formatCode="0.00">
                  <c:v>26.2</c:v>
                </c:pt>
                <c:pt idx="213" formatCode="0.00">
                  <c:v>26.3</c:v>
                </c:pt>
                <c:pt idx="214" formatCode="0.00">
                  <c:v>26.4</c:v>
                </c:pt>
                <c:pt idx="215" formatCode="0.00">
                  <c:v>26.5</c:v>
                </c:pt>
                <c:pt idx="216" formatCode="0.00">
                  <c:v>26.6</c:v>
                </c:pt>
                <c:pt idx="217" formatCode="0.00">
                  <c:v>26.7</c:v>
                </c:pt>
                <c:pt idx="218" formatCode="0.00">
                  <c:v>26.8</c:v>
                </c:pt>
                <c:pt idx="219" formatCode="0.00">
                  <c:v>26.9</c:v>
                </c:pt>
                <c:pt idx="220" formatCode="0.00">
                  <c:v>27</c:v>
                </c:pt>
                <c:pt idx="221" formatCode="0.00">
                  <c:v>27.1</c:v>
                </c:pt>
                <c:pt idx="222" formatCode="0.00">
                  <c:v>27.2</c:v>
                </c:pt>
                <c:pt idx="223" formatCode="0.00">
                  <c:v>27.3</c:v>
                </c:pt>
                <c:pt idx="224" formatCode="0.00">
                  <c:v>27.4</c:v>
                </c:pt>
                <c:pt idx="225" formatCode="0.00">
                  <c:v>27.5</c:v>
                </c:pt>
                <c:pt idx="226" formatCode="0.00">
                  <c:v>27.6</c:v>
                </c:pt>
                <c:pt idx="227" formatCode="0.00">
                  <c:v>27.7</c:v>
                </c:pt>
                <c:pt idx="228" formatCode="0.00">
                  <c:v>27.8</c:v>
                </c:pt>
                <c:pt idx="229" formatCode="0.00">
                  <c:v>27.9</c:v>
                </c:pt>
                <c:pt idx="230" formatCode="0.00">
                  <c:v>28</c:v>
                </c:pt>
                <c:pt idx="231" formatCode="0.00">
                  <c:v>28.1</c:v>
                </c:pt>
                <c:pt idx="232" formatCode="0.00">
                  <c:v>28.2</c:v>
                </c:pt>
                <c:pt idx="233" formatCode="0.00">
                  <c:v>28.3</c:v>
                </c:pt>
                <c:pt idx="234" formatCode="0.00">
                  <c:v>28.4</c:v>
                </c:pt>
                <c:pt idx="235" formatCode="0.00">
                  <c:v>28.5</c:v>
                </c:pt>
                <c:pt idx="236" formatCode="0.00">
                  <c:v>28.6</c:v>
                </c:pt>
                <c:pt idx="237" formatCode="0.00">
                  <c:v>28.7</c:v>
                </c:pt>
                <c:pt idx="238" formatCode="0.00">
                  <c:v>28.8</c:v>
                </c:pt>
                <c:pt idx="239" formatCode="0.00">
                  <c:v>28.9</c:v>
                </c:pt>
                <c:pt idx="240" formatCode="0.00">
                  <c:v>29</c:v>
                </c:pt>
                <c:pt idx="241" formatCode="0.00">
                  <c:v>29.1</c:v>
                </c:pt>
                <c:pt idx="242" formatCode="0.00">
                  <c:v>29.2</c:v>
                </c:pt>
                <c:pt idx="243" formatCode="0.00">
                  <c:v>29.3</c:v>
                </c:pt>
                <c:pt idx="244" formatCode="0.00">
                  <c:v>29.4</c:v>
                </c:pt>
                <c:pt idx="245" formatCode="0.00">
                  <c:v>29.5</c:v>
                </c:pt>
                <c:pt idx="246" formatCode="0.00">
                  <c:v>29.6</c:v>
                </c:pt>
                <c:pt idx="247" formatCode="0.00">
                  <c:v>29.7</c:v>
                </c:pt>
                <c:pt idx="248" formatCode="0.00">
                  <c:v>29.8</c:v>
                </c:pt>
                <c:pt idx="249" formatCode="0.00">
                  <c:v>29.9</c:v>
                </c:pt>
                <c:pt idx="250" formatCode="0.00">
                  <c:v>30</c:v>
                </c:pt>
                <c:pt idx="251" formatCode="0.00">
                  <c:v>30.1</c:v>
                </c:pt>
                <c:pt idx="252" formatCode="0.00">
                  <c:v>30.2</c:v>
                </c:pt>
                <c:pt idx="253" formatCode="0.00">
                  <c:v>30.3</c:v>
                </c:pt>
                <c:pt idx="254" formatCode="0.00">
                  <c:v>30.4</c:v>
                </c:pt>
                <c:pt idx="255" formatCode="0.00">
                  <c:v>30.5</c:v>
                </c:pt>
                <c:pt idx="256" formatCode="0.00">
                  <c:v>30.6</c:v>
                </c:pt>
                <c:pt idx="257" formatCode="0.00">
                  <c:v>30.7</c:v>
                </c:pt>
                <c:pt idx="258" formatCode="0.00">
                  <c:v>30.8</c:v>
                </c:pt>
                <c:pt idx="259" formatCode="0.00">
                  <c:v>30.9</c:v>
                </c:pt>
                <c:pt idx="260" formatCode="0.00">
                  <c:v>31</c:v>
                </c:pt>
                <c:pt idx="261" formatCode="0.00">
                  <c:v>31.1</c:v>
                </c:pt>
                <c:pt idx="262" formatCode="0.00">
                  <c:v>31.2</c:v>
                </c:pt>
                <c:pt idx="263" formatCode="0.00">
                  <c:v>31.3</c:v>
                </c:pt>
                <c:pt idx="264" formatCode="0.00">
                  <c:v>31.4</c:v>
                </c:pt>
                <c:pt idx="265" formatCode="0.00">
                  <c:v>31.5</c:v>
                </c:pt>
                <c:pt idx="266" formatCode="0.00">
                  <c:v>31.6</c:v>
                </c:pt>
                <c:pt idx="267" formatCode="0.00">
                  <c:v>31.7</c:v>
                </c:pt>
                <c:pt idx="268" formatCode="0.00">
                  <c:v>31.8</c:v>
                </c:pt>
                <c:pt idx="269" formatCode="0.00">
                  <c:v>31.9</c:v>
                </c:pt>
                <c:pt idx="270" formatCode="0.00">
                  <c:v>32</c:v>
                </c:pt>
                <c:pt idx="271" formatCode="0.00">
                  <c:v>32.1</c:v>
                </c:pt>
                <c:pt idx="272" formatCode="0.00">
                  <c:v>32.200000000000003</c:v>
                </c:pt>
                <c:pt idx="273" formatCode="0.00">
                  <c:v>32.300000000000004</c:v>
                </c:pt>
                <c:pt idx="274" formatCode="0.00">
                  <c:v>32.4</c:v>
                </c:pt>
                <c:pt idx="275" formatCode="0.00">
                  <c:v>32.5</c:v>
                </c:pt>
                <c:pt idx="276" formatCode="0.00">
                  <c:v>32.6</c:v>
                </c:pt>
                <c:pt idx="277" formatCode="0.00">
                  <c:v>32.700000000000003</c:v>
                </c:pt>
                <c:pt idx="278" formatCode="0.00">
                  <c:v>32.800000000000004</c:v>
                </c:pt>
                <c:pt idx="279" formatCode="0.00">
                  <c:v>32.9</c:v>
                </c:pt>
                <c:pt idx="280" formatCode="0.00">
                  <c:v>33</c:v>
                </c:pt>
                <c:pt idx="281" formatCode="0.00">
                  <c:v>33.1</c:v>
                </c:pt>
                <c:pt idx="282" formatCode="0.00">
                  <c:v>33.200000000000003</c:v>
                </c:pt>
                <c:pt idx="283" formatCode="0.00">
                  <c:v>33.300000000000004</c:v>
                </c:pt>
                <c:pt idx="284" formatCode="0.00">
                  <c:v>33.4</c:v>
                </c:pt>
                <c:pt idx="285" formatCode="0.00">
                  <c:v>33.5</c:v>
                </c:pt>
                <c:pt idx="286" formatCode="0.00">
                  <c:v>33.6</c:v>
                </c:pt>
                <c:pt idx="287" formatCode="0.00">
                  <c:v>33.700000000000003</c:v>
                </c:pt>
                <c:pt idx="288" formatCode="0.00">
                  <c:v>33.800000000000004</c:v>
                </c:pt>
                <c:pt idx="289" formatCode="0.00">
                  <c:v>33.9</c:v>
                </c:pt>
                <c:pt idx="290" formatCode="0.00">
                  <c:v>34</c:v>
                </c:pt>
                <c:pt idx="291" formatCode="0.00">
                  <c:v>34.1</c:v>
                </c:pt>
                <c:pt idx="292" formatCode="0.00">
                  <c:v>34.200000000000003</c:v>
                </c:pt>
                <c:pt idx="293" formatCode="0.00">
                  <c:v>34.300000000000004</c:v>
                </c:pt>
                <c:pt idx="294" formatCode="0.00">
                  <c:v>34.4</c:v>
                </c:pt>
                <c:pt idx="295" formatCode="0.00">
                  <c:v>34.5</c:v>
                </c:pt>
                <c:pt idx="296" formatCode="0.00">
                  <c:v>34.6</c:v>
                </c:pt>
                <c:pt idx="297" formatCode="0.00">
                  <c:v>34.700000000000003</c:v>
                </c:pt>
                <c:pt idx="298" formatCode="0.00">
                  <c:v>34.800000000000004</c:v>
                </c:pt>
                <c:pt idx="299" formatCode="0.00">
                  <c:v>34.9</c:v>
                </c:pt>
                <c:pt idx="300" formatCode="0.00">
                  <c:v>35</c:v>
                </c:pt>
                <c:pt idx="301" formatCode="0.00">
                  <c:v>35.1</c:v>
                </c:pt>
                <c:pt idx="302" formatCode="0.00">
                  <c:v>35.200000000000003</c:v>
                </c:pt>
                <c:pt idx="303" formatCode="0.00">
                  <c:v>35.300000000000004</c:v>
                </c:pt>
                <c:pt idx="304" formatCode="0.00">
                  <c:v>35.4</c:v>
                </c:pt>
                <c:pt idx="305" formatCode="0.00">
                  <c:v>35.5</c:v>
                </c:pt>
                <c:pt idx="306" formatCode="0.00">
                  <c:v>35.6</c:v>
                </c:pt>
                <c:pt idx="307" formatCode="0.00">
                  <c:v>35.700000000000003</c:v>
                </c:pt>
                <c:pt idx="308" formatCode="0.00">
                  <c:v>35.800000000000004</c:v>
                </c:pt>
                <c:pt idx="309" formatCode="0.00">
                  <c:v>35.9</c:v>
                </c:pt>
                <c:pt idx="310" formatCode="0.00">
                  <c:v>36</c:v>
                </c:pt>
                <c:pt idx="311" formatCode="0.00">
                  <c:v>36.1</c:v>
                </c:pt>
                <c:pt idx="312" formatCode="0.00">
                  <c:v>36.200000000000003</c:v>
                </c:pt>
                <c:pt idx="313" formatCode="0.00">
                  <c:v>36.300000000000004</c:v>
                </c:pt>
                <c:pt idx="314" formatCode="0.00">
                  <c:v>36.4</c:v>
                </c:pt>
                <c:pt idx="315" formatCode="0.00">
                  <c:v>36.5</c:v>
                </c:pt>
                <c:pt idx="316" formatCode="0.00">
                  <c:v>36.6</c:v>
                </c:pt>
                <c:pt idx="317" formatCode="0.00">
                  <c:v>36.700000000000003</c:v>
                </c:pt>
                <c:pt idx="318" formatCode="0.00">
                  <c:v>36.800000000000004</c:v>
                </c:pt>
                <c:pt idx="319" formatCode="0.00">
                  <c:v>36.9</c:v>
                </c:pt>
                <c:pt idx="320" formatCode="0.00">
                  <c:v>37</c:v>
                </c:pt>
                <c:pt idx="321" formatCode="0.00">
                  <c:v>37.1</c:v>
                </c:pt>
                <c:pt idx="322" formatCode="0.00">
                  <c:v>37.200000000000003</c:v>
                </c:pt>
                <c:pt idx="323" formatCode="0.00">
                  <c:v>37.300000000000004</c:v>
                </c:pt>
                <c:pt idx="324" formatCode="0.00">
                  <c:v>37.4</c:v>
                </c:pt>
                <c:pt idx="325" formatCode="0.00">
                  <c:v>37.5</c:v>
                </c:pt>
                <c:pt idx="326" formatCode="0.00">
                  <c:v>37.6</c:v>
                </c:pt>
                <c:pt idx="327" formatCode="0.00">
                  <c:v>37.700000000000003</c:v>
                </c:pt>
                <c:pt idx="328" formatCode="0.00">
                  <c:v>37.800000000000004</c:v>
                </c:pt>
                <c:pt idx="329" formatCode="0.00">
                  <c:v>37.9</c:v>
                </c:pt>
                <c:pt idx="330" formatCode="0.00">
                  <c:v>38</c:v>
                </c:pt>
                <c:pt idx="331" formatCode="0.00">
                  <c:v>38.1</c:v>
                </c:pt>
                <c:pt idx="332" formatCode="0.00">
                  <c:v>38.200000000000003</c:v>
                </c:pt>
                <c:pt idx="333" formatCode="0.00">
                  <c:v>38.300000000000004</c:v>
                </c:pt>
                <c:pt idx="334" formatCode="0.00">
                  <c:v>38.4</c:v>
                </c:pt>
                <c:pt idx="335" formatCode="0.00">
                  <c:v>38.5</c:v>
                </c:pt>
                <c:pt idx="336" formatCode="0.00">
                  <c:v>38.6</c:v>
                </c:pt>
                <c:pt idx="337" formatCode="0.00">
                  <c:v>38.700000000000003</c:v>
                </c:pt>
                <c:pt idx="338" formatCode="0.00">
                  <c:v>38.800000000000004</c:v>
                </c:pt>
                <c:pt idx="339" formatCode="0.00">
                  <c:v>38.9</c:v>
                </c:pt>
                <c:pt idx="340" formatCode="0.00">
                  <c:v>39</c:v>
                </c:pt>
                <c:pt idx="341" formatCode="0.00">
                  <c:v>39.1</c:v>
                </c:pt>
                <c:pt idx="342" formatCode="0.00">
                  <c:v>39.200000000000003</c:v>
                </c:pt>
                <c:pt idx="343" formatCode="0.00">
                  <c:v>39.300000000000004</c:v>
                </c:pt>
                <c:pt idx="344" formatCode="0.00">
                  <c:v>39.4</c:v>
                </c:pt>
                <c:pt idx="345" formatCode="0.00">
                  <c:v>39.5</c:v>
                </c:pt>
                <c:pt idx="346" formatCode="0.00">
                  <c:v>39.6</c:v>
                </c:pt>
                <c:pt idx="347" formatCode="0.00">
                  <c:v>39.700000000000003</c:v>
                </c:pt>
                <c:pt idx="348" formatCode="0.00">
                  <c:v>39.800000000000004</c:v>
                </c:pt>
                <c:pt idx="349" formatCode="0.00">
                  <c:v>39.9</c:v>
                </c:pt>
                <c:pt idx="350" formatCode="0.00">
                  <c:v>40</c:v>
                </c:pt>
                <c:pt idx="351" formatCode="0.00">
                  <c:v>40.1</c:v>
                </c:pt>
                <c:pt idx="352" formatCode="0.00">
                  <c:v>40.200000000000003</c:v>
                </c:pt>
                <c:pt idx="353" formatCode="0.00">
                  <c:v>40.300000000000004</c:v>
                </c:pt>
                <c:pt idx="354" formatCode="0.00">
                  <c:v>40.4</c:v>
                </c:pt>
                <c:pt idx="355" formatCode="0.00">
                  <c:v>40.5</c:v>
                </c:pt>
                <c:pt idx="356" formatCode="0.00">
                  <c:v>40.6</c:v>
                </c:pt>
                <c:pt idx="357" formatCode="0.00">
                  <c:v>40.700000000000003</c:v>
                </c:pt>
                <c:pt idx="358" formatCode="0.00">
                  <c:v>40.800000000000004</c:v>
                </c:pt>
                <c:pt idx="359" formatCode="0.00">
                  <c:v>40.9</c:v>
                </c:pt>
                <c:pt idx="360" formatCode="0.00">
                  <c:v>41</c:v>
                </c:pt>
                <c:pt idx="361" formatCode="0.00">
                  <c:v>41.1</c:v>
                </c:pt>
                <c:pt idx="362" formatCode="0.00">
                  <c:v>41.2</c:v>
                </c:pt>
                <c:pt idx="363" formatCode="0.00">
                  <c:v>41.3</c:v>
                </c:pt>
                <c:pt idx="364" formatCode="0.00">
                  <c:v>41.4</c:v>
                </c:pt>
                <c:pt idx="365" formatCode="0.00">
                  <c:v>41.5</c:v>
                </c:pt>
                <c:pt idx="366" formatCode="0.00">
                  <c:v>41.6</c:v>
                </c:pt>
                <c:pt idx="367" formatCode="0.00">
                  <c:v>41.7</c:v>
                </c:pt>
                <c:pt idx="368" formatCode="0.00">
                  <c:v>41.8</c:v>
                </c:pt>
                <c:pt idx="369" formatCode="0.00">
                  <c:v>41.9</c:v>
                </c:pt>
                <c:pt idx="370" formatCode="0.00">
                  <c:v>42</c:v>
                </c:pt>
                <c:pt idx="371" formatCode="0.00">
                  <c:v>42.1</c:v>
                </c:pt>
                <c:pt idx="372" formatCode="0.00">
                  <c:v>42.2</c:v>
                </c:pt>
                <c:pt idx="373" formatCode="0.00">
                  <c:v>42.3</c:v>
                </c:pt>
                <c:pt idx="374" formatCode="0.00">
                  <c:v>42.4</c:v>
                </c:pt>
                <c:pt idx="375" formatCode="0.00">
                  <c:v>42.5</c:v>
                </c:pt>
                <c:pt idx="376" formatCode="0.00">
                  <c:v>42.6</c:v>
                </c:pt>
                <c:pt idx="377" formatCode="0.00">
                  <c:v>42.7</c:v>
                </c:pt>
                <c:pt idx="378" formatCode="0.00">
                  <c:v>42.8</c:v>
                </c:pt>
                <c:pt idx="379" formatCode="0.00">
                  <c:v>42.9</c:v>
                </c:pt>
                <c:pt idx="380" formatCode="0.00">
                  <c:v>43</c:v>
                </c:pt>
                <c:pt idx="381" formatCode="0.00">
                  <c:v>43.1</c:v>
                </c:pt>
                <c:pt idx="382" formatCode="0.00">
                  <c:v>43.2</c:v>
                </c:pt>
                <c:pt idx="383" formatCode="0.00">
                  <c:v>43.3</c:v>
                </c:pt>
                <c:pt idx="384" formatCode="0.00">
                  <c:v>43.4</c:v>
                </c:pt>
                <c:pt idx="385" formatCode="0.00">
                  <c:v>43.5</c:v>
                </c:pt>
                <c:pt idx="386" formatCode="0.00">
                  <c:v>43.6</c:v>
                </c:pt>
                <c:pt idx="387" formatCode="0.00">
                  <c:v>43.7</c:v>
                </c:pt>
                <c:pt idx="388" formatCode="0.00">
                  <c:v>43.8</c:v>
                </c:pt>
                <c:pt idx="389" formatCode="0.00">
                  <c:v>43.9</c:v>
                </c:pt>
                <c:pt idx="390" formatCode="0.00">
                  <c:v>44</c:v>
                </c:pt>
                <c:pt idx="391" formatCode="0.00">
                  <c:v>44.1</c:v>
                </c:pt>
                <c:pt idx="392" formatCode="0.00">
                  <c:v>44.2</c:v>
                </c:pt>
                <c:pt idx="393" formatCode="0.00">
                  <c:v>44.3</c:v>
                </c:pt>
                <c:pt idx="394" formatCode="0.00">
                  <c:v>44.4</c:v>
                </c:pt>
                <c:pt idx="395" formatCode="0.00">
                  <c:v>44.5</c:v>
                </c:pt>
                <c:pt idx="396" formatCode="0.00">
                  <c:v>44.6</c:v>
                </c:pt>
                <c:pt idx="397" formatCode="0.00">
                  <c:v>44.7</c:v>
                </c:pt>
                <c:pt idx="398" formatCode="0.00">
                  <c:v>44.8</c:v>
                </c:pt>
                <c:pt idx="399" formatCode="0.00">
                  <c:v>44.9</c:v>
                </c:pt>
                <c:pt idx="400" formatCode="0.00">
                  <c:v>45</c:v>
                </c:pt>
                <c:pt idx="401" formatCode="0.00">
                  <c:v>45.1</c:v>
                </c:pt>
                <c:pt idx="402" formatCode="0.00">
                  <c:v>45.2</c:v>
                </c:pt>
                <c:pt idx="403" formatCode="0.00">
                  <c:v>45.3</c:v>
                </c:pt>
                <c:pt idx="404" formatCode="0.00">
                  <c:v>45.4</c:v>
                </c:pt>
                <c:pt idx="405" formatCode="0.00">
                  <c:v>45.5</c:v>
                </c:pt>
                <c:pt idx="406" formatCode="0.00">
                  <c:v>45.6</c:v>
                </c:pt>
                <c:pt idx="407" formatCode="0.00">
                  <c:v>45.7</c:v>
                </c:pt>
                <c:pt idx="408" formatCode="0.00">
                  <c:v>45.8</c:v>
                </c:pt>
                <c:pt idx="409" formatCode="0.00">
                  <c:v>45.9</c:v>
                </c:pt>
                <c:pt idx="410" formatCode="0.00">
                  <c:v>46</c:v>
                </c:pt>
                <c:pt idx="411" formatCode="0.00">
                  <c:v>46.1</c:v>
                </c:pt>
                <c:pt idx="412" formatCode="0.00">
                  <c:v>46.2</c:v>
                </c:pt>
                <c:pt idx="413" formatCode="0.00">
                  <c:v>46.3</c:v>
                </c:pt>
                <c:pt idx="414" formatCode="0.00">
                  <c:v>46.4</c:v>
                </c:pt>
                <c:pt idx="415" formatCode="0.00">
                  <c:v>46.5</c:v>
                </c:pt>
                <c:pt idx="416" formatCode="0.00">
                  <c:v>46.6</c:v>
                </c:pt>
                <c:pt idx="417" formatCode="0.00">
                  <c:v>46.7</c:v>
                </c:pt>
                <c:pt idx="418" formatCode="0.00">
                  <c:v>46.8</c:v>
                </c:pt>
                <c:pt idx="419" formatCode="0.00">
                  <c:v>46.9</c:v>
                </c:pt>
                <c:pt idx="420" formatCode="0.00">
                  <c:v>47</c:v>
                </c:pt>
                <c:pt idx="421" formatCode="0.00">
                  <c:v>47.1</c:v>
                </c:pt>
                <c:pt idx="422" formatCode="0.00">
                  <c:v>47.2</c:v>
                </c:pt>
                <c:pt idx="423" formatCode="0.00">
                  <c:v>47.3</c:v>
                </c:pt>
                <c:pt idx="424" formatCode="0.00">
                  <c:v>47.4</c:v>
                </c:pt>
                <c:pt idx="425" formatCode="0.00">
                  <c:v>47.5</c:v>
                </c:pt>
                <c:pt idx="426" formatCode="0.00">
                  <c:v>47.6</c:v>
                </c:pt>
                <c:pt idx="427" formatCode="0.00">
                  <c:v>47.7</c:v>
                </c:pt>
                <c:pt idx="428" formatCode="0.00">
                  <c:v>47.8</c:v>
                </c:pt>
                <c:pt idx="429" formatCode="0.00">
                  <c:v>47.9</c:v>
                </c:pt>
                <c:pt idx="430" formatCode="0.00">
                  <c:v>48</c:v>
                </c:pt>
                <c:pt idx="431" formatCode="0.00">
                  <c:v>48.1</c:v>
                </c:pt>
                <c:pt idx="432" formatCode="0.00">
                  <c:v>48.2</c:v>
                </c:pt>
                <c:pt idx="433" formatCode="0.00">
                  <c:v>48.3</c:v>
                </c:pt>
                <c:pt idx="434" formatCode="0.00">
                  <c:v>48.4</c:v>
                </c:pt>
                <c:pt idx="435" formatCode="0.00">
                  <c:v>48.5</c:v>
                </c:pt>
                <c:pt idx="436" formatCode="0.00">
                  <c:v>48.6</c:v>
                </c:pt>
                <c:pt idx="437" formatCode="0.00">
                  <c:v>48.7</c:v>
                </c:pt>
                <c:pt idx="438" formatCode="0.00">
                  <c:v>48.8</c:v>
                </c:pt>
                <c:pt idx="439" formatCode="0.00">
                  <c:v>48.9</c:v>
                </c:pt>
                <c:pt idx="440" formatCode="0.00">
                  <c:v>49</c:v>
                </c:pt>
                <c:pt idx="441" formatCode="0.00">
                  <c:v>49.1</c:v>
                </c:pt>
                <c:pt idx="442" formatCode="0.00">
                  <c:v>49.2</c:v>
                </c:pt>
                <c:pt idx="443" formatCode="0.00">
                  <c:v>49.3</c:v>
                </c:pt>
                <c:pt idx="444" formatCode="0.00">
                  <c:v>49.4</c:v>
                </c:pt>
                <c:pt idx="445" formatCode="0.00">
                  <c:v>49.5</c:v>
                </c:pt>
                <c:pt idx="446" formatCode="0.00">
                  <c:v>49.6</c:v>
                </c:pt>
                <c:pt idx="447" formatCode="0.00">
                  <c:v>49.7</c:v>
                </c:pt>
                <c:pt idx="448" formatCode="0.00">
                  <c:v>49.8</c:v>
                </c:pt>
                <c:pt idx="449" formatCode="0.00">
                  <c:v>49.9</c:v>
                </c:pt>
                <c:pt idx="450" formatCode="0.00">
                  <c:v>50</c:v>
                </c:pt>
                <c:pt idx="452" formatCode="0.00">
                  <c:v>70</c:v>
                </c:pt>
                <c:pt idx="453" formatCode="0.00">
                  <c:v>70.099999999999994</c:v>
                </c:pt>
                <c:pt idx="454" formatCode="0.00">
                  <c:v>70.2</c:v>
                </c:pt>
                <c:pt idx="455" formatCode="0.00">
                  <c:v>70.3</c:v>
                </c:pt>
                <c:pt idx="456" formatCode="0.00">
                  <c:v>70.400000000000006</c:v>
                </c:pt>
                <c:pt idx="457" formatCode="0.00">
                  <c:v>70.5</c:v>
                </c:pt>
                <c:pt idx="458" formatCode="0.00">
                  <c:v>70.599999999999994</c:v>
                </c:pt>
                <c:pt idx="459" formatCode="0.00">
                  <c:v>70.7</c:v>
                </c:pt>
                <c:pt idx="460" formatCode="0.00">
                  <c:v>70.8</c:v>
                </c:pt>
                <c:pt idx="461" formatCode="0.00">
                  <c:v>70.900000000000006</c:v>
                </c:pt>
                <c:pt idx="462" formatCode="0.00">
                  <c:v>71</c:v>
                </c:pt>
                <c:pt idx="463" formatCode="0.00">
                  <c:v>71.099999999999994</c:v>
                </c:pt>
                <c:pt idx="464" formatCode="0.00">
                  <c:v>71.2</c:v>
                </c:pt>
                <c:pt idx="465" formatCode="0.00">
                  <c:v>71.3</c:v>
                </c:pt>
                <c:pt idx="466" formatCode="0.00">
                  <c:v>71.400000000000006</c:v>
                </c:pt>
                <c:pt idx="467" formatCode="0.00">
                  <c:v>71.5</c:v>
                </c:pt>
                <c:pt idx="468" formatCode="0.00">
                  <c:v>71.599999999999994</c:v>
                </c:pt>
                <c:pt idx="469" formatCode="0.00">
                  <c:v>71.7</c:v>
                </c:pt>
                <c:pt idx="470" formatCode="0.00">
                  <c:v>71.8</c:v>
                </c:pt>
                <c:pt idx="471" formatCode="0.00">
                  <c:v>71.900000000000006</c:v>
                </c:pt>
                <c:pt idx="472" formatCode="0.00">
                  <c:v>72</c:v>
                </c:pt>
                <c:pt idx="473" formatCode="0.00">
                  <c:v>72.099999999999994</c:v>
                </c:pt>
                <c:pt idx="474" formatCode="0.00">
                  <c:v>72.2</c:v>
                </c:pt>
                <c:pt idx="475" formatCode="0.00">
                  <c:v>72.3</c:v>
                </c:pt>
                <c:pt idx="476" formatCode="0.00">
                  <c:v>72.400000000000006</c:v>
                </c:pt>
                <c:pt idx="477" formatCode="0.00">
                  <c:v>72.5</c:v>
                </c:pt>
                <c:pt idx="478" formatCode="0.00">
                  <c:v>72.599999999999994</c:v>
                </c:pt>
                <c:pt idx="479" formatCode="0.00">
                  <c:v>72.7</c:v>
                </c:pt>
                <c:pt idx="480" formatCode="0.00">
                  <c:v>72.8</c:v>
                </c:pt>
                <c:pt idx="481" formatCode="0.00">
                  <c:v>72.900000000000006</c:v>
                </c:pt>
                <c:pt idx="482" formatCode="0.00">
                  <c:v>73</c:v>
                </c:pt>
                <c:pt idx="483" formatCode="0.00">
                  <c:v>73.099999999999994</c:v>
                </c:pt>
                <c:pt idx="484" formatCode="0.00">
                  <c:v>73.2</c:v>
                </c:pt>
                <c:pt idx="485" formatCode="0.00">
                  <c:v>73.3</c:v>
                </c:pt>
                <c:pt idx="486" formatCode="0.00">
                  <c:v>73.400000000000006</c:v>
                </c:pt>
                <c:pt idx="487" formatCode="0.00">
                  <c:v>73.5</c:v>
                </c:pt>
                <c:pt idx="488" formatCode="0.00">
                  <c:v>73.599999999999994</c:v>
                </c:pt>
                <c:pt idx="489" formatCode="0.00">
                  <c:v>73.7</c:v>
                </c:pt>
                <c:pt idx="490" formatCode="0.00">
                  <c:v>73.8</c:v>
                </c:pt>
                <c:pt idx="491" formatCode="0.00">
                  <c:v>73.900000000000006</c:v>
                </c:pt>
                <c:pt idx="492" formatCode="0.00">
                  <c:v>74</c:v>
                </c:pt>
                <c:pt idx="493" formatCode="0.00">
                  <c:v>74.099999999999994</c:v>
                </c:pt>
                <c:pt idx="494" formatCode="0.00">
                  <c:v>74.2</c:v>
                </c:pt>
                <c:pt idx="495" formatCode="0.00">
                  <c:v>74.3</c:v>
                </c:pt>
                <c:pt idx="496" formatCode="0.00">
                  <c:v>74.400000000000006</c:v>
                </c:pt>
                <c:pt idx="497" formatCode="0.00">
                  <c:v>74.5</c:v>
                </c:pt>
                <c:pt idx="498" formatCode="0.00">
                  <c:v>74.599999999999994</c:v>
                </c:pt>
                <c:pt idx="499" formatCode="0.00">
                  <c:v>74.7</c:v>
                </c:pt>
                <c:pt idx="500" formatCode="0.00">
                  <c:v>74.8</c:v>
                </c:pt>
                <c:pt idx="501" formatCode="0.00">
                  <c:v>74.900000000000006</c:v>
                </c:pt>
                <c:pt idx="502" formatCode="0.00">
                  <c:v>75</c:v>
                </c:pt>
                <c:pt idx="503" formatCode="0.00">
                  <c:v>75.099999999999994</c:v>
                </c:pt>
                <c:pt idx="504" formatCode="0.00">
                  <c:v>75.2</c:v>
                </c:pt>
                <c:pt idx="505" formatCode="0.00">
                  <c:v>75.3</c:v>
                </c:pt>
                <c:pt idx="506" formatCode="0.00">
                  <c:v>75.400000000000006</c:v>
                </c:pt>
                <c:pt idx="507" formatCode="0.00">
                  <c:v>75.5</c:v>
                </c:pt>
                <c:pt idx="508" formatCode="0.00">
                  <c:v>75.599999999999994</c:v>
                </c:pt>
                <c:pt idx="509" formatCode="0.00">
                  <c:v>75.7</c:v>
                </c:pt>
                <c:pt idx="510" formatCode="0.00">
                  <c:v>75.8</c:v>
                </c:pt>
                <c:pt idx="511" formatCode="0.00">
                  <c:v>75.900000000000006</c:v>
                </c:pt>
                <c:pt idx="512" formatCode="0.00">
                  <c:v>76</c:v>
                </c:pt>
                <c:pt idx="513" formatCode="0.00">
                  <c:v>76.099999999999994</c:v>
                </c:pt>
                <c:pt idx="514" formatCode="0.00">
                  <c:v>76.2</c:v>
                </c:pt>
                <c:pt idx="515" formatCode="0.00">
                  <c:v>76.3</c:v>
                </c:pt>
                <c:pt idx="516" formatCode="0.00">
                  <c:v>76.400000000000006</c:v>
                </c:pt>
                <c:pt idx="517" formatCode="0.00">
                  <c:v>76.5</c:v>
                </c:pt>
                <c:pt idx="518" formatCode="0.00">
                  <c:v>76.599999999999994</c:v>
                </c:pt>
                <c:pt idx="519" formatCode="0.00">
                  <c:v>76.7</c:v>
                </c:pt>
                <c:pt idx="520" formatCode="0.00">
                  <c:v>76.8</c:v>
                </c:pt>
                <c:pt idx="521" formatCode="0.00">
                  <c:v>76.900000000000006</c:v>
                </c:pt>
                <c:pt idx="522" formatCode="0.00">
                  <c:v>77</c:v>
                </c:pt>
                <c:pt idx="523" formatCode="0.00">
                  <c:v>77.099999999999994</c:v>
                </c:pt>
                <c:pt idx="524" formatCode="0.00">
                  <c:v>77.2</c:v>
                </c:pt>
                <c:pt idx="525" formatCode="0.00">
                  <c:v>77.3</c:v>
                </c:pt>
                <c:pt idx="526" formatCode="0.00">
                  <c:v>77.400000000000006</c:v>
                </c:pt>
                <c:pt idx="527" formatCode="0.00">
                  <c:v>77.5</c:v>
                </c:pt>
                <c:pt idx="528" formatCode="0.00">
                  <c:v>77.599999999999994</c:v>
                </c:pt>
                <c:pt idx="529" formatCode="0.00">
                  <c:v>77.7</c:v>
                </c:pt>
                <c:pt idx="530" formatCode="0.00">
                  <c:v>77.8</c:v>
                </c:pt>
                <c:pt idx="531" formatCode="0.00">
                  <c:v>77.900000000000006</c:v>
                </c:pt>
                <c:pt idx="532" formatCode="0.00">
                  <c:v>78</c:v>
                </c:pt>
                <c:pt idx="533" formatCode="0.00">
                  <c:v>78.099999999999994</c:v>
                </c:pt>
                <c:pt idx="534" formatCode="0.00">
                  <c:v>78.2</c:v>
                </c:pt>
                <c:pt idx="535" formatCode="0.00">
                  <c:v>78.3</c:v>
                </c:pt>
                <c:pt idx="536" formatCode="0.00">
                  <c:v>78.400000000000006</c:v>
                </c:pt>
                <c:pt idx="537" formatCode="0.00">
                  <c:v>78.5</c:v>
                </c:pt>
                <c:pt idx="538" formatCode="0.00">
                  <c:v>78.599999999999994</c:v>
                </c:pt>
                <c:pt idx="539" formatCode="0.00">
                  <c:v>78.7</c:v>
                </c:pt>
                <c:pt idx="540" formatCode="0.00">
                  <c:v>78.8</c:v>
                </c:pt>
                <c:pt idx="541" formatCode="0.00">
                  <c:v>78.900000000000006</c:v>
                </c:pt>
                <c:pt idx="542" formatCode="0.00">
                  <c:v>79</c:v>
                </c:pt>
                <c:pt idx="543" formatCode="0.00">
                  <c:v>79.099999999999994</c:v>
                </c:pt>
                <c:pt idx="544" formatCode="0.00">
                  <c:v>79.2</c:v>
                </c:pt>
                <c:pt idx="545" formatCode="0.00">
                  <c:v>79.3</c:v>
                </c:pt>
                <c:pt idx="546" formatCode="0.00">
                  <c:v>79.400000000000006</c:v>
                </c:pt>
                <c:pt idx="547" formatCode="0.00">
                  <c:v>79.5</c:v>
                </c:pt>
                <c:pt idx="548" formatCode="0.00">
                  <c:v>79.599999999999994</c:v>
                </c:pt>
                <c:pt idx="549" formatCode="0.00">
                  <c:v>79.7</c:v>
                </c:pt>
                <c:pt idx="550" formatCode="0.00">
                  <c:v>79.8</c:v>
                </c:pt>
                <c:pt idx="551" formatCode="0.00">
                  <c:v>79.900000000000006</c:v>
                </c:pt>
                <c:pt idx="552" formatCode="0.00">
                  <c:v>80</c:v>
                </c:pt>
                <c:pt idx="553" formatCode="0.00">
                  <c:v>80.099999999999994</c:v>
                </c:pt>
                <c:pt idx="554" formatCode="0.00">
                  <c:v>80.2</c:v>
                </c:pt>
                <c:pt idx="555" formatCode="0.00">
                  <c:v>80.3</c:v>
                </c:pt>
                <c:pt idx="556" formatCode="0.00">
                  <c:v>80.400000000000006</c:v>
                </c:pt>
                <c:pt idx="557" formatCode="0.00">
                  <c:v>80.5</c:v>
                </c:pt>
                <c:pt idx="558" formatCode="0.00">
                  <c:v>80.599999999999994</c:v>
                </c:pt>
                <c:pt idx="559" formatCode="0.00">
                  <c:v>80.7</c:v>
                </c:pt>
                <c:pt idx="560" formatCode="0.00">
                  <c:v>80.8</c:v>
                </c:pt>
                <c:pt idx="561" formatCode="0.00">
                  <c:v>80.900000000000006</c:v>
                </c:pt>
                <c:pt idx="562" formatCode="0.00">
                  <c:v>81</c:v>
                </c:pt>
                <c:pt idx="563" formatCode="0.00">
                  <c:v>81.099999999999994</c:v>
                </c:pt>
                <c:pt idx="564" formatCode="0.00">
                  <c:v>81.2</c:v>
                </c:pt>
                <c:pt idx="565" formatCode="0.00">
                  <c:v>81.3</c:v>
                </c:pt>
                <c:pt idx="566" formatCode="0.00">
                  <c:v>81.400000000000006</c:v>
                </c:pt>
                <c:pt idx="567" formatCode="0.00">
                  <c:v>81.5</c:v>
                </c:pt>
                <c:pt idx="568" formatCode="0.00">
                  <c:v>81.599999999999994</c:v>
                </c:pt>
                <c:pt idx="569" formatCode="0.00">
                  <c:v>81.7</c:v>
                </c:pt>
                <c:pt idx="570" formatCode="0.00">
                  <c:v>81.8</c:v>
                </c:pt>
                <c:pt idx="571" formatCode="0.00">
                  <c:v>81.900000000000006</c:v>
                </c:pt>
                <c:pt idx="572" formatCode="0.00">
                  <c:v>82</c:v>
                </c:pt>
                <c:pt idx="573" formatCode="0.00">
                  <c:v>82.1</c:v>
                </c:pt>
                <c:pt idx="574" formatCode="0.00">
                  <c:v>82.2</c:v>
                </c:pt>
                <c:pt idx="575" formatCode="0.00">
                  <c:v>82.3</c:v>
                </c:pt>
                <c:pt idx="576" formatCode="0.00">
                  <c:v>82.4</c:v>
                </c:pt>
                <c:pt idx="577" formatCode="0.00">
                  <c:v>82.5</c:v>
                </c:pt>
                <c:pt idx="578" formatCode="0.00">
                  <c:v>82.6</c:v>
                </c:pt>
                <c:pt idx="579" formatCode="0.00">
                  <c:v>82.7</c:v>
                </c:pt>
                <c:pt idx="580" formatCode="0.00">
                  <c:v>82.8</c:v>
                </c:pt>
                <c:pt idx="581" formatCode="0.00">
                  <c:v>82.9</c:v>
                </c:pt>
                <c:pt idx="582" formatCode="0.00">
                  <c:v>83</c:v>
                </c:pt>
                <c:pt idx="583" formatCode="0.00">
                  <c:v>83.1</c:v>
                </c:pt>
                <c:pt idx="584" formatCode="0.00">
                  <c:v>83.2</c:v>
                </c:pt>
                <c:pt idx="585" formatCode="0.00">
                  <c:v>83.3</c:v>
                </c:pt>
                <c:pt idx="586" formatCode="0.00">
                  <c:v>83.4</c:v>
                </c:pt>
                <c:pt idx="587" formatCode="0.00">
                  <c:v>83.5</c:v>
                </c:pt>
                <c:pt idx="588" formatCode="0.00">
                  <c:v>83.6</c:v>
                </c:pt>
                <c:pt idx="589" formatCode="0.00">
                  <c:v>83.7</c:v>
                </c:pt>
                <c:pt idx="590" formatCode="0.00">
                  <c:v>83.8</c:v>
                </c:pt>
                <c:pt idx="591" formatCode="0.00">
                  <c:v>83.9</c:v>
                </c:pt>
                <c:pt idx="592" formatCode="0.00">
                  <c:v>84</c:v>
                </c:pt>
                <c:pt idx="593" formatCode="0.00">
                  <c:v>84.1</c:v>
                </c:pt>
                <c:pt idx="594" formatCode="0.00">
                  <c:v>84.2</c:v>
                </c:pt>
                <c:pt idx="595" formatCode="0.00">
                  <c:v>84.3</c:v>
                </c:pt>
                <c:pt idx="596" formatCode="0.00">
                  <c:v>84.4</c:v>
                </c:pt>
                <c:pt idx="597" formatCode="0.00">
                  <c:v>84.5</c:v>
                </c:pt>
                <c:pt idx="598" formatCode="0.00">
                  <c:v>84.6</c:v>
                </c:pt>
                <c:pt idx="599" formatCode="0.00">
                  <c:v>84.7</c:v>
                </c:pt>
                <c:pt idx="600" formatCode="0.00">
                  <c:v>84.8</c:v>
                </c:pt>
                <c:pt idx="601" formatCode="0.00">
                  <c:v>84.9</c:v>
                </c:pt>
                <c:pt idx="602" formatCode="0.00">
                  <c:v>85</c:v>
                </c:pt>
                <c:pt idx="603" formatCode="0.00">
                  <c:v>85.1</c:v>
                </c:pt>
                <c:pt idx="604" formatCode="0.00">
                  <c:v>85.2</c:v>
                </c:pt>
                <c:pt idx="605" formatCode="0.00">
                  <c:v>85.3</c:v>
                </c:pt>
                <c:pt idx="606" formatCode="0.00">
                  <c:v>85.4</c:v>
                </c:pt>
                <c:pt idx="607" formatCode="0.00">
                  <c:v>85.5</c:v>
                </c:pt>
                <c:pt idx="608" formatCode="0.00">
                  <c:v>85.6</c:v>
                </c:pt>
                <c:pt idx="609" formatCode="0.00">
                  <c:v>85.7</c:v>
                </c:pt>
                <c:pt idx="610" formatCode="0.00">
                  <c:v>85.8</c:v>
                </c:pt>
                <c:pt idx="611" formatCode="0.00">
                  <c:v>85.9</c:v>
                </c:pt>
                <c:pt idx="612" formatCode="0.00">
                  <c:v>86</c:v>
                </c:pt>
                <c:pt idx="613" formatCode="0.00">
                  <c:v>86.1</c:v>
                </c:pt>
                <c:pt idx="614" formatCode="0.00">
                  <c:v>86.2</c:v>
                </c:pt>
                <c:pt idx="615" formatCode="0.00">
                  <c:v>86.3</c:v>
                </c:pt>
                <c:pt idx="616" formatCode="0.00">
                  <c:v>86.4</c:v>
                </c:pt>
                <c:pt idx="617" formatCode="0.00">
                  <c:v>86.5</c:v>
                </c:pt>
                <c:pt idx="618" formatCode="0.00">
                  <c:v>86.6</c:v>
                </c:pt>
                <c:pt idx="619" formatCode="0.00">
                  <c:v>86.7</c:v>
                </c:pt>
                <c:pt idx="620" formatCode="0.00">
                  <c:v>86.8</c:v>
                </c:pt>
                <c:pt idx="621" formatCode="0.00">
                  <c:v>86.9</c:v>
                </c:pt>
                <c:pt idx="622" formatCode="0.00">
                  <c:v>87</c:v>
                </c:pt>
                <c:pt idx="623" formatCode="0.00">
                  <c:v>87.1</c:v>
                </c:pt>
                <c:pt idx="624" formatCode="0.00">
                  <c:v>87.2</c:v>
                </c:pt>
                <c:pt idx="625" formatCode="0.00">
                  <c:v>87.3</c:v>
                </c:pt>
                <c:pt idx="626" formatCode="0.00">
                  <c:v>87.4</c:v>
                </c:pt>
                <c:pt idx="627" formatCode="0.00">
                  <c:v>87.5</c:v>
                </c:pt>
                <c:pt idx="628" formatCode="0.00">
                  <c:v>87.6</c:v>
                </c:pt>
                <c:pt idx="629" formatCode="0.00">
                  <c:v>87.7</c:v>
                </c:pt>
                <c:pt idx="630" formatCode="0.00">
                  <c:v>87.8</c:v>
                </c:pt>
                <c:pt idx="631" formatCode="0.00">
                  <c:v>87.9</c:v>
                </c:pt>
                <c:pt idx="632" formatCode="0.00">
                  <c:v>88</c:v>
                </c:pt>
                <c:pt idx="633" formatCode="0.00">
                  <c:v>88.1</c:v>
                </c:pt>
                <c:pt idx="634" formatCode="0.00">
                  <c:v>88.2</c:v>
                </c:pt>
                <c:pt idx="635" formatCode="0.00">
                  <c:v>88.3</c:v>
                </c:pt>
                <c:pt idx="636" formatCode="0.00">
                  <c:v>88.4</c:v>
                </c:pt>
                <c:pt idx="637" formatCode="0.00">
                  <c:v>88.5</c:v>
                </c:pt>
                <c:pt idx="638" formatCode="0.00">
                  <c:v>88.6</c:v>
                </c:pt>
                <c:pt idx="639" formatCode="0.00">
                  <c:v>88.7</c:v>
                </c:pt>
                <c:pt idx="640" formatCode="0.00">
                  <c:v>88.8</c:v>
                </c:pt>
                <c:pt idx="641" formatCode="0.00">
                  <c:v>88.9</c:v>
                </c:pt>
                <c:pt idx="642" formatCode="0.00">
                  <c:v>89</c:v>
                </c:pt>
                <c:pt idx="643" formatCode="0.00">
                  <c:v>89.1</c:v>
                </c:pt>
                <c:pt idx="644" formatCode="0.00">
                  <c:v>89.2</c:v>
                </c:pt>
                <c:pt idx="645" formatCode="0.00">
                  <c:v>89.3</c:v>
                </c:pt>
                <c:pt idx="646" formatCode="0.00">
                  <c:v>89.4</c:v>
                </c:pt>
                <c:pt idx="647" formatCode="0.00">
                  <c:v>89.5</c:v>
                </c:pt>
                <c:pt idx="648" formatCode="0.00">
                  <c:v>89.6</c:v>
                </c:pt>
                <c:pt idx="649" formatCode="0.00">
                  <c:v>89.7</c:v>
                </c:pt>
                <c:pt idx="650" formatCode="0.00">
                  <c:v>89.8</c:v>
                </c:pt>
                <c:pt idx="651" formatCode="0.00">
                  <c:v>89.9</c:v>
                </c:pt>
                <c:pt idx="652" formatCode="0.00">
                  <c:v>90</c:v>
                </c:pt>
                <c:pt idx="653" formatCode="0.00">
                  <c:v>90.1</c:v>
                </c:pt>
                <c:pt idx="654" formatCode="0.00">
                  <c:v>90.2</c:v>
                </c:pt>
                <c:pt idx="655" formatCode="0.00">
                  <c:v>90.3</c:v>
                </c:pt>
                <c:pt idx="656" formatCode="0.00">
                  <c:v>90.4</c:v>
                </c:pt>
                <c:pt idx="657" formatCode="0.00">
                  <c:v>90.5</c:v>
                </c:pt>
                <c:pt idx="658" formatCode="0.00">
                  <c:v>90.6</c:v>
                </c:pt>
                <c:pt idx="659" formatCode="0.00">
                  <c:v>90.7</c:v>
                </c:pt>
                <c:pt idx="660" formatCode="0.00">
                  <c:v>90.8</c:v>
                </c:pt>
                <c:pt idx="661" formatCode="0.00">
                  <c:v>90.9</c:v>
                </c:pt>
                <c:pt idx="662" formatCode="0.00">
                  <c:v>91</c:v>
                </c:pt>
                <c:pt idx="663" formatCode="0.00">
                  <c:v>91.1</c:v>
                </c:pt>
                <c:pt idx="664" formatCode="0.00">
                  <c:v>91.2</c:v>
                </c:pt>
                <c:pt idx="665" formatCode="0.00">
                  <c:v>91.3</c:v>
                </c:pt>
                <c:pt idx="666" formatCode="0.00">
                  <c:v>91.4</c:v>
                </c:pt>
                <c:pt idx="667" formatCode="0.00">
                  <c:v>91.5</c:v>
                </c:pt>
                <c:pt idx="668" formatCode="0.00">
                  <c:v>91.6</c:v>
                </c:pt>
                <c:pt idx="669" formatCode="0.00">
                  <c:v>91.7</c:v>
                </c:pt>
                <c:pt idx="670" formatCode="0.00">
                  <c:v>91.8</c:v>
                </c:pt>
                <c:pt idx="671" formatCode="0.00">
                  <c:v>91.9</c:v>
                </c:pt>
                <c:pt idx="672" formatCode="0.00">
                  <c:v>92</c:v>
                </c:pt>
                <c:pt idx="673" formatCode="0.00">
                  <c:v>92.1</c:v>
                </c:pt>
                <c:pt idx="674" formatCode="0.00">
                  <c:v>92.2</c:v>
                </c:pt>
                <c:pt idx="675" formatCode="0.00">
                  <c:v>92.3</c:v>
                </c:pt>
                <c:pt idx="676" formatCode="0.00">
                  <c:v>92.4</c:v>
                </c:pt>
                <c:pt idx="677" formatCode="0.00">
                  <c:v>92.5</c:v>
                </c:pt>
                <c:pt idx="678" formatCode="0.00">
                  <c:v>92.6</c:v>
                </c:pt>
                <c:pt idx="679" formatCode="0.00">
                  <c:v>92.7</c:v>
                </c:pt>
                <c:pt idx="680" formatCode="0.00">
                  <c:v>92.8</c:v>
                </c:pt>
                <c:pt idx="681" formatCode="0.00">
                  <c:v>92.9</c:v>
                </c:pt>
                <c:pt idx="682" formatCode="0.00">
                  <c:v>93</c:v>
                </c:pt>
                <c:pt idx="683" formatCode="0.00">
                  <c:v>93.1</c:v>
                </c:pt>
                <c:pt idx="684" formatCode="0.00">
                  <c:v>93.2</c:v>
                </c:pt>
                <c:pt idx="685" formatCode="0.00">
                  <c:v>93.3</c:v>
                </c:pt>
                <c:pt idx="686" formatCode="0.00">
                  <c:v>93.4</c:v>
                </c:pt>
                <c:pt idx="687" formatCode="0.00">
                  <c:v>93.5</c:v>
                </c:pt>
                <c:pt idx="688" formatCode="0.00">
                  <c:v>93.6</c:v>
                </c:pt>
                <c:pt idx="689" formatCode="0.00">
                  <c:v>93.7</c:v>
                </c:pt>
                <c:pt idx="690" formatCode="0.00">
                  <c:v>93.8</c:v>
                </c:pt>
                <c:pt idx="691" formatCode="0.00">
                  <c:v>93.9</c:v>
                </c:pt>
                <c:pt idx="692" formatCode="0.00">
                  <c:v>94</c:v>
                </c:pt>
                <c:pt idx="693" formatCode="0.00">
                  <c:v>94.1</c:v>
                </c:pt>
                <c:pt idx="694" formatCode="0.00">
                  <c:v>94.2</c:v>
                </c:pt>
                <c:pt idx="695" formatCode="0.00">
                  <c:v>94.3</c:v>
                </c:pt>
                <c:pt idx="696" formatCode="0.00">
                  <c:v>94.4</c:v>
                </c:pt>
                <c:pt idx="697" formatCode="0.00">
                  <c:v>94.5</c:v>
                </c:pt>
                <c:pt idx="698" formatCode="0.00">
                  <c:v>94.6</c:v>
                </c:pt>
                <c:pt idx="699" formatCode="0.00">
                  <c:v>94.7</c:v>
                </c:pt>
                <c:pt idx="700" formatCode="0.00">
                  <c:v>94.8</c:v>
                </c:pt>
                <c:pt idx="701" formatCode="0.00">
                  <c:v>94.9</c:v>
                </c:pt>
                <c:pt idx="702" formatCode="0.00">
                  <c:v>95</c:v>
                </c:pt>
                <c:pt idx="703" formatCode="0.00">
                  <c:v>95.1</c:v>
                </c:pt>
                <c:pt idx="704" formatCode="0.00">
                  <c:v>95.2</c:v>
                </c:pt>
                <c:pt idx="705" formatCode="0.00">
                  <c:v>95.3</c:v>
                </c:pt>
                <c:pt idx="706" formatCode="0.00">
                  <c:v>95.4</c:v>
                </c:pt>
                <c:pt idx="707" formatCode="0.00">
                  <c:v>95.5</c:v>
                </c:pt>
                <c:pt idx="708" formatCode="0.00">
                  <c:v>95.6</c:v>
                </c:pt>
                <c:pt idx="709" formatCode="0.00">
                  <c:v>95.7</c:v>
                </c:pt>
                <c:pt idx="710" formatCode="0.00">
                  <c:v>95.8</c:v>
                </c:pt>
                <c:pt idx="711" formatCode="0.00">
                  <c:v>95.9</c:v>
                </c:pt>
                <c:pt idx="712" formatCode="0.00">
                  <c:v>96</c:v>
                </c:pt>
                <c:pt idx="713" formatCode="0.00">
                  <c:v>96.1</c:v>
                </c:pt>
                <c:pt idx="714" formatCode="0.00">
                  <c:v>96.2</c:v>
                </c:pt>
                <c:pt idx="715" formatCode="0.00">
                  <c:v>96.3</c:v>
                </c:pt>
                <c:pt idx="716" formatCode="0.00">
                  <c:v>96.4</c:v>
                </c:pt>
                <c:pt idx="717" formatCode="0.00">
                  <c:v>96.5</c:v>
                </c:pt>
                <c:pt idx="718" formatCode="0.00">
                  <c:v>96.6</c:v>
                </c:pt>
                <c:pt idx="719" formatCode="0.00">
                  <c:v>96.7</c:v>
                </c:pt>
                <c:pt idx="720" formatCode="0.00">
                  <c:v>96.8</c:v>
                </c:pt>
                <c:pt idx="721" formatCode="0.00">
                  <c:v>96.9</c:v>
                </c:pt>
                <c:pt idx="722" formatCode="0.00">
                  <c:v>97</c:v>
                </c:pt>
                <c:pt idx="723" formatCode="0.00">
                  <c:v>97.1</c:v>
                </c:pt>
                <c:pt idx="724" formatCode="0.00">
                  <c:v>97.2</c:v>
                </c:pt>
                <c:pt idx="725" formatCode="0.00">
                  <c:v>97.3</c:v>
                </c:pt>
                <c:pt idx="726" formatCode="0.00">
                  <c:v>97.4</c:v>
                </c:pt>
                <c:pt idx="727" formatCode="0.00">
                  <c:v>97.5</c:v>
                </c:pt>
                <c:pt idx="728" formatCode="0.00">
                  <c:v>97.6</c:v>
                </c:pt>
                <c:pt idx="729" formatCode="0.00">
                  <c:v>97.7</c:v>
                </c:pt>
                <c:pt idx="730" formatCode="0.00">
                  <c:v>97.8</c:v>
                </c:pt>
                <c:pt idx="731" formatCode="0.00">
                  <c:v>97.9</c:v>
                </c:pt>
                <c:pt idx="732" formatCode="0.00">
                  <c:v>98</c:v>
                </c:pt>
                <c:pt idx="733" formatCode="0.00">
                  <c:v>98.1</c:v>
                </c:pt>
                <c:pt idx="734" formatCode="0.00">
                  <c:v>98.2</c:v>
                </c:pt>
                <c:pt idx="735" formatCode="0.00">
                  <c:v>98.3</c:v>
                </c:pt>
                <c:pt idx="736" formatCode="0.00">
                  <c:v>98.4</c:v>
                </c:pt>
                <c:pt idx="737" formatCode="0.00">
                  <c:v>98.5</c:v>
                </c:pt>
                <c:pt idx="738" formatCode="0.00">
                  <c:v>98.6</c:v>
                </c:pt>
                <c:pt idx="739" formatCode="0.00">
                  <c:v>98.7</c:v>
                </c:pt>
                <c:pt idx="740" formatCode="0.00">
                  <c:v>98.8</c:v>
                </c:pt>
                <c:pt idx="741" formatCode="0.00">
                  <c:v>98.9</c:v>
                </c:pt>
                <c:pt idx="742" formatCode="0.00">
                  <c:v>99</c:v>
                </c:pt>
                <c:pt idx="743" formatCode="0.00">
                  <c:v>99.1</c:v>
                </c:pt>
                <c:pt idx="744" formatCode="0.00">
                  <c:v>99.2</c:v>
                </c:pt>
                <c:pt idx="745" formatCode="0.00">
                  <c:v>99.3</c:v>
                </c:pt>
                <c:pt idx="746" formatCode="0.00">
                  <c:v>99.4</c:v>
                </c:pt>
                <c:pt idx="747" formatCode="0.00">
                  <c:v>99.5</c:v>
                </c:pt>
                <c:pt idx="748" formatCode="0.00">
                  <c:v>99.6</c:v>
                </c:pt>
                <c:pt idx="749" formatCode="0.00">
                  <c:v>99.7</c:v>
                </c:pt>
                <c:pt idx="750" formatCode="0.00">
                  <c:v>99.8</c:v>
                </c:pt>
                <c:pt idx="751" formatCode="0.00">
                  <c:v>99.9</c:v>
                </c:pt>
                <c:pt idx="752" formatCode="0.00">
                  <c:v>100</c:v>
                </c:pt>
                <c:pt idx="753" formatCode="0.00">
                  <c:v>100.1</c:v>
                </c:pt>
                <c:pt idx="754" formatCode="0.00">
                  <c:v>100.2</c:v>
                </c:pt>
                <c:pt idx="755" formatCode="0.00">
                  <c:v>100.3</c:v>
                </c:pt>
                <c:pt idx="756" formatCode="0.00">
                  <c:v>100.4</c:v>
                </c:pt>
                <c:pt idx="757" formatCode="0.00">
                  <c:v>100.5</c:v>
                </c:pt>
                <c:pt idx="758" formatCode="0.00">
                  <c:v>100.6</c:v>
                </c:pt>
                <c:pt idx="759" formatCode="0.00">
                  <c:v>100.7</c:v>
                </c:pt>
                <c:pt idx="760" formatCode="0.00">
                  <c:v>100.8</c:v>
                </c:pt>
                <c:pt idx="761" formatCode="0.00">
                  <c:v>100.9</c:v>
                </c:pt>
                <c:pt idx="762" formatCode="0.00">
                  <c:v>101</c:v>
                </c:pt>
                <c:pt idx="763" formatCode="0.00">
                  <c:v>101.1</c:v>
                </c:pt>
                <c:pt idx="764" formatCode="0.00">
                  <c:v>101.2</c:v>
                </c:pt>
                <c:pt idx="765" formatCode="0.00">
                  <c:v>101.3</c:v>
                </c:pt>
                <c:pt idx="766" formatCode="0.00">
                  <c:v>101.4</c:v>
                </c:pt>
                <c:pt idx="767" formatCode="0.00">
                  <c:v>101.5</c:v>
                </c:pt>
                <c:pt idx="768" formatCode="0.00">
                  <c:v>101.6</c:v>
                </c:pt>
                <c:pt idx="769" formatCode="0.00">
                  <c:v>101.7</c:v>
                </c:pt>
                <c:pt idx="770" formatCode="0.00">
                  <c:v>101.8</c:v>
                </c:pt>
                <c:pt idx="771" formatCode="0.00">
                  <c:v>101.9</c:v>
                </c:pt>
                <c:pt idx="772" formatCode="0.00">
                  <c:v>102</c:v>
                </c:pt>
                <c:pt idx="773" formatCode="0.00">
                  <c:v>102.1</c:v>
                </c:pt>
                <c:pt idx="774" formatCode="0.00">
                  <c:v>102.2</c:v>
                </c:pt>
                <c:pt idx="775" formatCode="0.00">
                  <c:v>102.3</c:v>
                </c:pt>
                <c:pt idx="776" formatCode="0.00">
                  <c:v>102.4</c:v>
                </c:pt>
                <c:pt idx="777" formatCode="0.00">
                  <c:v>102.5</c:v>
                </c:pt>
                <c:pt idx="778" formatCode="0.00">
                  <c:v>102.6</c:v>
                </c:pt>
                <c:pt idx="779" formatCode="0.00">
                  <c:v>102.7</c:v>
                </c:pt>
                <c:pt idx="780" formatCode="0.00">
                  <c:v>102.8</c:v>
                </c:pt>
                <c:pt idx="781" formatCode="0.00">
                  <c:v>102.9</c:v>
                </c:pt>
                <c:pt idx="782" formatCode="0.00">
                  <c:v>103</c:v>
                </c:pt>
                <c:pt idx="783" formatCode="0.00">
                  <c:v>103.1</c:v>
                </c:pt>
                <c:pt idx="784" formatCode="0.00">
                  <c:v>103.2</c:v>
                </c:pt>
                <c:pt idx="785" formatCode="0.00">
                  <c:v>103.3</c:v>
                </c:pt>
                <c:pt idx="786" formatCode="0.00">
                  <c:v>103.4</c:v>
                </c:pt>
                <c:pt idx="787" formatCode="0.00">
                  <c:v>103.5</c:v>
                </c:pt>
                <c:pt idx="788" formatCode="0.00">
                  <c:v>103.6</c:v>
                </c:pt>
                <c:pt idx="789" formatCode="0.00">
                  <c:v>103.7</c:v>
                </c:pt>
                <c:pt idx="790" formatCode="0.00">
                  <c:v>103.8</c:v>
                </c:pt>
                <c:pt idx="791" formatCode="0.00">
                  <c:v>103.9</c:v>
                </c:pt>
                <c:pt idx="792" formatCode="0.00">
                  <c:v>104</c:v>
                </c:pt>
                <c:pt idx="793" formatCode="0.00">
                  <c:v>104.1</c:v>
                </c:pt>
                <c:pt idx="794" formatCode="0.00">
                  <c:v>104.2</c:v>
                </c:pt>
                <c:pt idx="795" formatCode="0.00">
                  <c:v>104.3</c:v>
                </c:pt>
                <c:pt idx="796" formatCode="0.00">
                  <c:v>104.4</c:v>
                </c:pt>
                <c:pt idx="797" formatCode="0.00">
                  <c:v>104.5</c:v>
                </c:pt>
                <c:pt idx="798" formatCode="0.00">
                  <c:v>104.6</c:v>
                </c:pt>
                <c:pt idx="799" formatCode="0.00">
                  <c:v>104.7</c:v>
                </c:pt>
                <c:pt idx="800" formatCode="0.00">
                  <c:v>104.8</c:v>
                </c:pt>
                <c:pt idx="801" formatCode="0.00">
                  <c:v>104.9</c:v>
                </c:pt>
                <c:pt idx="802" formatCode="0.00">
                  <c:v>105</c:v>
                </c:pt>
                <c:pt idx="803" formatCode="0.00">
                  <c:v>105.1</c:v>
                </c:pt>
                <c:pt idx="804" formatCode="0.00">
                  <c:v>105.2</c:v>
                </c:pt>
                <c:pt idx="805" formatCode="0.00">
                  <c:v>105.3</c:v>
                </c:pt>
                <c:pt idx="806" formatCode="0.00">
                  <c:v>105.4</c:v>
                </c:pt>
                <c:pt idx="807" formatCode="0.00">
                  <c:v>105.5</c:v>
                </c:pt>
                <c:pt idx="808" formatCode="0.00">
                  <c:v>105.6</c:v>
                </c:pt>
                <c:pt idx="809" formatCode="0.00">
                  <c:v>105.7</c:v>
                </c:pt>
                <c:pt idx="810" formatCode="0.00">
                  <c:v>105.8</c:v>
                </c:pt>
                <c:pt idx="811" formatCode="0.00">
                  <c:v>105.9</c:v>
                </c:pt>
                <c:pt idx="812" formatCode="0.00">
                  <c:v>106</c:v>
                </c:pt>
                <c:pt idx="813" formatCode="0.00">
                  <c:v>106.1</c:v>
                </c:pt>
                <c:pt idx="814" formatCode="0.00">
                  <c:v>106.2</c:v>
                </c:pt>
                <c:pt idx="815" formatCode="0.00">
                  <c:v>106.3</c:v>
                </c:pt>
                <c:pt idx="816" formatCode="0.00">
                  <c:v>106.4</c:v>
                </c:pt>
                <c:pt idx="817" formatCode="0.00">
                  <c:v>106.5</c:v>
                </c:pt>
                <c:pt idx="818" formatCode="0.00">
                  <c:v>106.6</c:v>
                </c:pt>
                <c:pt idx="819" formatCode="0.00">
                  <c:v>106.7</c:v>
                </c:pt>
                <c:pt idx="820" formatCode="0.00">
                  <c:v>106.8</c:v>
                </c:pt>
                <c:pt idx="821" formatCode="0.00">
                  <c:v>106.9</c:v>
                </c:pt>
                <c:pt idx="822" formatCode="0.00">
                  <c:v>107</c:v>
                </c:pt>
                <c:pt idx="823" formatCode="0.00">
                  <c:v>107.1</c:v>
                </c:pt>
                <c:pt idx="824" formatCode="0.00">
                  <c:v>107.2</c:v>
                </c:pt>
                <c:pt idx="825" formatCode="0.00">
                  <c:v>107.3</c:v>
                </c:pt>
                <c:pt idx="826" formatCode="0.00">
                  <c:v>107.4</c:v>
                </c:pt>
                <c:pt idx="827" formatCode="0.00">
                  <c:v>107.5</c:v>
                </c:pt>
                <c:pt idx="828" formatCode="0.00">
                  <c:v>107.6</c:v>
                </c:pt>
                <c:pt idx="829" formatCode="0.00">
                  <c:v>107.7</c:v>
                </c:pt>
                <c:pt idx="830" formatCode="0.00">
                  <c:v>107.8</c:v>
                </c:pt>
                <c:pt idx="831" formatCode="0.00">
                  <c:v>107.9</c:v>
                </c:pt>
                <c:pt idx="832" formatCode="0.00">
                  <c:v>108</c:v>
                </c:pt>
                <c:pt idx="833" formatCode="0.00">
                  <c:v>108.1</c:v>
                </c:pt>
                <c:pt idx="834" formatCode="0.00">
                  <c:v>108.2</c:v>
                </c:pt>
                <c:pt idx="835" formatCode="0.00">
                  <c:v>108.3</c:v>
                </c:pt>
                <c:pt idx="836" formatCode="0.00">
                  <c:v>108.4</c:v>
                </c:pt>
                <c:pt idx="837" formatCode="0.00">
                  <c:v>108.5</c:v>
                </c:pt>
                <c:pt idx="838" formatCode="0.00">
                  <c:v>108.6</c:v>
                </c:pt>
                <c:pt idx="839" formatCode="0.00">
                  <c:v>108.7</c:v>
                </c:pt>
                <c:pt idx="840" formatCode="0.00">
                  <c:v>108.8</c:v>
                </c:pt>
                <c:pt idx="841" formatCode="0.00">
                  <c:v>108.9</c:v>
                </c:pt>
                <c:pt idx="842" formatCode="0.00">
                  <c:v>109</c:v>
                </c:pt>
                <c:pt idx="843" formatCode="0.00">
                  <c:v>109.1</c:v>
                </c:pt>
                <c:pt idx="844" formatCode="0.00">
                  <c:v>109.2</c:v>
                </c:pt>
                <c:pt idx="845" formatCode="0.00">
                  <c:v>109.3</c:v>
                </c:pt>
                <c:pt idx="846" formatCode="0.00">
                  <c:v>109.4</c:v>
                </c:pt>
                <c:pt idx="847" formatCode="0.00">
                  <c:v>109.5</c:v>
                </c:pt>
                <c:pt idx="848" formatCode="0.00">
                  <c:v>109.6</c:v>
                </c:pt>
                <c:pt idx="849" formatCode="0.00">
                  <c:v>109.7</c:v>
                </c:pt>
                <c:pt idx="850" formatCode="0.00">
                  <c:v>109.8</c:v>
                </c:pt>
                <c:pt idx="851" formatCode="0.00">
                  <c:v>109.9</c:v>
                </c:pt>
                <c:pt idx="852" formatCode="0.00">
                  <c:v>110</c:v>
                </c:pt>
                <c:pt idx="853" formatCode="0.00">
                  <c:v>110.1</c:v>
                </c:pt>
                <c:pt idx="854" formatCode="0.00">
                  <c:v>110.2</c:v>
                </c:pt>
                <c:pt idx="855" formatCode="0.00">
                  <c:v>110.3</c:v>
                </c:pt>
                <c:pt idx="856" formatCode="0.00">
                  <c:v>110.4</c:v>
                </c:pt>
                <c:pt idx="857" formatCode="0.00">
                  <c:v>110.5</c:v>
                </c:pt>
                <c:pt idx="858" formatCode="0.00">
                  <c:v>110.6</c:v>
                </c:pt>
                <c:pt idx="859" formatCode="0.00">
                  <c:v>110.7</c:v>
                </c:pt>
                <c:pt idx="860" formatCode="0.00">
                  <c:v>110.8</c:v>
                </c:pt>
                <c:pt idx="861" formatCode="0.00">
                  <c:v>110.9</c:v>
                </c:pt>
                <c:pt idx="862" formatCode="0.00">
                  <c:v>111</c:v>
                </c:pt>
                <c:pt idx="863" formatCode="0.00">
                  <c:v>111.1</c:v>
                </c:pt>
                <c:pt idx="864" formatCode="0.00">
                  <c:v>111.2</c:v>
                </c:pt>
                <c:pt idx="865" formatCode="0.00">
                  <c:v>111.3</c:v>
                </c:pt>
                <c:pt idx="866" formatCode="0.00">
                  <c:v>111.4</c:v>
                </c:pt>
                <c:pt idx="867" formatCode="0.00">
                  <c:v>111.5</c:v>
                </c:pt>
                <c:pt idx="868" formatCode="0.00">
                  <c:v>111.6</c:v>
                </c:pt>
                <c:pt idx="869" formatCode="0.00">
                  <c:v>111.7</c:v>
                </c:pt>
                <c:pt idx="870" formatCode="0.00">
                  <c:v>111.8</c:v>
                </c:pt>
                <c:pt idx="871" formatCode="0.00">
                  <c:v>111.9</c:v>
                </c:pt>
                <c:pt idx="872" formatCode="0.00">
                  <c:v>112</c:v>
                </c:pt>
                <c:pt idx="873" formatCode="0.00">
                  <c:v>112.1</c:v>
                </c:pt>
                <c:pt idx="874" formatCode="0.00">
                  <c:v>112.2</c:v>
                </c:pt>
                <c:pt idx="875" formatCode="0.00">
                  <c:v>112.3</c:v>
                </c:pt>
                <c:pt idx="876" formatCode="0.00">
                  <c:v>112.4</c:v>
                </c:pt>
                <c:pt idx="877" formatCode="0.00">
                  <c:v>112.5</c:v>
                </c:pt>
                <c:pt idx="878" formatCode="0.00">
                  <c:v>112.6</c:v>
                </c:pt>
                <c:pt idx="879" formatCode="0.00">
                  <c:v>112.7</c:v>
                </c:pt>
                <c:pt idx="880" formatCode="0.00">
                  <c:v>112.8</c:v>
                </c:pt>
                <c:pt idx="881" formatCode="0.00">
                  <c:v>112.9</c:v>
                </c:pt>
                <c:pt idx="882" formatCode="0.00">
                  <c:v>113</c:v>
                </c:pt>
                <c:pt idx="883" formatCode="0.00">
                  <c:v>113.1</c:v>
                </c:pt>
                <c:pt idx="884" formatCode="0.00">
                  <c:v>113.2</c:v>
                </c:pt>
                <c:pt idx="885" formatCode="0.00">
                  <c:v>113.3</c:v>
                </c:pt>
                <c:pt idx="886" formatCode="0.00">
                  <c:v>113.4</c:v>
                </c:pt>
                <c:pt idx="887" formatCode="0.00">
                  <c:v>113.5</c:v>
                </c:pt>
                <c:pt idx="888" formatCode="0.00">
                  <c:v>113.6</c:v>
                </c:pt>
                <c:pt idx="889" formatCode="0.00">
                  <c:v>113.7</c:v>
                </c:pt>
                <c:pt idx="890" formatCode="0.00">
                  <c:v>113.8</c:v>
                </c:pt>
                <c:pt idx="891" formatCode="0.00">
                  <c:v>113.9</c:v>
                </c:pt>
                <c:pt idx="892" formatCode="0.00">
                  <c:v>114</c:v>
                </c:pt>
                <c:pt idx="893" formatCode="0.00">
                  <c:v>114.1</c:v>
                </c:pt>
                <c:pt idx="894" formatCode="0.00">
                  <c:v>114.2</c:v>
                </c:pt>
                <c:pt idx="895" formatCode="0.00">
                  <c:v>114.3</c:v>
                </c:pt>
                <c:pt idx="896" formatCode="0.00">
                  <c:v>114.4</c:v>
                </c:pt>
                <c:pt idx="897" formatCode="0.00">
                  <c:v>114.5</c:v>
                </c:pt>
                <c:pt idx="898" formatCode="0.00">
                  <c:v>114.6</c:v>
                </c:pt>
                <c:pt idx="899" formatCode="0.00">
                  <c:v>114.7</c:v>
                </c:pt>
                <c:pt idx="900" formatCode="0.00">
                  <c:v>114.8</c:v>
                </c:pt>
                <c:pt idx="901" formatCode="0.00">
                  <c:v>114.9</c:v>
                </c:pt>
                <c:pt idx="902" formatCode="0.00">
                  <c:v>115</c:v>
                </c:pt>
                <c:pt idx="903" formatCode="0.00">
                  <c:v>115.1</c:v>
                </c:pt>
                <c:pt idx="904" formatCode="0.00">
                  <c:v>115.2</c:v>
                </c:pt>
                <c:pt idx="905" formatCode="0.00">
                  <c:v>115.3</c:v>
                </c:pt>
                <c:pt idx="906" formatCode="0.00">
                  <c:v>115.4</c:v>
                </c:pt>
                <c:pt idx="907" formatCode="0.00">
                  <c:v>115.5</c:v>
                </c:pt>
                <c:pt idx="908" formatCode="0.00">
                  <c:v>115.6</c:v>
                </c:pt>
                <c:pt idx="909" formatCode="0.00">
                  <c:v>115.7</c:v>
                </c:pt>
                <c:pt idx="910" formatCode="0.00">
                  <c:v>115.8</c:v>
                </c:pt>
                <c:pt idx="911" formatCode="0.00">
                  <c:v>115.9</c:v>
                </c:pt>
                <c:pt idx="912" formatCode="0.00">
                  <c:v>116</c:v>
                </c:pt>
                <c:pt idx="913" formatCode="0.00">
                  <c:v>116.1</c:v>
                </c:pt>
                <c:pt idx="914" formatCode="0.00">
                  <c:v>116.2</c:v>
                </c:pt>
                <c:pt idx="915" formatCode="0.00">
                  <c:v>116.3</c:v>
                </c:pt>
                <c:pt idx="916" formatCode="0.00">
                  <c:v>116.4</c:v>
                </c:pt>
                <c:pt idx="917" formatCode="0.00">
                  <c:v>116.5</c:v>
                </c:pt>
                <c:pt idx="918" formatCode="0.00">
                  <c:v>116.6</c:v>
                </c:pt>
                <c:pt idx="919" formatCode="0.00">
                  <c:v>116.7</c:v>
                </c:pt>
                <c:pt idx="920" formatCode="0.00">
                  <c:v>116.8</c:v>
                </c:pt>
                <c:pt idx="921" formatCode="0.00">
                  <c:v>116.9</c:v>
                </c:pt>
                <c:pt idx="922" formatCode="0.00">
                  <c:v>117</c:v>
                </c:pt>
                <c:pt idx="923" formatCode="0.00">
                  <c:v>117.1</c:v>
                </c:pt>
                <c:pt idx="924" formatCode="0.00">
                  <c:v>117.2</c:v>
                </c:pt>
                <c:pt idx="925" formatCode="0.00">
                  <c:v>117.3</c:v>
                </c:pt>
                <c:pt idx="926" formatCode="0.00">
                  <c:v>117.4</c:v>
                </c:pt>
                <c:pt idx="927" formatCode="0.00">
                  <c:v>117.5</c:v>
                </c:pt>
                <c:pt idx="928" formatCode="0.00">
                  <c:v>117.6</c:v>
                </c:pt>
                <c:pt idx="929" formatCode="0.00">
                  <c:v>117.7</c:v>
                </c:pt>
                <c:pt idx="930" formatCode="0.00">
                  <c:v>117.8</c:v>
                </c:pt>
                <c:pt idx="931" formatCode="0.00">
                  <c:v>117.9</c:v>
                </c:pt>
                <c:pt idx="932" formatCode="0.00">
                  <c:v>118</c:v>
                </c:pt>
                <c:pt idx="933" formatCode="0.00">
                  <c:v>118.1</c:v>
                </c:pt>
                <c:pt idx="934" formatCode="0.00">
                  <c:v>118.2</c:v>
                </c:pt>
                <c:pt idx="935" formatCode="0.00">
                  <c:v>118.3</c:v>
                </c:pt>
                <c:pt idx="936" formatCode="0.00">
                  <c:v>118.4</c:v>
                </c:pt>
                <c:pt idx="937" formatCode="0.00">
                  <c:v>118.5</c:v>
                </c:pt>
                <c:pt idx="938" formatCode="0.00">
                  <c:v>118.6</c:v>
                </c:pt>
                <c:pt idx="939" formatCode="0.00">
                  <c:v>118.7</c:v>
                </c:pt>
                <c:pt idx="940" formatCode="0.00">
                  <c:v>118.8</c:v>
                </c:pt>
                <c:pt idx="941" formatCode="0.00">
                  <c:v>118.9</c:v>
                </c:pt>
                <c:pt idx="942" formatCode="0.00">
                  <c:v>119</c:v>
                </c:pt>
                <c:pt idx="943" formatCode="0.00">
                  <c:v>119.1</c:v>
                </c:pt>
                <c:pt idx="944" formatCode="0.00">
                  <c:v>119.2</c:v>
                </c:pt>
                <c:pt idx="945" formatCode="0.00">
                  <c:v>119.3</c:v>
                </c:pt>
                <c:pt idx="946" formatCode="0.00">
                  <c:v>119.4</c:v>
                </c:pt>
                <c:pt idx="947" formatCode="0.00">
                  <c:v>119.5</c:v>
                </c:pt>
                <c:pt idx="948" formatCode="0.00">
                  <c:v>119.6</c:v>
                </c:pt>
                <c:pt idx="949" formatCode="0.00">
                  <c:v>119.7</c:v>
                </c:pt>
                <c:pt idx="950" formatCode="0.00">
                  <c:v>119.8</c:v>
                </c:pt>
                <c:pt idx="951" formatCode="0.00">
                  <c:v>119.9</c:v>
                </c:pt>
                <c:pt idx="952" formatCode="0.00">
                  <c:v>120</c:v>
                </c:pt>
                <c:pt idx="953" formatCode="0.00">
                  <c:v>120.1</c:v>
                </c:pt>
                <c:pt idx="954" formatCode="0.00">
                  <c:v>120.2</c:v>
                </c:pt>
                <c:pt idx="955" formatCode="0.00">
                  <c:v>120.3</c:v>
                </c:pt>
                <c:pt idx="956" formatCode="0.00">
                  <c:v>120.4</c:v>
                </c:pt>
                <c:pt idx="957" formatCode="0.00">
                  <c:v>120.5</c:v>
                </c:pt>
                <c:pt idx="958" formatCode="0.00">
                  <c:v>120.6</c:v>
                </c:pt>
                <c:pt idx="959" formatCode="0.00">
                  <c:v>120.7</c:v>
                </c:pt>
                <c:pt idx="960" formatCode="0.00">
                  <c:v>120.8</c:v>
                </c:pt>
                <c:pt idx="961" formatCode="0.00">
                  <c:v>120.9</c:v>
                </c:pt>
                <c:pt idx="962" formatCode="0.00">
                  <c:v>121</c:v>
                </c:pt>
                <c:pt idx="963" formatCode="0.00">
                  <c:v>121.1</c:v>
                </c:pt>
                <c:pt idx="964" formatCode="0.00">
                  <c:v>121.2</c:v>
                </c:pt>
                <c:pt idx="965" formatCode="0.00">
                  <c:v>121.3</c:v>
                </c:pt>
                <c:pt idx="966" formatCode="0.00">
                  <c:v>121.4</c:v>
                </c:pt>
                <c:pt idx="967" formatCode="0.00">
                  <c:v>121.5</c:v>
                </c:pt>
                <c:pt idx="968" formatCode="0.00">
                  <c:v>121.6</c:v>
                </c:pt>
                <c:pt idx="969" formatCode="0.00">
                  <c:v>121.7</c:v>
                </c:pt>
                <c:pt idx="970" formatCode="0.00">
                  <c:v>121.8</c:v>
                </c:pt>
                <c:pt idx="971" formatCode="0.00">
                  <c:v>121.9</c:v>
                </c:pt>
                <c:pt idx="972" formatCode="0.00">
                  <c:v>122</c:v>
                </c:pt>
                <c:pt idx="973" formatCode="0.00">
                  <c:v>122.1</c:v>
                </c:pt>
                <c:pt idx="974" formatCode="0.00">
                  <c:v>122.2</c:v>
                </c:pt>
                <c:pt idx="975" formatCode="0.00">
                  <c:v>122.3</c:v>
                </c:pt>
                <c:pt idx="976" formatCode="0.00">
                  <c:v>122.4</c:v>
                </c:pt>
                <c:pt idx="977" formatCode="0.00">
                  <c:v>122.5</c:v>
                </c:pt>
                <c:pt idx="978" formatCode="0.00">
                  <c:v>122.6</c:v>
                </c:pt>
                <c:pt idx="979" formatCode="0.00">
                  <c:v>122.7</c:v>
                </c:pt>
                <c:pt idx="980" formatCode="0.00">
                  <c:v>122.8</c:v>
                </c:pt>
                <c:pt idx="981" formatCode="0.00">
                  <c:v>122.9</c:v>
                </c:pt>
                <c:pt idx="982" formatCode="0.00">
                  <c:v>123</c:v>
                </c:pt>
                <c:pt idx="983" formatCode="0.00">
                  <c:v>123.1</c:v>
                </c:pt>
                <c:pt idx="984" formatCode="0.00">
                  <c:v>123.2</c:v>
                </c:pt>
                <c:pt idx="985" formatCode="0.00">
                  <c:v>123.3</c:v>
                </c:pt>
                <c:pt idx="986" formatCode="0.00">
                  <c:v>123.4</c:v>
                </c:pt>
                <c:pt idx="987" formatCode="0.00">
                  <c:v>123.5</c:v>
                </c:pt>
                <c:pt idx="988" formatCode="0.00">
                  <c:v>123.6</c:v>
                </c:pt>
                <c:pt idx="989" formatCode="0.00">
                  <c:v>123.7</c:v>
                </c:pt>
                <c:pt idx="990" formatCode="0.00">
                  <c:v>123.8</c:v>
                </c:pt>
                <c:pt idx="991" formatCode="0.00">
                  <c:v>123.9</c:v>
                </c:pt>
                <c:pt idx="992" formatCode="0.00">
                  <c:v>124</c:v>
                </c:pt>
                <c:pt idx="993" formatCode="0.00">
                  <c:v>124.1</c:v>
                </c:pt>
                <c:pt idx="994" formatCode="0.00">
                  <c:v>124.2</c:v>
                </c:pt>
                <c:pt idx="995" formatCode="0.00">
                  <c:v>124.3</c:v>
                </c:pt>
                <c:pt idx="996" formatCode="0.00">
                  <c:v>124.4</c:v>
                </c:pt>
                <c:pt idx="997" formatCode="0.00">
                  <c:v>124.5</c:v>
                </c:pt>
                <c:pt idx="998" formatCode="0.00">
                  <c:v>124.6</c:v>
                </c:pt>
                <c:pt idx="999" formatCode="0.00">
                  <c:v>124.7</c:v>
                </c:pt>
                <c:pt idx="1000" formatCode="0.00">
                  <c:v>124.8</c:v>
                </c:pt>
                <c:pt idx="1001" formatCode="0.00">
                  <c:v>124.9</c:v>
                </c:pt>
                <c:pt idx="1002" formatCode="0.00">
                  <c:v>125</c:v>
                </c:pt>
                <c:pt idx="1003" formatCode="0.00">
                  <c:v>125.1</c:v>
                </c:pt>
                <c:pt idx="1004" formatCode="0.00">
                  <c:v>125.2</c:v>
                </c:pt>
                <c:pt idx="1005" formatCode="0.00">
                  <c:v>125.3</c:v>
                </c:pt>
                <c:pt idx="1006" formatCode="0.00">
                  <c:v>125.4</c:v>
                </c:pt>
                <c:pt idx="1007" formatCode="0.00">
                  <c:v>125.5</c:v>
                </c:pt>
                <c:pt idx="1008" formatCode="0.00">
                  <c:v>125.6</c:v>
                </c:pt>
                <c:pt idx="1009" formatCode="0.00">
                  <c:v>125.7</c:v>
                </c:pt>
                <c:pt idx="1010" formatCode="0.00">
                  <c:v>125.8</c:v>
                </c:pt>
                <c:pt idx="1011" formatCode="0.00">
                  <c:v>125.9</c:v>
                </c:pt>
                <c:pt idx="1012" formatCode="0.00">
                  <c:v>126</c:v>
                </c:pt>
                <c:pt idx="1013" formatCode="0.00">
                  <c:v>126.1</c:v>
                </c:pt>
                <c:pt idx="1014" formatCode="0.00">
                  <c:v>126.2</c:v>
                </c:pt>
                <c:pt idx="1015" formatCode="0.00">
                  <c:v>126.3</c:v>
                </c:pt>
                <c:pt idx="1016" formatCode="0.00">
                  <c:v>126.4</c:v>
                </c:pt>
                <c:pt idx="1017" formatCode="0.00">
                  <c:v>126.5</c:v>
                </c:pt>
                <c:pt idx="1018" formatCode="0.00">
                  <c:v>126.6</c:v>
                </c:pt>
                <c:pt idx="1019" formatCode="0.00">
                  <c:v>126.7</c:v>
                </c:pt>
                <c:pt idx="1020" formatCode="0.00">
                  <c:v>126.8</c:v>
                </c:pt>
                <c:pt idx="1021" formatCode="0.00">
                  <c:v>126.9</c:v>
                </c:pt>
                <c:pt idx="1022" formatCode="0.00">
                  <c:v>127</c:v>
                </c:pt>
                <c:pt idx="1023" formatCode="0.00">
                  <c:v>127.1</c:v>
                </c:pt>
                <c:pt idx="1024" formatCode="0.00">
                  <c:v>127.2</c:v>
                </c:pt>
                <c:pt idx="1025" formatCode="0.00">
                  <c:v>127.3</c:v>
                </c:pt>
                <c:pt idx="1026" formatCode="0.00">
                  <c:v>127.4</c:v>
                </c:pt>
                <c:pt idx="1027" formatCode="0.00">
                  <c:v>127.5</c:v>
                </c:pt>
                <c:pt idx="1028" formatCode="0.00">
                  <c:v>127.6</c:v>
                </c:pt>
                <c:pt idx="1029" formatCode="0.00">
                  <c:v>127.7</c:v>
                </c:pt>
                <c:pt idx="1030" formatCode="0.00">
                  <c:v>127.8</c:v>
                </c:pt>
                <c:pt idx="1031" formatCode="0.00">
                  <c:v>127.9</c:v>
                </c:pt>
                <c:pt idx="1032" formatCode="0.00">
                  <c:v>128</c:v>
                </c:pt>
                <c:pt idx="1033" formatCode="0.00">
                  <c:v>128.1</c:v>
                </c:pt>
                <c:pt idx="1034" formatCode="0.00">
                  <c:v>128.19999999999999</c:v>
                </c:pt>
                <c:pt idx="1035" formatCode="0.00">
                  <c:v>128.30000000000001</c:v>
                </c:pt>
                <c:pt idx="1036" formatCode="0.00">
                  <c:v>128.4</c:v>
                </c:pt>
                <c:pt idx="1037" formatCode="0.00">
                  <c:v>128.5</c:v>
                </c:pt>
                <c:pt idx="1038" formatCode="0.00">
                  <c:v>128.6</c:v>
                </c:pt>
                <c:pt idx="1039" formatCode="0.00">
                  <c:v>128.69999999999999</c:v>
                </c:pt>
                <c:pt idx="1040" formatCode="0.00">
                  <c:v>128.80000000000001</c:v>
                </c:pt>
                <c:pt idx="1041" formatCode="0.00">
                  <c:v>128.9</c:v>
                </c:pt>
                <c:pt idx="1042" formatCode="0.00">
                  <c:v>129</c:v>
                </c:pt>
                <c:pt idx="1043" formatCode="0.00">
                  <c:v>129.1</c:v>
                </c:pt>
                <c:pt idx="1044" formatCode="0.00">
                  <c:v>129.19999999999999</c:v>
                </c:pt>
                <c:pt idx="1045" formatCode="0.00">
                  <c:v>129.30000000000001</c:v>
                </c:pt>
                <c:pt idx="1046" formatCode="0.00">
                  <c:v>129.4</c:v>
                </c:pt>
                <c:pt idx="1047" formatCode="0.00">
                  <c:v>129.5</c:v>
                </c:pt>
                <c:pt idx="1048" formatCode="0.00">
                  <c:v>129.6</c:v>
                </c:pt>
                <c:pt idx="1049" formatCode="0.00">
                  <c:v>129.69999999999999</c:v>
                </c:pt>
                <c:pt idx="1050" formatCode="0.00">
                  <c:v>129.80000000000001</c:v>
                </c:pt>
                <c:pt idx="1051" formatCode="0.00">
                  <c:v>129.9</c:v>
                </c:pt>
                <c:pt idx="1052" formatCode="0.00">
                  <c:v>130</c:v>
                </c:pt>
                <c:pt idx="1053" formatCode="0.00">
                  <c:v>130.1</c:v>
                </c:pt>
                <c:pt idx="1054" formatCode="0.00">
                  <c:v>130.19999999999999</c:v>
                </c:pt>
                <c:pt idx="1055" formatCode="0.00">
                  <c:v>130.30000000000001</c:v>
                </c:pt>
                <c:pt idx="1056" formatCode="0.00">
                  <c:v>130.4</c:v>
                </c:pt>
                <c:pt idx="1057" formatCode="0.00">
                  <c:v>130.5</c:v>
                </c:pt>
                <c:pt idx="1058" formatCode="0.00">
                  <c:v>130.6</c:v>
                </c:pt>
                <c:pt idx="1059" formatCode="0.00">
                  <c:v>130.69999999999999</c:v>
                </c:pt>
                <c:pt idx="1060" formatCode="0.00">
                  <c:v>130.80000000000001</c:v>
                </c:pt>
                <c:pt idx="1061" formatCode="0.00">
                  <c:v>130.9</c:v>
                </c:pt>
                <c:pt idx="1062" formatCode="0.00">
                  <c:v>131</c:v>
                </c:pt>
                <c:pt idx="1063" formatCode="0.00">
                  <c:v>131.1</c:v>
                </c:pt>
                <c:pt idx="1064" formatCode="0.00">
                  <c:v>131.19999999999999</c:v>
                </c:pt>
                <c:pt idx="1065" formatCode="0.00">
                  <c:v>131.30000000000001</c:v>
                </c:pt>
                <c:pt idx="1066" formatCode="0.00">
                  <c:v>131.4</c:v>
                </c:pt>
                <c:pt idx="1067" formatCode="0.00">
                  <c:v>131.5</c:v>
                </c:pt>
                <c:pt idx="1068" formatCode="0.00">
                  <c:v>131.6</c:v>
                </c:pt>
                <c:pt idx="1069" formatCode="0.00">
                  <c:v>131.69999999999999</c:v>
                </c:pt>
                <c:pt idx="1070" formatCode="0.00">
                  <c:v>131.80000000000001</c:v>
                </c:pt>
                <c:pt idx="1071" formatCode="0.00">
                  <c:v>131.9</c:v>
                </c:pt>
                <c:pt idx="1072" formatCode="0.00">
                  <c:v>132</c:v>
                </c:pt>
                <c:pt idx="1073" formatCode="0.00">
                  <c:v>132.1</c:v>
                </c:pt>
                <c:pt idx="1074" formatCode="0.00">
                  <c:v>132.19999999999999</c:v>
                </c:pt>
                <c:pt idx="1075" formatCode="0.00">
                  <c:v>132.30000000000001</c:v>
                </c:pt>
                <c:pt idx="1076" formatCode="0.00">
                  <c:v>132.4</c:v>
                </c:pt>
                <c:pt idx="1077" formatCode="0.00">
                  <c:v>132.5</c:v>
                </c:pt>
                <c:pt idx="1078" formatCode="0.00">
                  <c:v>132.6</c:v>
                </c:pt>
                <c:pt idx="1079" formatCode="0.00">
                  <c:v>132.69999999999999</c:v>
                </c:pt>
                <c:pt idx="1080" formatCode="0.00">
                  <c:v>132.80000000000001</c:v>
                </c:pt>
                <c:pt idx="1081" formatCode="0.00">
                  <c:v>132.9</c:v>
                </c:pt>
                <c:pt idx="1082" formatCode="0.00">
                  <c:v>133</c:v>
                </c:pt>
                <c:pt idx="1083" formatCode="0.00">
                  <c:v>133.1</c:v>
                </c:pt>
                <c:pt idx="1084" formatCode="0.00">
                  <c:v>133.19999999999999</c:v>
                </c:pt>
                <c:pt idx="1085" formatCode="0.00">
                  <c:v>133.30000000000001</c:v>
                </c:pt>
                <c:pt idx="1086" formatCode="0.00">
                  <c:v>133.4</c:v>
                </c:pt>
                <c:pt idx="1087" formatCode="0.00">
                  <c:v>133.5</c:v>
                </c:pt>
                <c:pt idx="1088" formatCode="0.00">
                  <c:v>133.6</c:v>
                </c:pt>
                <c:pt idx="1089" formatCode="0.00">
                  <c:v>133.69999999999999</c:v>
                </c:pt>
                <c:pt idx="1090" formatCode="0.00">
                  <c:v>133.80000000000001</c:v>
                </c:pt>
                <c:pt idx="1091" formatCode="0.00">
                  <c:v>133.9</c:v>
                </c:pt>
                <c:pt idx="1092" formatCode="0.00">
                  <c:v>134</c:v>
                </c:pt>
                <c:pt idx="1093" formatCode="0.00">
                  <c:v>134.1</c:v>
                </c:pt>
                <c:pt idx="1094" formatCode="0.00">
                  <c:v>134.19999999999999</c:v>
                </c:pt>
                <c:pt idx="1095" formatCode="0.00">
                  <c:v>134.30000000000001</c:v>
                </c:pt>
                <c:pt idx="1096" formatCode="0.00">
                  <c:v>134.4</c:v>
                </c:pt>
                <c:pt idx="1097" formatCode="0.00">
                  <c:v>134.5</c:v>
                </c:pt>
                <c:pt idx="1098" formatCode="0.00">
                  <c:v>134.6</c:v>
                </c:pt>
                <c:pt idx="1099" formatCode="0.00">
                  <c:v>134.69999999999999</c:v>
                </c:pt>
                <c:pt idx="1100" formatCode="0.00">
                  <c:v>134.80000000000001</c:v>
                </c:pt>
                <c:pt idx="1101" formatCode="0.00">
                  <c:v>134.9</c:v>
                </c:pt>
                <c:pt idx="1102" formatCode="0.00">
                  <c:v>135</c:v>
                </c:pt>
                <c:pt idx="1103" formatCode="0.00">
                  <c:v>135.1</c:v>
                </c:pt>
                <c:pt idx="1104" formatCode="0.00">
                  <c:v>135.19999999999999</c:v>
                </c:pt>
                <c:pt idx="1105" formatCode="0.00">
                  <c:v>135.30000000000001</c:v>
                </c:pt>
                <c:pt idx="1106" formatCode="0.00">
                  <c:v>135.4</c:v>
                </c:pt>
                <c:pt idx="1107" formatCode="0.00">
                  <c:v>135.5</c:v>
                </c:pt>
                <c:pt idx="1108" formatCode="0.00">
                  <c:v>135.6</c:v>
                </c:pt>
                <c:pt idx="1109" formatCode="0.00">
                  <c:v>135.69999999999999</c:v>
                </c:pt>
                <c:pt idx="1110" formatCode="0.00">
                  <c:v>135.80000000000001</c:v>
                </c:pt>
                <c:pt idx="1111" formatCode="0.00">
                  <c:v>135.9</c:v>
                </c:pt>
                <c:pt idx="1112" formatCode="0.00">
                  <c:v>136</c:v>
                </c:pt>
                <c:pt idx="1113" formatCode="0.00">
                  <c:v>136.1</c:v>
                </c:pt>
                <c:pt idx="1114" formatCode="0.00">
                  <c:v>136.19999999999999</c:v>
                </c:pt>
                <c:pt idx="1115" formatCode="0.00">
                  <c:v>136.30000000000001</c:v>
                </c:pt>
                <c:pt idx="1116" formatCode="0.00">
                  <c:v>136.4</c:v>
                </c:pt>
                <c:pt idx="1117" formatCode="0.00">
                  <c:v>136.5</c:v>
                </c:pt>
                <c:pt idx="1118" formatCode="0.00">
                  <c:v>136.6</c:v>
                </c:pt>
                <c:pt idx="1119" formatCode="0.00">
                  <c:v>136.69999999999999</c:v>
                </c:pt>
                <c:pt idx="1120" formatCode="0.00">
                  <c:v>136.80000000000001</c:v>
                </c:pt>
                <c:pt idx="1121" formatCode="0.00">
                  <c:v>136.9</c:v>
                </c:pt>
                <c:pt idx="1122" formatCode="0.00">
                  <c:v>137</c:v>
                </c:pt>
                <c:pt idx="1123" formatCode="0.00">
                  <c:v>137.1</c:v>
                </c:pt>
                <c:pt idx="1124" formatCode="0.00">
                  <c:v>137.19999999999999</c:v>
                </c:pt>
                <c:pt idx="1125" formatCode="0.00">
                  <c:v>137.30000000000001</c:v>
                </c:pt>
                <c:pt idx="1126" formatCode="0.00">
                  <c:v>137.4</c:v>
                </c:pt>
                <c:pt idx="1127" formatCode="0.00">
                  <c:v>137.5</c:v>
                </c:pt>
                <c:pt idx="1128" formatCode="0.00">
                  <c:v>137.6</c:v>
                </c:pt>
                <c:pt idx="1129" formatCode="0.00">
                  <c:v>137.69999999999999</c:v>
                </c:pt>
                <c:pt idx="1130" formatCode="0.00">
                  <c:v>137.80000000000001</c:v>
                </c:pt>
                <c:pt idx="1131" formatCode="0.00">
                  <c:v>137.9</c:v>
                </c:pt>
                <c:pt idx="1132" formatCode="0.00">
                  <c:v>138</c:v>
                </c:pt>
                <c:pt idx="1133" formatCode="0.00">
                  <c:v>138.1</c:v>
                </c:pt>
                <c:pt idx="1134" formatCode="0.00">
                  <c:v>138.19999999999999</c:v>
                </c:pt>
                <c:pt idx="1135" formatCode="0.00">
                  <c:v>138.30000000000001</c:v>
                </c:pt>
                <c:pt idx="1136" formatCode="0.00">
                  <c:v>138.4</c:v>
                </c:pt>
                <c:pt idx="1137" formatCode="0.00">
                  <c:v>138.5</c:v>
                </c:pt>
                <c:pt idx="1138" formatCode="0.00">
                  <c:v>138.6</c:v>
                </c:pt>
                <c:pt idx="1139" formatCode="0.00">
                  <c:v>138.69999999999999</c:v>
                </c:pt>
                <c:pt idx="1140" formatCode="0.00">
                  <c:v>138.80000000000001</c:v>
                </c:pt>
                <c:pt idx="1141" formatCode="0.00">
                  <c:v>138.9</c:v>
                </c:pt>
                <c:pt idx="1142" formatCode="0.00">
                  <c:v>139</c:v>
                </c:pt>
                <c:pt idx="1143" formatCode="0.00">
                  <c:v>139.1</c:v>
                </c:pt>
                <c:pt idx="1144" formatCode="0.00">
                  <c:v>139.19999999999999</c:v>
                </c:pt>
                <c:pt idx="1145" formatCode="0.00">
                  <c:v>139.30000000000001</c:v>
                </c:pt>
                <c:pt idx="1146" formatCode="0.00">
                  <c:v>139.4</c:v>
                </c:pt>
                <c:pt idx="1147" formatCode="0.00">
                  <c:v>139.5</c:v>
                </c:pt>
                <c:pt idx="1148" formatCode="0.00">
                  <c:v>139.6</c:v>
                </c:pt>
                <c:pt idx="1149" formatCode="0.00">
                  <c:v>139.69999999999999</c:v>
                </c:pt>
                <c:pt idx="1150" formatCode="0.00">
                  <c:v>139.80000000000001</c:v>
                </c:pt>
                <c:pt idx="1151" formatCode="0.00">
                  <c:v>139.9</c:v>
                </c:pt>
                <c:pt idx="1152" formatCode="0.00">
                  <c:v>140</c:v>
                </c:pt>
                <c:pt idx="1153" formatCode="0.00">
                  <c:v>140.1</c:v>
                </c:pt>
                <c:pt idx="1154" formatCode="0.00">
                  <c:v>140.19999999999999</c:v>
                </c:pt>
                <c:pt idx="1155" formatCode="0.00">
                  <c:v>140.30000000000001</c:v>
                </c:pt>
                <c:pt idx="1156" formatCode="0.00">
                  <c:v>140.4</c:v>
                </c:pt>
                <c:pt idx="1157" formatCode="0.00">
                  <c:v>140.5</c:v>
                </c:pt>
                <c:pt idx="1158" formatCode="0.00">
                  <c:v>140.6</c:v>
                </c:pt>
                <c:pt idx="1159" formatCode="0.00">
                  <c:v>140.69999999999999</c:v>
                </c:pt>
                <c:pt idx="1160" formatCode="0.00">
                  <c:v>140.80000000000001</c:v>
                </c:pt>
                <c:pt idx="1161" formatCode="0.00">
                  <c:v>140.9</c:v>
                </c:pt>
                <c:pt idx="1162" formatCode="0.00">
                  <c:v>141</c:v>
                </c:pt>
                <c:pt idx="1163" formatCode="0.00">
                  <c:v>141.1</c:v>
                </c:pt>
                <c:pt idx="1164" formatCode="0.00">
                  <c:v>141.19999999999999</c:v>
                </c:pt>
                <c:pt idx="1165" formatCode="0.00">
                  <c:v>141.30000000000001</c:v>
                </c:pt>
                <c:pt idx="1166" formatCode="0.00">
                  <c:v>141.4</c:v>
                </c:pt>
                <c:pt idx="1167" formatCode="0.00">
                  <c:v>141.5</c:v>
                </c:pt>
                <c:pt idx="1168" formatCode="0.00">
                  <c:v>141.6</c:v>
                </c:pt>
                <c:pt idx="1169" formatCode="0.00">
                  <c:v>141.69999999999999</c:v>
                </c:pt>
                <c:pt idx="1170" formatCode="0.00">
                  <c:v>141.80000000000001</c:v>
                </c:pt>
                <c:pt idx="1171" formatCode="0.00">
                  <c:v>141.9</c:v>
                </c:pt>
                <c:pt idx="1172" formatCode="0.00">
                  <c:v>142</c:v>
                </c:pt>
                <c:pt idx="1173" formatCode="0.00">
                  <c:v>142.1</c:v>
                </c:pt>
                <c:pt idx="1174" formatCode="0.00">
                  <c:v>142.19999999999999</c:v>
                </c:pt>
                <c:pt idx="1175" formatCode="0.00">
                  <c:v>142.30000000000001</c:v>
                </c:pt>
                <c:pt idx="1176" formatCode="0.00">
                  <c:v>142.4</c:v>
                </c:pt>
                <c:pt idx="1177" formatCode="0.00">
                  <c:v>142.5</c:v>
                </c:pt>
                <c:pt idx="1178" formatCode="0.00">
                  <c:v>142.6</c:v>
                </c:pt>
                <c:pt idx="1179" formatCode="0.00">
                  <c:v>142.69999999999999</c:v>
                </c:pt>
                <c:pt idx="1180" formatCode="0.00">
                  <c:v>142.80000000000001</c:v>
                </c:pt>
                <c:pt idx="1181" formatCode="0.00">
                  <c:v>142.9</c:v>
                </c:pt>
                <c:pt idx="1182" formatCode="0.00">
                  <c:v>143</c:v>
                </c:pt>
                <c:pt idx="1183" formatCode="0.00">
                  <c:v>143.1</c:v>
                </c:pt>
                <c:pt idx="1184" formatCode="0.00">
                  <c:v>143.19999999999999</c:v>
                </c:pt>
                <c:pt idx="1185" formatCode="0.00">
                  <c:v>143.30000000000001</c:v>
                </c:pt>
                <c:pt idx="1186" formatCode="0.00">
                  <c:v>143.4</c:v>
                </c:pt>
                <c:pt idx="1187" formatCode="0.00">
                  <c:v>143.5</c:v>
                </c:pt>
                <c:pt idx="1188" formatCode="0.00">
                  <c:v>143.6</c:v>
                </c:pt>
                <c:pt idx="1189" formatCode="0.00">
                  <c:v>143.69999999999999</c:v>
                </c:pt>
                <c:pt idx="1190" formatCode="0.00">
                  <c:v>143.80000000000001</c:v>
                </c:pt>
                <c:pt idx="1191" formatCode="0.00">
                  <c:v>143.9</c:v>
                </c:pt>
                <c:pt idx="1192" formatCode="0.00">
                  <c:v>144</c:v>
                </c:pt>
                <c:pt idx="1193" formatCode="0.00">
                  <c:v>144.1</c:v>
                </c:pt>
                <c:pt idx="1194" formatCode="0.00">
                  <c:v>144.19999999999999</c:v>
                </c:pt>
                <c:pt idx="1195" formatCode="0.00">
                  <c:v>144.30000000000001</c:v>
                </c:pt>
                <c:pt idx="1196" formatCode="0.00">
                  <c:v>144.4</c:v>
                </c:pt>
                <c:pt idx="1197" formatCode="0.00">
                  <c:v>144.5</c:v>
                </c:pt>
                <c:pt idx="1198" formatCode="0.00">
                  <c:v>144.6</c:v>
                </c:pt>
                <c:pt idx="1199" formatCode="0.00">
                  <c:v>144.69999999999999</c:v>
                </c:pt>
                <c:pt idx="1200" formatCode="0.00">
                  <c:v>144.80000000000001</c:v>
                </c:pt>
                <c:pt idx="1201" formatCode="0.00">
                  <c:v>144.9</c:v>
                </c:pt>
                <c:pt idx="1202" formatCode="0.00">
                  <c:v>145</c:v>
                </c:pt>
                <c:pt idx="1203" formatCode="0.00">
                  <c:v>145.1</c:v>
                </c:pt>
                <c:pt idx="1204" formatCode="0.00">
                  <c:v>145.19999999999999</c:v>
                </c:pt>
                <c:pt idx="1205" formatCode="0.00">
                  <c:v>145.30000000000001</c:v>
                </c:pt>
                <c:pt idx="1206" formatCode="0.00">
                  <c:v>145.4</c:v>
                </c:pt>
                <c:pt idx="1207" formatCode="0.00">
                  <c:v>145.5</c:v>
                </c:pt>
                <c:pt idx="1208" formatCode="0.00">
                  <c:v>145.6</c:v>
                </c:pt>
                <c:pt idx="1209" formatCode="0.00">
                  <c:v>145.69999999999999</c:v>
                </c:pt>
                <c:pt idx="1210" formatCode="0.00">
                  <c:v>145.80000000000001</c:v>
                </c:pt>
                <c:pt idx="1211" formatCode="0.00">
                  <c:v>145.9</c:v>
                </c:pt>
                <c:pt idx="1212" formatCode="0.00">
                  <c:v>146</c:v>
                </c:pt>
                <c:pt idx="1213" formatCode="0.00">
                  <c:v>146.1</c:v>
                </c:pt>
                <c:pt idx="1214" formatCode="0.00">
                  <c:v>146.19999999999999</c:v>
                </c:pt>
                <c:pt idx="1215" formatCode="0.00">
                  <c:v>146.30000000000001</c:v>
                </c:pt>
                <c:pt idx="1216" formatCode="0.00">
                  <c:v>146.4</c:v>
                </c:pt>
                <c:pt idx="1217" formatCode="0.00">
                  <c:v>146.5</c:v>
                </c:pt>
                <c:pt idx="1218" formatCode="0.00">
                  <c:v>146.6</c:v>
                </c:pt>
                <c:pt idx="1219" formatCode="0.00">
                  <c:v>146.69999999999999</c:v>
                </c:pt>
                <c:pt idx="1220" formatCode="0.00">
                  <c:v>146.80000000000001</c:v>
                </c:pt>
                <c:pt idx="1221" formatCode="0.00">
                  <c:v>146.9</c:v>
                </c:pt>
                <c:pt idx="1222" formatCode="0.00">
                  <c:v>147</c:v>
                </c:pt>
                <c:pt idx="1223" formatCode="0.00">
                  <c:v>147.1</c:v>
                </c:pt>
                <c:pt idx="1224" formatCode="0.00">
                  <c:v>147.19999999999999</c:v>
                </c:pt>
                <c:pt idx="1225" formatCode="0.00">
                  <c:v>147.30000000000001</c:v>
                </c:pt>
                <c:pt idx="1226" formatCode="0.00">
                  <c:v>147.4</c:v>
                </c:pt>
                <c:pt idx="1227" formatCode="0.00">
                  <c:v>147.5</c:v>
                </c:pt>
                <c:pt idx="1228" formatCode="0.00">
                  <c:v>147.6</c:v>
                </c:pt>
                <c:pt idx="1229" formatCode="0.00">
                  <c:v>147.69999999999999</c:v>
                </c:pt>
                <c:pt idx="1230" formatCode="0.00">
                  <c:v>147.80000000000001</c:v>
                </c:pt>
                <c:pt idx="1231" formatCode="0.00">
                  <c:v>147.9</c:v>
                </c:pt>
                <c:pt idx="1232" formatCode="0.00">
                  <c:v>148</c:v>
                </c:pt>
                <c:pt idx="1233" formatCode="0.00">
                  <c:v>148.1</c:v>
                </c:pt>
                <c:pt idx="1234" formatCode="0.00">
                  <c:v>148.19999999999999</c:v>
                </c:pt>
                <c:pt idx="1235" formatCode="0.00">
                  <c:v>148.30000000000001</c:v>
                </c:pt>
                <c:pt idx="1236" formatCode="0.00">
                  <c:v>148.4</c:v>
                </c:pt>
                <c:pt idx="1237" formatCode="0.00">
                  <c:v>148.5</c:v>
                </c:pt>
                <c:pt idx="1238" formatCode="0.00">
                  <c:v>148.6</c:v>
                </c:pt>
                <c:pt idx="1239" formatCode="0.00">
                  <c:v>148.69999999999999</c:v>
                </c:pt>
                <c:pt idx="1240" formatCode="0.00">
                  <c:v>148.80000000000001</c:v>
                </c:pt>
                <c:pt idx="1241" formatCode="0.00">
                  <c:v>148.9</c:v>
                </c:pt>
                <c:pt idx="1242" formatCode="0.00">
                  <c:v>149</c:v>
                </c:pt>
                <c:pt idx="1243" formatCode="0.00">
                  <c:v>149.1</c:v>
                </c:pt>
                <c:pt idx="1244" formatCode="0.00">
                  <c:v>149.19999999999999</c:v>
                </c:pt>
                <c:pt idx="1245" formatCode="0.00">
                  <c:v>149.30000000000001</c:v>
                </c:pt>
                <c:pt idx="1246" formatCode="0.00">
                  <c:v>149.4</c:v>
                </c:pt>
                <c:pt idx="1247" formatCode="0.00">
                  <c:v>149.5</c:v>
                </c:pt>
                <c:pt idx="1248" formatCode="0.00">
                  <c:v>149.6</c:v>
                </c:pt>
                <c:pt idx="1249" formatCode="0.00">
                  <c:v>149.69999999999999</c:v>
                </c:pt>
                <c:pt idx="1250" formatCode="0.00">
                  <c:v>149.80000000000001</c:v>
                </c:pt>
                <c:pt idx="1251" formatCode="0.00">
                  <c:v>149.9</c:v>
                </c:pt>
                <c:pt idx="1252" formatCode="0.00">
                  <c:v>150</c:v>
                </c:pt>
                <c:pt idx="1253" formatCode="0.00">
                  <c:v>150.1</c:v>
                </c:pt>
                <c:pt idx="1254" formatCode="0.00">
                  <c:v>150.19999999999999</c:v>
                </c:pt>
                <c:pt idx="1255" formatCode="0.00">
                  <c:v>150.30000000000001</c:v>
                </c:pt>
                <c:pt idx="1256" formatCode="0.00">
                  <c:v>150.4</c:v>
                </c:pt>
                <c:pt idx="1257" formatCode="0.00">
                  <c:v>150.5</c:v>
                </c:pt>
                <c:pt idx="1258" formatCode="0.00">
                  <c:v>150.6</c:v>
                </c:pt>
                <c:pt idx="1259" formatCode="0.00">
                  <c:v>150.69999999999999</c:v>
                </c:pt>
                <c:pt idx="1260" formatCode="0.00">
                  <c:v>150.80000000000001</c:v>
                </c:pt>
                <c:pt idx="1261" formatCode="0.00">
                  <c:v>150.9</c:v>
                </c:pt>
                <c:pt idx="1262" formatCode="0.00">
                  <c:v>151</c:v>
                </c:pt>
                <c:pt idx="1263" formatCode="0.00">
                  <c:v>151.1</c:v>
                </c:pt>
                <c:pt idx="1264" formatCode="0.00">
                  <c:v>151.19999999999999</c:v>
                </c:pt>
                <c:pt idx="1265" formatCode="0.00">
                  <c:v>151.30000000000001</c:v>
                </c:pt>
                <c:pt idx="1266" formatCode="0.00">
                  <c:v>151.4</c:v>
                </c:pt>
                <c:pt idx="1267" formatCode="0.00">
                  <c:v>151.5</c:v>
                </c:pt>
                <c:pt idx="1268" formatCode="0.00">
                  <c:v>151.6</c:v>
                </c:pt>
                <c:pt idx="1269" formatCode="0.00">
                  <c:v>151.69999999999999</c:v>
                </c:pt>
                <c:pt idx="1270" formatCode="0.00">
                  <c:v>151.80000000000001</c:v>
                </c:pt>
                <c:pt idx="1271" formatCode="0.00">
                  <c:v>151.9</c:v>
                </c:pt>
                <c:pt idx="1272" formatCode="0.00">
                  <c:v>152</c:v>
                </c:pt>
                <c:pt idx="1273" formatCode="0.00">
                  <c:v>152.1</c:v>
                </c:pt>
                <c:pt idx="1274" formatCode="0.00">
                  <c:v>152.19999999999999</c:v>
                </c:pt>
                <c:pt idx="1275" formatCode="0.00">
                  <c:v>152.30000000000001</c:v>
                </c:pt>
                <c:pt idx="1276" formatCode="0.00">
                  <c:v>152.4</c:v>
                </c:pt>
                <c:pt idx="1277" formatCode="0.00">
                  <c:v>152.5</c:v>
                </c:pt>
                <c:pt idx="1278" formatCode="0.00">
                  <c:v>152.6</c:v>
                </c:pt>
                <c:pt idx="1279" formatCode="0.00">
                  <c:v>152.69999999999999</c:v>
                </c:pt>
                <c:pt idx="1280" formatCode="0.00">
                  <c:v>152.80000000000001</c:v>
                </c:pt>
                <c:pt idx="1281" formatCode="0.00">
                  <c:v>152.9</c:v>
                </c:pt>
                <c:pt idx="1282" formatCode="0.00">
                  <c:v>153</c:v>
                </c:pt>
                <c:pt idx="1283" formatCode="0.00">
                  <c:v>153.1</c:v>
                </c:pt>
                <c:pt idx="1284" formatCode="0.00">
                  <c:v>153.19999999999999</c:v>
                </c:pt>
                <c:pt idx="1285" formatCode="0.00">
                  <c:v>153.30000000000001</c:v>
                </c:pt>
                <c:pt idx="1286" formatCode="0.00">
                  <c:v>153.4</c:v>
                </c:pt>
                <c:pt idx="1287" formatCode="0.00">
                  <c:v>153.5</c:v>
                </c:pt>
                <c:pt idx="1288" formatCode="0.00">
                  <c:v>153.6</c:v>
                </c:pt>
                <c:pt idx="1289" formatCode="0.00">
                  <c:v>153.69999999999999</c:v>
                </c:pt>
                <c:pt idx="1290" formatCode="0.00">
                  <c:v>153.80000000000001</c:v>
                </c:pt>
                <c:pt idx="1291" formatCode="0.00">
                  <c:v>153.9</c:v>
                </c:pt>
                <c:pt idx="1292" formatCode="0.00">
                  <c:v>154</c:v>
                </c:pt>
                <c:pt idx="1293" formatCode="0.00">
                  <c:v>154.1</c:v>
                </c:pt>
                <c:pt idx="1294" formatCode="0.00">
                  <c:v>154.19999999999999</c:v>
                </c:pt>
                <c:pt idx="1295" formatCode="0.00">
                  <c:v>154.30000000000001</c:v>
                </c:pt>
                <c:pt idx="1296" formatCode="0.00">
                  <c:v>154.4</c:v>
                </c:pt>
                <c:pt idx="1297" formatCode="0.00">
                  <c:v>154.5</c:v>
                </c:pt>
                <c:pt idx="1298" formatCode="0.00">
                  <c:v>154.6</c:v>
                </c:pt>
                <c:pt idx="1299" formatCode="0.00">
                  <c:v>154.69999999999999</c:v>
                </c:pt>
                <c:pt idx="1300" formatCode="0.00">
                  <c:v>154.80000000000001</c:v>
                </c:pt>
                <c:pt idx="1301" formatCode="0.00">
                  <c:v>154.9</c:v>
                </c:pt>
                <c:pt idx="1302" formatCode="0.00">
                  <c:v>155</c:v>
                </c:pt>
                <c:pt idx="1303" formatCode="0.00">
                  <c:v>155.1</c:v>
                </c:pt>
                <c:pt idx="1304" formatCode="0.00">
                  <c:v>155.19999999999999</c:v>
                </c:pt>
                <c:pt idx="1305" formatCode="0.00">
                  <c:v>155.30000000000001</c:v>
                </c:pt>
                <c:pt idx="1306" formatCode="0.00">
                  <c:v>155.4</c:v>
                </c:pt>
                <c:pt idx="1307" formatCode="0.00">
                  <c:v>155.5</c:v>
                </c:pt>
                <c:pt idx="1308" formatCode="0.00">
                  <c:v>155.6</c:v>
                </c:pt>
                <c:pt idx="1309" formatCode="0.00">
                  <c:v>155.69999999999999</c:v>
                </c:pt>
                <c:pt idx="1310" formatCode="0.00">
                  <c:v>155.80000000000001</c:v>
                </c:pt>
                <c:pt idx="1311" formatCode="0.00">
                  <c:v>155.9</c:v>
                </c:pt>
                <c:pt idx="1312" formatCode="0.00">
                  <c:v>156</c:v>
                </c:pt>
                <c:pt idx="1313" formatCode="0.00">
                  <c:v>156.1</c:v>
                </c:pt>
                <c:pt idx="1314" formatCode="0.00">
                  <c:v>156.19999999999999</c:v>
                </c:pt>
                <c:pt idx="1315" formatCode="0.00">
                  <c:v>156.30000000000001</c:v>
                </c:pt>
                <c:pt idx="1316" formatCode="0.00">
                  <c:v>156.4</c:v>
                </c:pt>
                <c:pt idx="1317" formatCode="0.00">
                  <c:v>156.5</c:v>
                </c:pt>
                <c:pt idx="1318" formatCode="0.00">
                  <c:v>156.6</c:v>
                </c:pt>
                <c:pt idx="1319" formatCode="0.00">
                  <c:v>156.69999999999999</c:v>
                </c:pt>
                <c:pt idx="1320" formatCode="0.00">
                  <c:v>156.80000000000001</c:v>
                </c:pt>
                <c:pt idx="1321" formatCode="0.00">
                  <c:v>156.9</c:v>
                </c:pt>
                <c:pt idx="1322" formatCode="0.00">
                  <c:v>157</c:v>
                </c:pt>
                <c:pt idx="1323" formatCode="0.00">
                  <c:v>157.1</c:v>
                </c:pt>
                <c:pt idx="1324" formatCode="0.00">
                  <c:v>157.19999999999999</c:v>
                </c:pt>
                <c:pt idx="1325" formatCode="0.00">
                  <c:v>157.30000000000001</c:v>
                </c:pt>
                <c:pt idx="1326" formatCode="0.00">
                  <c:v>157.4</c:v>
                </c:pt>
                <c:pt idx="1327" formatCode="0.00">
                  <c:v>157.5</c:v>
                </c:pt>
                <c:pt idx="1328" formatCode="0.00">
                  <c:v>157.6</c:v>
                </c:pt>
                <c:pt idx="1329" formatCode="0.00">
                  <c:v>157.69999999999999</c:v>
                </c:pt>
                <c:pt idx="1330" formatCode="0.00">
                  <c:v>157.80000000000001</c:v>
                </c:pt>
                <c:pt idx="1331" formatCode="0.00">
                  <c:v>157.9</c:v>
                </c:pt>
                <c:pt idx="1332" formatCode="0.00">
                  <c:v>158</c:v>
                </c:pt>
                <c:pt idx="1333" formatCode="0.00">
                  <c:v>158.1</c:v>
                </c:pt>
                <c:pt idx="1334" formatCode="0.00">
                  <c:v>158.19999999999999</c:v>
                </c:pt>
                <c:pt idx="1335" formatCode="0.00">
                  <c:v>158.30000000000001</c:v>
                </c:pt>
                <c:pt idx="1336" formatCode="0.00">
                  <c:v>158.4</c:v>
                </c:pt>
                <c:pt idx="1337" formatCode="0.00">
                  <c:v>158.5</c:v>
                </c:pt>
                <c:pt idx="1338" formatCode="0.00">
                  <c:v>158.6</c:v>
                </c:pt>
                <c:pt idx="1339" formatCode="0.00">
                  <c:v>158.69999999999999</c:v>
                </c:pt>
                <c:pt idx="1340" formatCode="0.00">
                  <c:v>158.80000000000001</c:v>
                </c:pt>
                <c:pt idx="1341" formatCode="0.00">
                  <c:v>158.9</c:v>
                </c:pt>
                <c:pt idx="1342" formatCode="0.00">
                  <c:v>159</c:v>
                </c:pt>
                <c:pt idx="1343" formatCode="0.00">
                  <c:v>159.1</c:v>
                </c:pt>
                <c:pt idx="1344" formatCode="0.00">
                  <c:v>159.19999999999999</c:v>
                </c:pt>
                <c:pt idx="1345" formatCode="0.00">
                  <c:v>159.30000000000001</c:v>
                </c:pt>
                <c:pt idx="1346" formatCode="0.00">
                  <c:v>159.4</c:v>
                </c:pt>
                <c:pt idx="1347" formatCode="0.00">
                  <c:v>159.5</c:v>
                </c:pt>
                <c:pt idx="1348" formatCode="0.00">
                  <c:v>159.6</c:v>
                </c:pt>
                <c:pt idx="1349" formatCode="0.00">
                  <c:v>159.69999999999999</c:v>
                </c:pt>
                <c:pt idx="1350" formatCode="0.00">
                  <c:v>159.80000000000001</c:v>
                </c:pt>
                <c:pt idx="1351" formatCode="0.00">
                  <c:v>159.9</c:v>
                </c:pt>
                <c:pt idx="1352" formatCode="0.00">
                  <c:v>160</c:v>
                </c:pt>
                <c:pt idx="1353" formatCode="0.00">
                  <c:v>160.1</c:v>
                </c:pt>
                <c:pt idx="1354" formatCode="0.00">
                  <c:v>160.19999999999999</c:v>
                </c:pt>
                <c:pt idx="1355" formatCode="0.00">
                  <c:v>160.30000000000001</c:v>
                </c:pt>
                <c:pt idx="1356" formatCode="0.00">
                  <c:v>160.4</c:v>
                </c:pt>
                <c:pt idx="1357" formatCode="0.00">
                  <c:v>160.5</c:v>
                </c:pt>
                <c:pt idx="1358" formatCode="0.00">
                  <c:v>160.6</c:v>
                </c:pt>
                <c:pt idx="1359" formatCode="0.00">
                  <c:v>160.69999999999999</c:v>
                </c:pt>
                <c:pt idx="1360" formatCode="0.00">
                  <c:v>160.80000000000001</c:v>
                </c:pt>
                <c:pt idx="1361" formatCode="0.00">
                  <c:v>160.9</c:v>
                </c:pt>
                <c:pt idx="1362" formatCode="0.00">
                  <c:v>161</c:v>
                </c:pt>
                <c:pt idx="1363" formatCode="0.00">
                  <c:v>161.1</c:v>
                </c:pt>
                <c:pt idx="1364" formatCode="0.00">
                  <c:v>161.19999999999999</c:v>
                </c:pt>
                <c:pt idx="1365" formatCode="0.00">
                  <c:v>161.30000000000001</c:v>
                </c:pt>
                <c:pt idx="1366" formatCode="0.00">
                  <c:v>161.4</c:v>
                </c:pt>
                <c:pt idx="1367" formatCode="0.00">
                  <c:v>161.5</c:v>
                </c:pt>
                <c:pt idx="1368" formatCode="0.00">
                  <c:v>161.6</c:v>
                </c:pt>
                <c:pt idx="1369" formatCode="0.00">
                  <c:v>161.69999999999999</c:v>
                </c:pt>
                <c:pt idx="1370" formatCode="0.00">
                  <c:v>161.80000000000001</c:v>
                </c:pt>
                <c:pt idx="1371" formatCode="0.00">
                  <c:v>161.9</c:v>
                </c:pt>
                <c:pt idx="1372" formatCode="0.00">
                  <c:v>162</c:v>
                </c:pt>
                <c:pt idx="1373" formatCode="0.00">
                  <c:v>162.1</c:v>
                </c:pt>
                <c:pt idx="1374" formatCode="0.00">
                  <c:v>162.19999999999999</c:v>
                </c:pt>
                <c:pt idx="1375" formatCode="0.00">
                  <c:v>162.30000000000001</c:v>
                </c:pt>
                <c:pt idx="1376" formatCode="0.00">
                  <c:v>162.4</c:v>
                </c:pt>
                <c:pt idx="1377" formatCode="0.00">
                  <c:v>162.5</c:v>
                </c:pt>
                <c:pt idx="1378" formatCode="0.00">
                  <c:v>162.6</c:v>
                </c:pt>
                <c:pt idx="1379" formatCode="0.00">
                  <c:v>162.69999999999999</c:v>
                </c:pt>
                <c:pt idx="1380" formatCode="0.00">
                  <c:v>162.80000000000001</c:v>
                </c:pt>
                <c:pt idx="1381" formatCode="0.00">
                  <c:v>162.9</c:v>
                </c:pt>
                <c:pt idx="1382" formatCode="0.00">
                  <c:v>163</c:v>
                </c:pt>
                <c:pt idx="1383" formatCode="0.00">
                  <c:v>163.1</c:v>
                </c:pt>
                <c:pt idx="1384" formatCode="0.00">
                  <c:v>163.19999999999999</c:v>
                </c:pt>
                <c:pt idx="1385" formatCode="0.00">
                  <c:v>163.30000000000001</c:v>
                </c:pt>
                <c:pt idx="1386" formatCode="0.00">
                  <c:v>163.4</c:v>
                </c:pt>
                <c:pt idx="1387" formatCode="0.00">
                  <c:v>163.5</c:v>
                </c:pt>
                <c:pt idx="1388" formatCode="0.00">
                  <c:v>163.6</c:v>
                </c:pt>
                <c:pt idx="1389" formatCode="0.00">
                  <c:v>163.69999999999999</c:v>
                </c:pt>
                <c:pt idx="1390" formatCode="0.00">
                  <c:v>163.80000000000001</c:v>
                </c:pt>
                <c:pt idx="1391" formatCode="0.00">
                  <c:v>163.9</c:v>
                </c:pt>
                <c:pt idx="1392" formatCode="0.00">
                  <c:v>164</c:v>
                </c:pt>
                <c:pt idx="1393" formatCode="0.00">
                  <c:v>164.1</c:v>
                </c:pt>
                <c:pt idx="1394" formatCode="0.00">
                  <c:v>164.2</c:v>
                </c:pt>
                <c:pt idx="1395" formatCode="0.00">
                  <c:v>164.3</c:v>
                </c:pt>
                <c:pt idx="1396" formatCode="0.00">
                  <c:v>164.4</c:v>
                </c:pt>
                <c:pt idx="1397" formatCode="0.00">
                  <c:v>164.5</c:v>
                </c:pt>
                <c:pt idx="1398" formatCode="0.00">
                  <c:v>164.6</c:v>
                </c:pt>
                <c:pt idx="1399" formatCode="0.00">
                  <c:v>164.7</c:v>
                </c:pt>
                <c:pt idx="1400" formatCode="0.00">
                  <c:v>164.8</c:v>
                </c:pt>
                <c:pt idx="1401" formatCode="0.00">
                  <c:v>164.9</c:v>
                </c:pt>
                <c:pt idx="1402" formatCode="0.00">
                  <c:v>165</c:v>
                </c:pt>
                <c:pt idx="1403" formatCode="0.00">
                  <c:v>165.1</c:v>
                </c:pt>
                <c:pt idx="1404" formatCode="0.00">
                  <c:v>165.2</c:v>
                </c:pt>
                <c:pt idx="1405" formatCode="0.00">
                  <c:v>165.3</c:v>
                </c:pt>
                <c:pt idx="1406" formatCode="0.00">
                  <c:v>165.4</c:v>
                </c:pt>
                <c:pt idx="1407" formatCode="0.00">
                  <c:v>165.5</c:v>
                </c:pt>
                <c:pt idx="1408" formatCode="0.00">
                  <c:v>165.6</c:v>
                </c:pt>
                <c:pt idx="1409" formatCode="0.00">
                  <c:v>165.7</c:v>
                </c:pt>
                <c:pt idx="1410" formatCode="0.00">
                  <c:v>165.8</c:v>
                </c:pt>
                <c:pt idx="1411" formatCode="0.00">
                  <c:v>165.9</c:v>
                </c:pt>
                <c:pt idx="1412" formatCode="0.00">
                  <c:v>166</c:v>
                </c:pt>
                <c:pt idx="1413" formatCode="0.00">
                  <c:v>166.1</c:v>
                </c:pt>
                <c:pt idx="1414" formatCode="0.00">
                  <c:v>166.2</c:v>
                </c:pt>
                <c:pt idx="1415" formatCode="0.00">
                  <c:v>166.3</c:v>
                </c:pt>
                <c:pt idx="1416" formatCode="0.00">
                  <c:v>166.4</c:v>
                </c:pt>
                <c:pt idx="1417" formatCode="0.00">
                  <c:v>166.5</c:v>
                </c:pt>
                <c:pt idx="1418" formatCode="0.00">
                  <c:v>166.6</c:v>
                </c:pt>
                <c:pt idx="1419" formatCode="0.00">
                  <c:v>166.7</c:v>
                </c:pt>
                <c:pt idx="1420" formatCode="0.00">
                  <c:v>166.8</c:v>
                </c:pt>
                <c:pt idx="1421" formatCode="0.00">
                  <c:v>166.9</c:v>
                </c:pt>
                <c:pt idx="1422" formatCode="0.00">
                  <c:v>167</c:v>
                </c:pt>
                <c:pt idx="1423" formatCode="0.00">
                  <c:v>167.1</c:v>
                </c:pt>
                <c:pt idx="1424" formatCode="0.00">
                  <c:v>167.2</c:v>
                </c:pt>
                <c:pt idx="1425" formatCode="0.00">
                  <c:v>167.3</c:v>
                </c:pt>
                <c:pt idx="1426" formatCode="0.00">
                  <c:v>167.4</c:v>
                </c:pt>
                <c:pt idx="1427" formatCode="0.00">
                  <c:v>167.5</c:v>
                </c:pt>
                <c:pt idx="1428" formatCode="0.00">
                  <c:v>167.6</c:v>
                </c:pt>
                <c:pt idx="1429" formatCode="0.00">
                  <c:v>167.7</c:v>
                </c:pt>
                <c:pt idx="1430" formatCode="0.00">
                  <c:v>167.8</c:v>
                </c:pt>
                <c:pt idx="1431" formatCode="0.00">
                  <c:v>167.9</c:v>
                </c:pt>
                <c:pt idx="1432" formatCode="0.00">
                  <c:v>168</c:v>
                </c:pt>
                <c:pt idx="1433" formatCode="0.00">
                  <c:v>168.1</c:v>
                </c:pt>
                <c:pt idx="1434" formatCode="0.00">
                  <c:v>168.2</c:v>
                </c:pt>
                <c:pt idx="1435" formatCode="0.00">
                  <c:v>168.3</c:v>
                </c:pt>
                <c:pt idx="1436" formatCode="0.00">
                  <c:v>168.4</c:v>
                </c:pt>
                <c:pt idx="1437" formatCode="0.00">
                  <c:v>168.5</c:v>
                </c:pt>
                <c:pt idx="1438" formatCode="0.00">
                  <c:v>168.6</c:v>
                </c:pt>
                <c:pt idx="1439" formatCode="0.00">
                  <c:v>168.7</c:v>
                </c:pt>
                <c:pt idx="1440" formatCode="0.00">
                  <c:v>168.8</c:v>
                </c:pt>
                <c:pt idx="1441" formatCode="0.00">
                  <c:v>168.9</c:v>
                </c:pt>
                <c:pt idx="1442" formatCode="0.00">
                  <c:v>169</c:v>
                </c:pt>
                <c:pt idx="1443" formatCode="0.00">
                  <c:v>169.1</c:v>
                </c:pt>
                <c:pt idx="1444" formatCode="0.00">
                  <c:v>169.2</c:v>
                </c:pt>
                <c:pt idx="1445" formatCode="0.00">
                  <c:v>169.3</c:v>
                </c:pt>
                <c:pt idx="1446" formatCode="0.00">
                  <c:v>169.4</c:v>
                </c:pt>
                <c:pt idx="1447" formatCode="0.00">
                  <c:v>169.5</c:v>
                </c:pt>
                <c:pt idx="1448" formatCode="0.00">
                  <c:v>169.6</c:v>
                </c:pt>
                <c:pt idx="1449" formatCode="0.00">
                  <c:v>169.7</c:v>
                </c:pt>
                <c:pt idx="1450" formatCode="0.00">
                  <c:v>169.8</c:v>
                </c:pt>
                <c:pt idx="1451" formatCode="0.00">
                  <c:v>169.9</c:v>
                </c:pt>
                <c:pt idx="1452" formatCode="0.00">
                  <c:v>170</c:v>
                </c:pt>
                <c:pt idx="1453" formatCode="0.00">
                  <c:v>170.1</c:v>
                </c:pt>
                <c:pt idx="1454" formatCode="0.00">
                  <c:v>170.2</c:v>
                </c:pt>
                <c:pt idx="1455" formatCode="0.00">
                  <c:v>170.3</c:v>
                </c:pt>
                <c:pt idx="1456" formatCode="0.00">
                  <c:v>170.4</c:v>
                </c:pt>
                <c:pt idx="1457" formatCode="0.00">
                  <c:v>170.5</c:v>
                </c:pt>
                <c:pt idx="1458" formatCode="0.00">
                  <c:v>170.6</c:v>
                </c:pt>
                <c:pt idx="1459" formatCode="0.00">
                  <c:v>170.7</c:v>
                </c:pt>
                <c:pt idx="1460" formatCode="0.00">
                  <c:v>170.8</c:v>
                </c:pt>
                <c:pt idx="1461" formatCode="0.00">
                  <c:v>170.9</c:v>
                </c:pt>
                <c:pt idx="1462" formatCode="0.00">
                  <c:v>171</c:v>
                </c:pt>
                <c:pt idx="1463" formatCode="0.00">
                  <c:v>171.1</c:v>
                </c:pt>
                <c:pt idx="1464" formatCode="0.00">
                  <c:v>171.2</c:v>
                </c:pt>
                <c:pt idx="1465" formatCode="0.00">
                  <c:v>171.3</c:v>
                </c:pt>
                <c:pt idx="1466" formatCode="0.00">
                  <c:v>171.4</c:v>
                </c:pt>
                <c:pt idx="1467" formatCode="0.00">
                  <c:v>171.5</c:v>
                </c:pt>
                <c:pt idx="1468" formatCode="0.00">
                  <c:v>171.6</c:v>
                </c:pt>
                <c:pt idx="1469" formatCode="0.00">
                  <c:v>171.7</c:v>
                </c:pt>
                <c:pt idx="1470" formatCode="0.00">
                  <c:v>171.8</c:v>
                </c:pt>
                <c:pt idx="1471" formatCode="0.00">
                  <c:v>171.9</c:v>
                </c:pt>
                <c:pt idx="1472" formatCode="0.00">
                  <c:v>172</c:v>
                </c:pt>
                <c:pt idx="1473" formatCode="0.00">
                  <c:v>172.1</c:v>
                </c:pt>
                <c:pt idx="1474" formatCode="0.00">
                  <c:v>172.2</c:v>
                </c:pt>
                <c:pt idx="1475" formatCode="0.00">
                  <c:v>172.3</c:v>
                </c:pt>
                <c:pt idx="1476" formatCode="0.00">
                  <c:v>172.4</c:v>
                </c:pt>
                <c:pt idx="1477" formatCode="0.00">
                  <c:v>172.5</c:v>
                </c:pt>
                <c:pt idx="1478" formatCode="0.00">
                  <c:v>172.6</c:v>
                </c:pt>
                <c:pt idx="1479" formatCode="0.00">
                  <c:v>172.7</c:v>
                </c:pt>
                <c:pt idx="1480" formatCode="0.00">
                  <c:v>172.8</c:v>
                </c:pt>
                <c:pt idx="1481" formatCode="0.00">
                  <c:v>172.9</c:v>
                </c:pt>
                <c:pt idx="1482" formatCode="0.00">
                  <c:v>173</c:v>
                </c:pt>
                <c:pt idx="1483" formatCode="0.00">
                  <c:v>173.1</c:v>
                </c:pt>
                <c:pt idx="1484" formatCode="0.00">
                  <c:v>173.2</c:v>
                </c:pt>
                <c:pt idx="1485" formatCode="0.00">
                  <c:v>173.3</c:v>
                </c:pt>
                <c:pt idx="1486" formatCode="0.00">
                  <c:v>173.4</c:v>
                </c:pt>
                <c:pt idx="1487" formatCode="0.00">
                  <c:v>173.5</c:v>
                </c:pt>
                <c:pt idx="1488" formatCode="0.00">
                  <c:v>173.6</c:v>
                </c:pt>
                <c:pt idx="1489" formatCode="0.00">
                  <c:v>173.7</c:v>
                </c:pt>
                <c:pt idx="1490" formatCode="0.00">
                  <c:v>173.8</c:v>
                </c:pt>
                <c:pt idx="1491" formatCode="0.00">
                  <c:v>173.9</c:v>
                </c:pt>
                <c:pt idx="1492" formatCode="0.00">
                  <c:v>174</c:v>
                </c:pt>
                <c:pt idx="1493" formatCode="0.00">
                  <c:v>174.1</c:v>
                </c:pt>
                <c:pt idx="1494" formatCode="0.00">
                  <c:v>174.2</c:v>
                </c:pt>
                <c:pt idx="1495" formatCode="0.00">
                  <c:v>174.3</c:v>
                </c:pt>
                <c:pt idx="1496" formatCode="0.00">
                  <c:v>174.4</c:v>
                </c:pt>
                <c:pt idx="1497" formatCode="0.00">
                  <c:v>174.5</c:v>
                </c:pt>
                <c:pt idx="1498" formatCode="0.00">
                  <c:v>174.6</c:v>
                </c:pt>
                <c:pt idx="1499" formatCode="0.00">
                  <c:v>174.7</c:v>
                </c:pt>
                <c:pt idx="1500" formatCode="0.00">
                  <c:v>174.8</c:v>
                </c:pt>
                <c:pt idx="1501" formatCode="0.00">
                  <c:v>174.9</c:v>
                </c:pt>
                <c:pt idx="1502" formatCode="0.00">
                  <c:v>175</c:v>
                </c:pt>
                <c:pt idx="1503" formatCode="0.00">
                  <c:v>175.1</c:v>
                </c:pt>
                <c:pt idx="1504" formatCode="0.00">
                  <c:v>175.2</c:v>
                </c:pt>
                <c:pt idx="1505" formatCode="0.00">
                  <c:v>175.3</c:v>
                </c:pt>
                <c:pt idx="1506" formatCode="0.00">
                  <c:v>175.4</c:v>
                </c:pt>
                <c:pt idx="1507" formatCode="0.00">
                  <c:v>175.5</c:v>
                </c:pt>
                <c:pt idx="1508" formatCode="0.00">
                  <c:v>175.6</c:v>
                </c:pt>
                <c:pt idx="1509" formatCode="0.00">
                  <c:v>175.7</c:v>
                </c:pt>
                <c:pt idx="1510" formatCode="0.00">
                  <c:v>175.8</c:v>
                </c:pt>
                <c:pt idx="1511" formatCode="0.00">
                  <c:v>175.9</c:v>
                </c:pt>
                <c:pt idx="1512" formatCode="0.00">
                  <c:v>176</c:v>
                </c:pt>
                <c:pt idx="1513" formatCode="0.00">
                  <c:v>176.1</c:v>
                </c:pt>
                <c:pt idx="1514" formatCode="0.00">
                  <c:v>176.2</c:v>
                </c:pt>
                <c:pt idx="1515" formatCode="0.00">
                  <c:v>176.3</c:v>
                </c:pt>
                <c:pt idx="1516" formatCode="0.00">
                  <c:v>176.4</c:v>
                </c:pt>
                <c:pt idx="1517" formatCode="0.00">
                  <c:v>176.5</c:v>
                </c:pt>
                <c:pt idx="1518" formatCode="0.00">
                  <c:v>176.6</c:v>
                </c:pt>
                <c:pt idx="1519" formatCode="0.00">
                  <c:v>176.7</c:v>
                </c:pt>
                <c:pt idx="1520" formatCode="0.00">
                  <c:v>176.8</c:v>
                </c:pt>
                <c:pt idx="1521" formatCode="0.00">
                  <c:v>176.9</c:v>
                </c:pt>
                <c:pt idx="1522" formatCode="0.00">
                  <c:v>177</c:v>
                </c:pt>
                <c:pt idx="1523" formatCode="0.00">
                  <c:v>177.1</c:v>
                </c:pt>
                <c:pt idx="1524" formatCode="0.00">
                  <c:v>177.2</c:v>
                </c:pt>
                <c:pt idx="1525" formatCode="0.00">
                  <c:v>177.3</c:v>
                </c:pt>
                <c:pt idx="1526" formatCode="0.00">
                  <c:v>177.4</c:v>
                </c:pt>
                <c:pt idx="1527" formatCode="0.00">
                  <c:v>177.5</c:v>
                </c:pt>
                <c:pt idx="1528" formatCode="0.00">
                  <c:v>177.6</c:v>
                </c:pt>
                <c:pt idx="1529" formatCode="0.00">
                  <c:v>177.7</c:v>
                </c:pt>
                <c:pt idx="1530" formatCode="0.00">
                  <c:v>177.8</c:v>
                </c:pt>
                <c:pt idx="1531" formatCode="0.00">
                  <c:v>177.9</c:v>
                </c:pt>
                <c:pt idx="1532" formatCode="0.00">
                  <c:v>178</c:v>
                </c:pt>
                <c:pt idx="1533" formatCode="0.00">
                  <c:v>178.1</c:v>
                </c:pt>
                <c:pt idx="1534" formatCode="0.00">
                  <c:v>178.2</c:v>
                </c:pt>
                <c:pt idx="1535" formatCode="0.00">
                  <c:v>178.3</c:v>
                </c:pt>
                <c:pt idx="1536" formatCode="0.00">
                  <c:v>178.4</c:v>
                </c:pt>
                <c:pt idx="1537" formatCode="0.00">
                  <c:v>178.5</c:v>
                </c:pt>
                <c:pt idx="1538" formatCode="0.00">
                  <c:v>178.6</c:v>
                </c:pt>
                <c:pt idx="1539" formatCode="0.00">
                  <c:v>178.7</c:v>
                </c:pt>
                <c:pt idx="1540" formatCode="0.00">
                  <c:v>178.8</c:v>
                </c:pt>
                <c:pt idx="1541" formatCode="0.00">
                  <c:v>178.9</c:v>
                </c:pt>
                <c:pt idx="1542" formatCode="0.00">
                  <c:v>179</c:v>
                </c:pt>
                <c:pt idx="1543" formatCode="0.00">
                  <c:v>179.1</c:v>
                </c:pt>
                <c:pt idx="1544" formatCode="0.00">
                  <c:v>179.2</c:v>
                </c:pt>
                <c:pt idx="1545" formatCode="0.00">
                  <c:v>179.3</c:v>
                </c:pt>
                <c:pt idx="1546" formatCode="0.00">
                  <c:v>179.4</c:v>
                </c:pt>
                <c:pt idx="1547" formatCode="0.00">
                  <c:v>179.5</c:v>
                </c:pt>
                <c:pt idx="1548" formatCode="0.00">
                  <c:v>179.6</c:v>
                </c:pt>
                <c:pt idx="1549" formatCode="0.00">
                  <c:v>179.7</c:v>
                </c:pt>
                <c:pt idx="1550" formatCode="0.00">
                  <c:v>179.8</c:v>
                </c:pt>
                <c:pt idx="1551" formatCode="0.00">
                  <c:v>179.9</c:v>
                </c:pt>
                <c:pt idx="1552" formatCode="0.00">
                  <c:v>180</c:v>
                </c:pt>
                <c:pt idx="1553" formatCode="0.00">
                  <c:v>180.1</c:v>
                </c:pt>
                <c:pt idx="1554" formatCode="0.00">
                  <c:v>180.2</c:v>
                </c:pt>
                <c:pt idx="1555" formatCode="0.00">
                  <c:v>180.3</c:v>
                </c:pt>
                <c:pt idx="1556" formatCode="0.00">
                  <c:v>180.4</c:v>
                </c:pt>
                <c:pt idx="1557" formatCode="0.00">
                  <c:v>180.5</c:v>
                </c:pt>
                <c:pt idx="1558" formatCode="0.00">
                  <c:v>180.6</c:v>
                </c:pt>
                <c:pt idx="1559" formatCode="0.00">
                  <c:v>180.7</c:v>
                </c:pt>
                <c:pt idx="1560" formatCode="0.00">
                  <c:v>180.8</c:v>
                </c:pt>
                <c:pt idx="1561" formatCode="0.00">
                  <c:v>180.9</c:v>
                </c:pt>
                <c:pt idx="1562" formatCode="0.00">
                  <c:v>181</c:v>
                </c:pt>
                <c:pt idx="1563" formatCode="0.00">
                  <c:v>181.1</c:v>
                </c:pt>
                <c:pt idx="1564" formatCode="0.00">
                  <c:v>181.2</c:v>
                </c:pt>
                <c:pt idx="1565" formatCode="0.00">
                  <c:v>181.3</c:v>
                </c:pt>
                <c:pt idx="1566" formatCode="0.00">
                  <c:v>181.4</c:v>
                </c:pt>
                <c:pt idx="1567" formatCode="0.00">
                  <c:v>181.5</c:v>
                </c:pt>
                <c:pt idx="1568" formatCode="0.00">
                  <c:v>181.6</c:v>
                </c:pt>
                <c:pt idx="1569" formatCode="0.00">
                  <c:v>181.7</c:v>
                </c:pt>
                <c:pt idx="1570" formatCode="0.00">
                  <c:v>181.8</c:v>
                </c:pt>
                <c:pt idx="1571" formatCode="0.00">
                  <c:v>181.9</c:v>
                </c:pt>
                <c:pt idx="1572" formatCode="0.00">
                  <c:v>182</c:v>
                </c:pt>
                <c:pt idx="1573" formatCode="0.00">
                  <c:v>182.1</c:v>
                </c:pt>
                <c:pt idx="1574" formatCode="0.00">
                  <c:v>182.2</c:v>
                </c:pt>
                <c:pt idx="1575" formatCode="0.00">
                  <c:v>182.3</c:v>
                </c:pt>
                <c:pt idx="1576" formatCode="0.00">
                  <c:v>182.4</c:v>
                </c:pt>
                <c:pt idx="1577" formatCode="0.00">
                  <c:v>182.5</c:v>
                </c:pt>
                <c:pt idx="1578" formatCode="0.00">
                  <c:v>182.6</c:v>
                </c:pt>
                <c:pt idx="1579" formatCode="0.00">
                  <c:v>182.7</c:v>
                </c:pt>
                <c:pt idx="1580" formatCode="0.00">
                  <c:v>182.8</c:v>
                </c:pt>
                <c:pt idx="1581" formatCode="0.00">
                  <c:v>182.9</c:v>
                </c:pt>
                <c:pt idx="1582" formatCode="0.00">
                  <c:v>183</c:v>
                </c:pt>
                <c:pt idx="1583" formatCode="0.00">
                  <c:v>183.1</c:v>
                </c:pt>
                <c:pt idx="1584" formatCode="0.00">
                  <c:v>183.2</c:v>
                </c:pt>
                <c:pt idx="1585" formatCode="0.00">
                  <c:v>183.3</c:v>
                </c:pt>
                <c:pt idx="1586" formatCode="0.00">
                  <c:v>183.4</c:v>
                </c:pt>
                <c:pt idx="1587" formatCode="0.00">
                  <c:v>183.5</c:v>
                </c:pt>
                <c:pt idx="1588" formatCode="0.00">
                  <c:v>183.6</c:v>
                </c:pt>
                <c:pt idx="1589" formatCode="0.00">
                  <c:v>183.7</c:v>
                </c:pt>
                <c:pt idx="1590" formatCode="0.00">
                  <c:v>183.8</c:v>
                </c:pt>
                <c:pt idx="1591" formatCode="0.00">
                  <c:v>183.9</c:v>
                </c:pt>
                <c:pt idx="1592" formatCode="0.00">
                  <c:v>184</c:v>
                </c:pt>
                <c:pt idx="1593" formatCode="0.00">
                  <c:v>184.1</c:v>
                </c:pt>
                <c:pt idx="1594" formatCode="0.00">
                  <c:v>184.2</c:v>
                </c:pt>
                <c:pt idx="1595" formatCode="0.00">
                  <c:v>184.3</c:v>
                </c:pt>
                <c:pt idx="1596" formatCode="0.00">
                  <c:v>184.4</c:v>
                </c:pt>
                <c:pt idx="1597" formatCode="0.00">
                  <c:v>184.5</c:v>
                </c:pt>
                <c:pt idx="1598" formatCode="0.00">
                  <c:v>184.6</c:v>
                </c:pt>
                <c:pt idx="1599" formatCode="0.00">
                  <c:v>184.7</c:v>
                </c:pt>
                <c:pt idx="1600" formatCode="0.00">
                  <c:v>184.8</c:v>
                </c:pt>
                <c:pt idx="1601" formatCode="0.00">
                  <c:v>184.9</c:v>
                </c:pt>
                <c:pt idx="1602" formatCode="0.00">
                  <c:v>185</c:v>
                </c:pt>
                <c:pt idx="1603" formatCode="0.00">
                  <c:v>185.1</c:v>
                </c:pt>
                <c:pt idx="1604" formatCode="0.00">
                  <c:v>185.2</c:v>
                </c:pt>
                <c:pt idx="1605" formatCode="0.00">
                  <c:v>185.3</c:v>
                </c:pt>
                <c:pt idx="1606" formatCode="0.00">
                  <c:v>185.4</c:v>
                </c:pt>
                <c:pt idx="1607" formatCode="0.00">
                  <c:v>185.5</c:v>
                </c:pt>
                <c:pt idx="1608" formatCode="0.00">
                  <c:v>185.6</c:v>
                </c:pt>
                <c:pt idx="1609" formatCode="0.00">
                  <c:v>185.7</c:v>
                </c:pt>
                <c:pt idx="1610" formatCode="0.00">
                  <c:v>185.8</c:v>
                </c:pt>
                <c:pt idx="1611" formatCode="0.00">
                  <c:v>185.9</c:v>
                </c:pt>
                <c:pt idx="1612" formatCode="0.00">
                  <c:v>186</c:v>
                </c:pt>
                <c:pt idx="1613" formatCode="0.00">
                  <c:v>186.1</c:v>
                </c:pt>
                <c:pt idx="1614" formatCode="0.00">
                  <c:v>186.2</c:v>
                </c:pt>
                <c:pt idx="1615" formatCode="0.00">
                  <c:v>186.3</c:v>
                </c:pt>
                <c:pt idx="1616" formatCode="0.00">
                  <c:v>186.4</c:v>
                </c:pt>
                <c:pt idx="1617" formatCode="0.00">
                  <c:v>186.5</c:v>
                </c:pt>
                <c:pt idx="1618" formatCode="0.00">
                  <c:v>186.6</c:v>
                </c:pt>
                <c:pt idx="1619" formatCode="0.00">
                  <c:v>186.7</c:v>
                </c:pt>
                <c:pt idx="1620" formatCode="0.00">
                  <c:v>186.8</c:v>
                </c:pt>
                <c:pt idx="1621" formatCode="0.00">
                  <c:v>186.9</c:v>
                </c:pt>
                <c:pt idx="1622" formatCode="0.00">
                  <c:v>187</c:v>
                </c:pt>
                <c:pt idx="1623" formatCode="0.00">
                  <c:v>187.1</c:v>
                </c:pt>
                <c:pt idx="1624" formatCode="0.00">
                  <c:v>187.2</c:v>
                </c:pt>
                <c:pt idx="1625" formatCode="0.00">
                  <c:v>187.3</c:v>
                </c:pt>
                <c:pt idx="1626" formatCode="0.00">
                  <c:v>187.4</c:v>
                </c:pt>
                <c:pt idx="1627" formatCode="0.00">
                  <c:v>187.5</c:v>
                </c:pt>
                <c:pt idx="1628" formatCode="0.00">
                  <c:v>187.6</c:v>
                </c:pt>
                <c:pt idx="1629" formatCode="0.00">
                  <c:v>187.7</c:v>
                </c:pt>
                <c:pt idx="1630" formatCode="0.00">
                  <c:v>187.8</c:v>
                </c:pt>
                <c:pt idx="1631" formatCode="0.00">
                  <c:v>187.9</c:v>
                </c:pt>
                <c:pt idx="1632" formatCode="0.00">
                  <c:v>188</c:v>
                </c:pt>
                <c:pt idx="1633" formatCode="0.00">
                  <c:v>188.1</c:v>
                </c:pt>
                <c:pt idx="1634" formatCode="0.00">
                  <c:v>188.2</c:v>
                </c:pt>
                <c:pt idx="1635" formatCode="0.00">
                  <c:v>188.3</c:v>
                </c:pt>
                <c:pt idx="1636" formatCode="0.00">
                  <c:v>188.4</c:v>
                </c:pt>
                <c:pt idx="1637" formatCode="0.00">
                  <c:v>188.5</c:v>
                </c:pt>
                <c:pt idx="1638" formatCode="0.00">
                  <c:v>188.6</c:v>
                </c:pt>
                <c:pt idx="1639" formatCode="0.00">
                  <c:v>188.7</c:v>
                </c:pt>
                <c:pt idx="1640" formatCode="0.00">
                  <c:v>188.8</c:v>
                </c:pt>
                <c:pt idx="1641" formatCode="0.00">
                  <c:v>188.9</c:v>
                </c:pt>
                <c:pt idx="1642" formatCode="0.00">
                  <c:v>189</c:v>
                </c:pt>
                <c:pt idx="1643" formatCode="0.00">
                  <c:v>189.1</c:v>
                </c:pt>
                <c:pt idx="1644" formatCode="0.00">
                  <c:v>189.2</c:v>
                </c:pt>
                <c:pt idx="1645" formatCode="0.00">
                  <c:v>189.3</c:v>
                </c:pt>
                <c:pt idx="1646" formatCode="0.00">
                  <c:v>189.4</c:v>
                </c:pt>
                <c:pt idx="1647" formatCode="0.00">
                  <c:v>189.5</c:v>
                </c:pt>
                <c:pt idx="1648" formatCode="0.00">
                  <c:v>189.6</c:v>
                </c:pt>
                <c:pt idx="1649" formatCode="0.00">
                  <c:v>189.7</c:v>
                </c:pt>
                <c:pt idx="1650" formatCode="0.00">
                  <c:v>189.8</c:v>
                </c:pt>
                <c:pt idx="1651" formatCode="0.00">
                  <c:v>189.9</c:v>
                </c:pt>
                <c:pt idx="1652" formatCode="0.00">
                  <c:v>190</c:v>
                </c:pt>
                <c:pt idx="1653" formatCode="0.00">
                  <c:v>190.1</c:v>
                </c:pt>
                <c:pt idx="1654" formatCode="0.00">
                  <c:v>190.2</c:v>
                </c:pt>
                <c:pt idx="1655" formatCode="0.00">
                  <c:v>190.3</c:v>
                </c:pt>
                <c:pt idx="1656" formatCode="0.00">
                  <c:v>190.4</c:v>
                </c:pt>
                <c:pt idx="1657" formatCode="0.00">
                  <c:v>190.5</c:v>
                </c:pt>
                <c:pt idx="1658" formatCode="0.00">
                  <c:v>190.6</c:v>
                </c:pt>
                <c:pt idx="1659" formatCode="0.00">
                  <c:v>190.7</c:v>
                </c:pt>
                <c:pt idx="1660" formatCode="0.00">
                  <c:v>190.8</c:v>
                </c:pt>
                <c:pt idx="1661" formatCode="0.00">
                  <c:v>190.9</c:v>
                </c:pt>
                <c:pt idx="1662" formatCode="0.00">
                  <c:v>191</c:v>
                </c:pt>
                <c:pt idx="1663" formatCode="0.00">
                  <c:v>191.1</c:v>
                </c:pt>
                <c:pt idx="1664" formatCode="0.00">
                  <c:v>191.2</c:v>
                </c:pt>
                <c:pt idx="1665" formatCode="0.00">
                  <c:v>191.3</c:v>
                </c:pt>
                <c:pt idx="1666" formatCode="0.00">
                  <c:v>191.4</c:v>
                </c:pt>
                <c:pt idx="1667" formatCode="0.00">
                  <c:v>191.5</c:v>
                </c:pt>
                <c:pt idx="1668" formatCode="0.00">
                  <c:v>191.6</c:v>
                </c:pt>
                <c:pt idx="1669" formatCode="0.00">
                  <c:v>191.7</c:v>
                </c:pt>
                <c:pt idx="1670" formatCode="0.00">
                  <c:v>191.8</c:v>
                </c:pt>
                <c:pt idx="1671" formatCode="0.00">
                  <c:v>191.9</c:v>
                </c:pt>
                <c:pt idx="1672" formatCode="0.00">
                  <c:v>192</c:v>
                </c:pt>
                <c:pt idx="1673" formatCode="0.00">
                  <c:v>192.1</c:v>
                </c:pt>
                <c:pt idx="1674" formatCode="0.00">
                  <c:v>192.2</c:v>
                </c:pt>
                <c:pt idx="1675" formatCode="0.00">
                  <c:v>192.3</c:v>
                </c:pt>
                <c:pt idx="1676" formatCode="0.00">
                  <c:v>192.4</c:v>
                </c:pt>
                <c:pt idx="1677" formatCode="0.00">
                  <c:v>192.5</c:v>
                </c:pt>
                <c:pt idx="1678" formatCode="0.00">
                  <c:v>192.6</c:v>
                </c:pt>
                <c:pt idx="1679" formatCode="0.00">
                  <c:v>192.7</c:v>
                </c:pt>
                <c:pt idx="1680" formatCode="0.00">
                  <c:v>192.8</c:v>
                </c:pt>
                <c:pt idx="1681" formatCode="0.00">
                  <c:v>192.9</c:v>
                </c:pt>
                <c:pt idx="1682" formatCode="0.00">
                  <c:v>193</c:v>
                </c:pt>
                <c:pt idx="1683" formatCode="0.00">
                  <c:v>193.1</c:v>
                </c:pt>
                <c:pt idx="1684" formatCode="0.00">
                  <c:v>193.2</c:v>
                </c:pt>
                <c:pt idx="1685" formatCode="0.00">
                  <c:v>193.3</c:v>
                </c:pt>
                <c:pt idx="1686" formatCode="0.00">
                  <c:v>193.4</c:v>
                </c:pt>
                <c:pt idx="1687" formatCode="0.00">
                  <c:v>193.5</c:v>
                </c:pt>
                <c:pt idx="1688" formatCode="0.00">
                  <c:v>193.6</c:v>
                </c:pt>
                <c:pt idx="1689" formatCode="0.00">
                  <c:v>193.7</c:v>
                </c:pt>
                <c:pt idx="1690" formatCode="0.00">
                  <c:v>193.8</c:v>
                </c:pt>
                <c:pt idx="1691" formatCode="0.00">
                  <c:v>193.9</c:v>
                </c:pt>
                <c:pt idx="1692" formatCode="0.00">
                  <c:v>194</c:v>
                </c:pt>
                <c:pt idx="1693" formatCode="0.00">
                  <c:v>194.1</c:v>
                </c:pt>
                <c:pt idx="1694" formatCode="0.00">
                  <c:v>194.2</c:v>
                </c:pt>
                <c:pt idx="1695" formatCode="0.00">
                  <c:v>194.3</c:v>
                </c:pt>
                <c:pt idx="1696" formatCode="0.00">
                  <c:v>194.4</c:v>
                </c:pt>
                <c:pt idx="1697" formatCode="0.00">
                  <c:v>194.5</c:v>
                </c:pt>
                <c:pt idx="1698" formatCode="0.00">
                  <c:v>194.6</c:v>
                </c:pt>
                <c:pt idx="1699" formatCode="0.00">
                  <c:v>194.7</c:v>
                </c:pt>
                <c:pt idx="1700" formatCode="0.00">
                  <c:v>194.8</c:v>
                </c:pt>
                <c:pt idx="1701" formatCode="0.00">
                  <c:v>194.9</c:v>
                </c:pt>
                <c:pt idx="1702" formatCode="0.00">
                  <c:v>195</c:v>
                </c:pt>
                <c:pt idx="1703" formatCode="0.00">
                  <c:v>195.1</c:v>
                </c:pt>
                <c:pt idx="1704" formatCode="0.00">
                  <c:v>195.2</c:v>
                </c:pt>
                <c:pt idx="1705" formatCode="0.00">
                  <c:v>195.3</c:v>
                </c:pt>
                <c:pt idx="1706" formatCode="0.00">
                  <c:v>195.4</c:v>
                </c:pt>
                <c:pt idx="1707" formatCode="0.00">
                  <c:v>195.5</c:v>
                </c:pt>
                <c:pt idx="1708" formatCode="0.00">
                  <c:v>195.6</c:v>
                </c:pt>
                <c:pt idx="1709" formatCode="0.00">
                  <c:v>195.7</c:v>
                </c:pt>
                <c:pt idx="1710" formatCode="0.00">
                  <c:v>195.8</c:v>
                </c:pt>
                <c:pt idx="1711" formatCode="0.00">
                  <c:v>195.9</c:v>
                </c:pt>
                <c:pt idx="1712" formatCode="0.00">
                  <c:v>196</c:v>
                </c:pt>
                <c:pt idx="1713" formatCode="0.00">
                  <c:v>196.1</c:v>
                </c:pt>
                <c:pt idx="1714" formatCode="0.00">
                  <c:v>196.2</c:v>
                </c:pt>
                <c:pt idx="1715" formatCode="0.00">
                  <c:v>196.3</c:v>
                </c:pt>
                <c:pt idx="1716" formatCode="0.00">
                  <c:v>196.4</c:v>
                </c:pt>
                <c:pt idx="1717" formatCode="0.00">
                  <c:v>196.5</c:v>
                </c:pt>
                <c:pt idx="1718" formatCode="0.00">
                  <c:v>196.6</c:v>
                </c:pt>
                <c:pt idx="1719" formatCode="0.00">
                  <c:v>196.7</c:v>
                </c:pt>
                <c:pt idx="1720" formatCode="0.00">
                  <c:v>196.8</c:v>
                </c:pt>
                <c:pt idx="1721" formatCode="0.00">
                  <c:v>196.9</c:v>
                </c:pt>
                <c:pt idx="1722" formatCode="0.00">
                  <c:v>197</c:v>
                </c:pt>
                <c:pt idx="1723" formatCode="0.00">
                  <c:v>197.1</c:v>
                </c:pt>
                <c:pt idx="1724" formatCode="0.00">
                  <c:v>197.2</c:v>
                </c:pt>
                <c:pt idx="1725" formatCode="0.00">
                  <c:v>197.3</c:v>
                </c:pt>
                <c:pt idx="1726" formatCode="0.00">
                  <c:v>197.4</c:v>
                </c:pt>
                <c:pt idx="1727" formatCode="0.00">
                  <c:v>197.5</c:v>
                </c:pt>
                <c:pt idx="1728" formatCode="0.00">
                  <c:v>197.6</c:v>
                </c:pt>
                <c:pt idx="1729" formatCode="0.00">
                  <c:v>197.7</c:v>
                </c:pt>
                <c:pt idx="1730" formatCode="0.00">
                  <c:v>197.8</c:v>
                </c:pt>
                <c:pt idx="1731" formatCode="0.00">
                  <c:v>197.9</c:v>
                </c:pt>
                <c:pt idx="1732" formatCode="0.00">
                  <c:v>198</c:v>
                </c:pt>
                <c:pt idx="1733" formatCode="0.00">
                  <c:v>198.1</c:v>
                </c:pt>
                <c:pt idx="1734" formatCode="0.00">
                  <c:v>198.2</c:v>
                </c:pt>
                <c:pt idx="1735" formatCode="0.00">
                  <c:v>198.3</c:v>
                </c:pt>
                <c:pt idx="1736" formatCode="0.00">
                  <c:v>198.4</c:v>
                </c:pt>
                <c:pt idx="1737" formatCode="0.00">
                  <c:v>198.5</c:v>
                </c:pt>
                <c:pt idx="1738" formatCode="0.00">
                  <c:v>198.6</c:v>
                </c:pt>
                <c:pt idx="1739" formatCode="0.00">
                  <c:v>198.7</c:v>
                </c:pt>
                <c:pt idx="1740" formatCode="0.00">
                  <c:v>198.8</c:v>
                </c:pt>
                <c:pt idx="1741" formatCode="0.00">
                  <c:v>198.9</c:v>
                </c:pt>
                <c:pt idx="1742" formatCode="0.00">
                  <c:v>199</c:v>
                </c:pt>
                <c:pt idx="1743" formatCode="0.00">
                  <c:v>199.1</c:v>
                </c:pt>
                <c:pt idx="1744" formatCode="0.00">
                  <c:v>199.2</c:v>
                </c:pt>
                <c:pt idx="1745" formatCode="0.00">
                  <c:v>199.3</c:v>
                </c:pt>
                <c:pt idx="1746" formatCode="0.00">
                  <c:v>199.4</c:v>
                </c:pt>
                <c:pt idx="1747" formatCode="0.00">
                  <c:v>199.5</c:v>
                </c:pt>
                <c:pt idx="1748" formatCode="0.00">
                  <c:v>199.6</c:v>
                </c:pt>
                <c:pt idx="1749" formatCode="0.00">
                  <c:v>199.7</c:v>
                </c:pt>
                <c:pt idx="1750" formatCode="0.00">
                  <c:v>199.8</c:v>
                </c:pt>
                <c:pt idx="1751" formatCode="0.00">
                  <c:v>199.9</c:v>
                </c:pt>
                <c:pt idx="1752" formatCode="0.00">
                  <c:v>200</c:v>
                </c:pt>
                <c:pt idx="1753" formatCode="0.00">
                  <c:v>200.1</c:v>
                </c:pt>
                <c:pt idx="1754" formatCode="0.00">
                  <c:v>200.2</c:v>
                </c:pt>
                <c:pt idx="1755" formatCode="0.00">
                  <c:v>200.3</c:v>
                </c:pt>
                <c:pt idx="1756" formatCode="0.00">
                  <c:v>200.4</c:v>
                </c:pt>
                <c:pt idx="1757" formatCode="0.00">
                  <c:v>200.5</c:v>
                </c:pt>
                <c:pt idx="1758" formatCode="0.00">
                  <c:v>200.6</c:v>
                </c:pt>
                <c:pt idx="1759" formatCode="0.00">
                  <c:v>200.7</c:v>
                </c:pt>
                <c:pt idx="1760" formatCode="0.00">
                  <c:v>200.8</c:v>
                </c:pt>
                <c:pt idx="1761" formatCode="0.00">
                  <c:v>200.9</c:v>
                </c:pt>
                <c:pt idx="1762" formatCode="0.00">
                  <c:v>201</c:v>
                </c:pt>
                <c:pt idx="1763" formatCode="0.00">
                  <c:v>201.1</c:v>
                </c:pt>
                <c:pt idx="1764" formatCode="0.00">
                  <c:v>201.2</c:v>
                </c:pt>
                <c:pt idx="1765" formatCode="0.00">
                  <c:v>201.3</c:v>
                </c:pt>
                <c:pt idx="1766" formatCode="0.00">
                  <c:v>201.4</c:v>
                </c:pt>
                <c:pt idx="1767" formatCode="0.00">
                  <c:v>201.5</c:v>
                </c:pt>
                <c:pt idx="1768" formatCode="0.00">
                  <c:v>201.6</c:v>
                </c:pt>
                <c:pt idx="1769" formatCode="0.00">
                  <c:v>201.7</c:v>
                </c:pt>
                <c:pt idx="1770" formatCode="0.00">
                  <c:v>201.8</c:v>
                </c:pt>
                <c:pt idx="1771" formatCode="0.00">
                  <c:v>201.9</c:v>
                </c:pt>
                <c:pt idx="1772" formatCode="0.00">
                  <c:v>202</c:v>
                </c:pt>
                <c:pt idx="1773" formatCode="0.00">
                  <c:v>202.1</c:v>
                </c:pt>
                <c:pt idx="1774" formatCode="0.00">
                  <c:v>202.2</c:v>
                </c:pt>
                <c:pt idx="1775" formatCode="0.00">
                  <c:v>202.3</c:v>
                </c:pt>
                <c:pt idx="1776" formatCode="0.00">
                  <c:v>202.4</c:v>
                </c:pt>
                <c:pt idx="1777" formatCode="0.00">
                  <c:v>202.5</c:v>
                </c:pt>
                <c:pt idx="1778" formatCode="0.00">
                  <c:v>202.6</c:v>
                </c:pt>
                <c:pt idx="1779" formatCode="0.00">
                  <c:v>202.7</c:v>
                </c:pt>
                <c:pt idx="1780" formatCode="0.00">
                  <c:v>202.8</c:v>
                </c:pt>
                <c:pt idx="1781" formatCode="0.00">
                  <c:v>202.9</c:v>
                </c:pt>
                <c:pt idx="1782" formatCode="0.00">
                  <c:v>203</c:v>
                </c:pt>
                <c:pt idx="1783" formatCode="0.00">
                  <c:v>203.1</c:v>
                </c:pt>
                <c:pt idx="1784" formatCode="0.00">
                  <c:v>203.2</c:v>
                </c:pt>
                <c:pt idx="1785" formatCode="0.00">
                  <c:v>203.3</c:v>
                </c:pt>
                <c:pt idx="1786" formatCode="0.00">
                  <c:v>203.4</c:v>
                </c:pt>
                <c:pt idx="1787" formatCode="0.00">
                  <c:v>203.5</c:v>
                </c:pt>
                <c:pt idx="1788" formatCode="0.00">
                  <c:v>203.6</c:v>
                </c:pt>
                <c:pt idx="1789" formatCode="0.00">
                  <c:v>203.7</c:v>
                </c:pt>
                <c:pt idx="1790" formatCode="0.00">
                  <c:v>203.8</c:v>
                </c:pt>
                <c:pt idx="1791" formatCode="0.00">
                  <c:v>203.9</c:v>
                </c:pt>
                <c:pt idx="1792" formatCode="0.00">
                  <c:v>204</c:v>
                </c:pt>
                <c:pt idx="1793" formatCode="0.00">
                  <c:v>204.1</c:v>
                </c:pt>
                <c:pt idx="1794" formatCode="0.00">
                  <c:v>204.2</c:v>
                </c:pt>
                <c:pt idx="1795" formatCode="0.00">
                  <c:v>204.3</c:v>
                </c:pt>
                <c:pt idx="1796" formatCode="0.00">
                  <c:v>204.4</c:v>
                </c:pt>
                <c:pt idx="1797" formatCode="0.00">
                  <c:v>204.5</c:v>
                </c:pt>
                <c:pt idx="1798" formatCode="0.00">
                  <c:v>204.6</c:v>
                </c:pt>
                <c:pt idx="1799" formatCode="0.00">
                  <c:v>204.7</c:v>
                </c:pt>
                <c:pt idx="1800" formatCode="0.00">
                  <c:v>204.8</c:v>
                </c:pt>
                <c:pt idx="1801" formatCode="0.00">
                  <c:v>204.9</c:v>
                </c:pt>
                <c:pt idx="1802" formatCode="0.00">
                  <c:v>205</c:v>
                </c:pt>
                <c:pt idx="1803" formatCode="0.00">
                  <c:v>205.1</c:v>
                </c:pt>
                <c:pt idx="1804" formatCode="0.00">
                  <c:v>205.2</c:v>
                </c:pt>
                <c:pt idx="1805" formatCode="0.00">
                  <c:v>205.3</c:v>
                </c:pt>
                <c:pt idx="1806" formatCode="0.00">
                  <c:v>205.4</c:v>
                </c:pt>
                <c:pt idx="1807" formatCode="0.00">
                  <c:v>205.5</c:v>
                </c:pt>
                <c:pt idx="1808" formatCode="0.00">
                  <c:v>205.6</c:v>
                </c:pt>
                <c:pt idx="1809" formatCode="0.00">
                  <c:v>205.7</c:v>
                </c:pt>
                <c:pt idx="1810" formatCode="0.00">
                  <c:v>205.8</c:v>
                </c:pt>
                <c:pt idx="1811" formatCode="0.00">
                  <c:v>205.9</c:v>
                </c:pt>
                <c:pt idx="1812" formatCode="0.00">
                  <c:v>206</c:v>
                </c:pt>
                <c:pt idx="1813" formatCode="0.00">
                  <c:v>206.1</c:v>
                </c:pt>
                <c:pt idx="1814" formatCode="0.00">
                  <c:v>206.2</c:v>
                </c:pt>
                <c:pt idx="1815" formatCode="0.00">
                  <c:v>206.3</c:v>
                </c:pt>
                <c:pt idx="1816" formatCode="0.00">
                  <c:v>206.4</c:v>
                </c:pt>
                <c:pt idx="1817" formatCode="0.00">
                  <c:v>206.5</c:v>
                </c:pt>
                <c:pt idx="1818" formatCode="0.00">
                  <c:v>206.6</c:v>
                </c:pt>
                <c:pt idx="1819" formatCode="0.00">
                  <c:v>206.7</c:v>
                </c:pt>
                <c:pt idx="1820" formatCode="0.00">
                  <c:v>206.8</c:v>
                </c:pt>
                <c:pt idx="1821" formatCode="0.00">
                  <c:v>206.9</c:v>
                </c:pt>
                <c:pt idx="1822" formatCode="0.00">
                  <c:v>207</c:v>
                </c:pt>
                <c:pt idx="1823" formatCode="0.00">
                  <c:v>207.1</c:v>
                </c:pt>
                <c:pt idx="1824" formatCode="0.00">
                  <c:v>207.2</c:v>
                </c:pt>
                <c:pt idx="1825" formatCode="0.00">
                  <c:v>207.3</c:v>
                </c:pt>
                <c:pt idx="1826" formatCode="0.00">
                  <c:v>207.4</c:v>
                </c:pt>
                <c:pt idx="1827" formatCode="0.00">
                  <c:v>207.5</c:v>
                </c:pt>
                <c:pt idx="1828" formatCode="0.00">
                  <c:v>207.6</c:v>
                </c:pt>
                <c:pt idx="1829" formatCode="0.00">
                  <c:v>207.7</c:v>
                </c:pt>
                <c:pt idx="1830" formatCode="0.00">
                  <c:v>207.8</c:v>
                </c:pt>
                <c:pt idx="1831" formatCode="0.00">
                  <c:v>207.9</c:v>
                </c:pt>
                <c:pt idx="1832" formatCode="0.00">
                  <c:v>208</c:v>
                </c:pt>
                <c:pt idx="1833" formatCode="0.00">
                  <c:v>208.1</c:v>
                </c:pt>
                <c:pt idx="1834" formatCode="0.00">
                  <c:v>208.2</c:v>
                </c:pt>
                <c:pt idx="1835" formatCode="0.00">
                  <c:v>208.3</c:v>
                </c:pt>
                <c:pt idx="1836" formatCode="0.00">
                  <c:v>208.4</c:v>
                </c:pt>
                <c:pt idx="1837" formatCode="0.00">
                  <c:v>208.5</c:v>
                </c:pt>
                <c:pt idx="1838" formatCode="0.00">
                  <c:v>208.6</c:v>
                </c:pt>
                <c:pt idx="1839" formatCode="0.00">
                  <c:v>208.7</c:v>
                </c:pt>
                <c:pt idx="1840" formatCode="0.00">
                  <c:v>208.8</c:v>
                </c:pt>
                <c:pt idx="1841" formatCode="0.00">
                  <c:v>208.9</c:v>
                </c:pt>
                <c:pt idx="1842" formatCode="0.00">
                  <c:v>209</c:v>
                </c:pt>
                <c:pt idx="1843" formatCode="0.00">
                  <c:v>209.1</c:v>
                </c:pt>
                <c:pt idx="1844" formatCode="0.00">
                  <c:v>209.2</c:v>
                </c:pt>
                <c:pt idx="1845" formatCode="0.00">
                  <c:v>209.3</c:v>
                </c:pt>
                <c:pt idx="1846" formatCode="0.00">
                  <c:v>209.4</c:v>
                </c:pt>
                <c:pt idx="1847" formatCode="0.00">
                  <c:v>209.5</c:v>
                </c:pt>
                <c:pt idx="1848" formatCode="0.00">
                  <c:v>209.6</c:v>
                </c:pt>
                <c:pt idx="1849" formatCode="0.00">
                  <c:v>209.7</c:v>
                </c:pt>
                <c:pt idx="1850" formatCode="0.00">
                  <c:v>209.8</c:v>
                </c:pt>
                <c:pt idx="1851" formatCode="0.00">
                  <c:v>209.9</c:v>
                </c:pt>
                <c:pt idx="1852" formatCode="0.00">
                  <c:v>210</c:v>
                </c:pt>
                <c:pt idx="1853" formatCode="0.00">
                  <c:v>210.1</c:v>
                </c:pt>
                <c:pt idx="1854" formatCode="0.00">
                  <c:v>210.2</c:v>
                </c:pt>
                <c:pt idx="1855" formatCode="0.00">
                  <c:v>210.3</c:v>
                </c:pt>
                <c:pt idx="1856" formatCode="0.00">
                  <c:v>210.4</c:v>
                </c:pt>
                <c:pt idx="1857" formatCode="0.00">
                  <c:v>210.5</c:v>
                </c:pt>
                <c:pt idx="1858" formatCode="0.00">
                  <c:v>210.6</c:v>
                </c:pt>
                <c:pt idx="1859" formatCode="0.00">
                  <c:v>210.7</c:v>
                </c:pt>
                <c:pt idx="1860" formatCode="0.00">
                  <c:v>210.8</c:v>
                </c:pt>
                <c:pt idx="1861" formatCode="0.00">
                  <c:v>210.9</c:v>
                </c:pt>
                <c:pt idx="1862" formatCode="0.00">
                  <c:v>211</c:v>
                </c:pt>
                <c:pt idx="1863" formatCode="0.00">
                  <c:v>211.1</c:v>
                </c:pt>
                <c:pt idx="1864" formatCode="0.00">
                  <c:v>211.2</c:v>
                </c:pt>
                <c:pt idx="1865" formatCode="0.00">
                  <c:v>211.3</c:v>
                </c:pt>
                <c:pt idx="1866" formatCode="0.00">
                  <c:v>211.4</c:v>
                </c:pt>
                <c:pt idx="1867" formatCode="0.00">
                  <c:v>211.5</c:v>
                </c:pt>
                <c:pt idx="1868" formatCode="0.00">
                  <c:v>211.6</c:v>
                </c:pt>
                <c:pt idx="1869" formatCode="0.00">
                  <c:v>211.7</c:v>
                </c:pt>
                <c:pt idx="1870" formatCode="0.00">
                  <c:v>211.8</c:v>
                </c:pt>
                <c:pt idx="1871" formatCode="0.00">
                  <c:v>211.9</c:v>
                </c:pt>
                <c:pt idx="1872" formatCode="0.00">
                  <c:v>212</c:v>
                </c:pt>
                <c:pt idx="1873" formatCode="0.00">
                  <c:v>212.1</c:v>
                </c:pt>
                <c:pt idx="1874" formatCode="0.00">
                  <c:v>212.2</c:v>
                </c:pt>
                <c:pt idx="1875" formatCode="0.00">
                  <c:v>212.3</c:v>
                </c:pt>
                <c:pt idx="1876" formatCode="0.00">
                  <c:v>212.4</c:v>
                </c:pt>
                <c:pt idx="1877" formatCode="0.00">
                  <c:v>212.5</c:v>
                </c:pt>
                <c:pt idx="1878" formatCode="0.00">
                  <c:v>212.6</c:v>
                </c:pt>
                <c:pt idx="1879" formatCode="0.00">
                  <c:v>212.7</c:v>
                </c:pt>
                <c:pt idx="1880" formatCode="0.00">
                  <c:v>212.8</c:v>
                </c:pt>
                <c:pt idx="1881" formatCode="0.00">
                  <c:v>212.9</c:v>
                </c:pt>
                <c:pt idx="1882" formatCode="0.00">
                  <c:v>213</c:v>
                </c:pt>
                <c:pt idx="1883" formatCode="0.00">
                  <c:v>213.1</c:v>
                </c:pt>
                <c:pt idx="1884" formatCode="0.00">
                  <c:v>213.2</c:v>
                </c:pt>
                <c:pt idx="1885" formatCode="0.00">
                  <c:v>213.3</c:v>
                </c:pt>
                <c:pt idx="1886" formatCode="0.00">
                  <c:v>213.4</c:v>
                </c:pt>
                <c:pt idx="1887" formatCode="0.00">
                  <c:v>213.5</c:v>
                </c:pt>
                <c:pt idx="1888" formatCode="0.00">
                  <c:v>213.6</c:v>
                </c:pt>
                <c:pt idx="1889" formatCode="0.00">
                  <c:v>213.7</c:v>
                </c:pt>
                <c:pt idx="1890" formatCode="0.00">
                  <c:v>213.8</c:v>
                </c:pt>
                <c:pt idx="1891" formatCode="0.00">
                  <c:v>213.9</c:v>
                </c:pt>
                <c:pt idx="1892" formatCode="0.00">
                  <c:v>214</c:v>
                </c:pt>
                <c:pt idx="1893" formatCode="0.00">
                  <c:v>214.1</c:v>
                </c:pt>
                <c:pt idx="1894" formatCode="0.00">
                  <c:v>214.2</c:v>
                </c:pt>
                <c:pt idx="1895" formatCode="0.00">
                  <c:v>214.3</c:v>
                </c:pt>
                <c:pt idx="1896" formatCode="0.00">
                  <c:v>214.4</c:v>
                </c:pt>
                <c:pt idx="1897" formatCode="0.00">
                  <c:v>214.5</c:v>
                </c:pt>
                <c:pt idx="1898" formatCode="0.00">
                  <c:v>214.6</c:v>
                </c:pt>
                <c:pt idx="1899" formatCode="0.00">
                  <c:v>214.7</c:v>
                </c:pt>
                <c:pt idx="1900" formatCode="0.00">
                  <c:v>214.8</c:v>
                </c:pt>
                <c:pt idx="1901" formatCode="0.00">
                  <c:v>214.9</c:v>
                </c:pt>
                <c:pt idx="1902" formatCode="0.00">
                  <c:v>215</c:v>
                </c:pt>
                <c:pt idx="1903" formatCode="0.00">
                  <c:v>215.1</c:v>
                </c:pt>
                <c:pt idx="1904" formatCode="0.00">
                  <c:v>215.2</c:v>
                </c:pt>
                <c:pt idx="1905" formatCode="0.00">
                  <c:v>215.3</c:v>
                </c:pt>
                <c:pt idx="1906" formatCode="0.00">
                  <c:v>215.4</c:v>
                </c:pt>
                <c:pt idx="1907" formatCode="0.00">
                  <c:v>215.5</c:v>
                </c:pt>
                <c:pt idx="1908" formatCode="0.00">
                  <c:v>215.6</c:v>
                </c:pt>
                <c:pt idx="1909" formatCode="0.00">
                  <c:v>215.7</c:v>
                </c:pt>
                <c:pt idx="1910" formatCode="0.00">
                  <c:v>215.8</c:v>
                </c:pt>
                <c:pt idx="1911" formatCode="0.00">
                  <c:v>215.9</c:v>
                </c:pt>
                <c:pt idx="1912" formatCode="0.00">
                  <c:v>216</c:v>
                </c:pt>
                <c:pt idx="1913" formatCode="0.00">
                  <c:v>216.1</c:v>
                </c:pt>
                <c:pt idx="1914" formatCode="0.00">
                  <c:v>216.2</c:v>
                </c:pt>
                <c:pt idx="1915" formatCode="0.00">
                  <c:v>216.3</c:v>
                </c:pt>
                <c:pt idx="1916" formatCode="0.00">
                  <c:v>216.4</c:v>
                </c:pt>
                <c:pt idx="1917" formatCode="0.00">
                  <c:v>216.5</c:v>
                </c:pt>
                <c:pt idx="1918" formatCode="0.00">
                  <c:v>216.6</c:v>
                </c:pt>
                <c:pt idx="1919" formatCode="0.00">
                  <c:v>216.7</c:v>
                </c:pt>
                <c:pt idx="1920" formatCode="0.00">
                  <c:v>216.8</c:v>
                </c:pt>
                <c:pt idx="1921" formatCode="0.00">
                  <c:v>216.9</c:v>
                </c:pt>
                <c:pt idx="1922" formatCode="0.00">
                  <c:v>217</c:v>
                </c:pt>
                <c:pt idx="1923" formatCode="0.00">
                  <c:v>217.1</c:v>
                </c:pt>
                <c:pt idx="1924" formatCode="0.00">
                  <c:v>217.2</c:v>
                </c:pt>
                <c:pt idx="1925" formatCode="0.00">
                  <c:v>217.3</c:v>
                </c:pt>
                <c:pt idx="1926" formatCode="0.00">
                  <c:v>217.4</c:v>
                </c:pt>
                <c:pt idx="1927" formatCode="0.00">
                  <c:v>217.5</c:v>
                </c:pt>
                <c:pt idx="1928" formatCode="0.00">
                  <c:v>217.6</c:v>
                </c:pt>
                <c:pt idx="1929" formatCode="0.00">
                  <c:v>217.7</c:v>
                </c:pt>
                <c:pt idx="1930" formatCode="0.00">
                  <c:v>217.8</c:v>
                </c:pt>
                <c:pt idx="1931" formatCode="0.00">
                  <c:v>217.9</c:v>
                </c:pt>
                <c:pt idx="1932" formatCode="0.00">
                  <c:v>218</c:v>
                </c:pt>
                <c:pt idx="1933" formatCode="0.00">
                  <c:v>218.1</c:v>
                </c:pt>
                <c:pt idx="1934" formatCode="0.00">
                  <c:v>218.2</c:v>
                </c:pt>
                <c:pt idx="1935" formatCode="0.00">
                  <c:v>218.3</c:v>
                </c:pt>
                <c:pt idx="1936" formatCode="0.00">
                  <c:v>218.4</c:v>
                </c:pt>
                <c:pt idx="1937" formatCode="0.00">
                  <c:v>218.5</c:v>
                </c:pt>
                <c:pt idx="1938" formatCode="0.00">
                  <c:v>218.6</c:v>
                </c:pt>
                <c:pt idx="1939" formatCode="0.00">
                  <c:v>218.7</c:v>
                </c:pt>
                <c:pt idx="1940" formatCode="0.00">
                  <c:v>218.8</c:v>
                </c:pt>
                <c:pt idx="1941" formatCode="0.00">
                  <c:v>218.9</c:v>
                </c:pt>
                <c:pt idx="1942" formatCode="0.00">
                  <c:v>219</c:v>
                </c:pt>
                <c:pt idx="1943" formatCode="0.00">
                  <c:v>219.1</c:v>
                </c:pt>
                <c:pt idx="1944" formatCode="0.00">
                  <c:v>219.2</c:v>
                </c:pt>
                <c:pt idx="1945" formatCode="0.00">
                  <c:v>219.3</c:v>
                </c:pt>
                <c:pt idx="1946" formatCode="0.00">
                  <c:v>219.4</c:v>
                </c:pt>
                <c:pt idx="1947" formatCode="0.00">
                  <c:v>219.5</c:v>
                </c:pt>
                <c:pt idx="1948" formatCode="0.00">
                  <c:v>219.6</c:v>
                </c:pt>
                <c:pt idx="1949" formatCode="0.00">
                  <c:v>219.7</c:v>
                </c:pt>
                <c:pt idx="1950" formatCode="0.00">
                  <c:v>219.8</c:v>
                </c:pt>
                <c:pt idx="1951" formatCode="0.00">
                  <c:v>219.9</c:v>
                </c:pt>
                <c:pt idx="1952" formatCode="0.00">
                  <c:v>220</c:v>
                </c:pt>
              </c:numCache>
            </c:numRef>
          </c:xVal>
          <c:yVal>
            <c:numRef>
              <c:f>Лист1!$F$1:$F$2252</c:f>
              <c:numCache>
                <c:formatCode>General</c:formatCode>
                <c:ptCount val="2252"/>
                <c:pt idx="0">
                  <c:v>1.6100000000000052E-2</c:v>
                </c:pt>
                <c:pt idx="1">
                  <c:v>1.6300000000000106E-2</c:v>
                </c:pt>
                <c:pt idx="2">
                  <c:v>1.6500000000000105E-2</c:v>
                </c:pt>
                <c:pt idx="3">
                  <c:v>1.6800000000000117E-2</c:v>
                </c:pt>
                <c:pt idx="4">
                  <c:v>1.7000000000000008E-2</c:v>
                </c:pt>
                <c:pt idx="5">
                  <c:v>1.720000000000001E-2</c:v>
                </c:pt>
                <c:pt idx="6">
                  <c:v>1.7500000000000019E-2</c:v>
                </c:pt>
                <c:pt idx="7">
                  <c:v>1.7700000000000011E-2</c:v>
                </c:pt>
                <c:pt idx="8">
                  <c:v>1.7800000000000017E-2</c:v>
                </c:pt>
                <c:pt idx="9">
                  <c:v>1.8100000000000054E-2</c:v>
                </c:pt>
                <c:pt idx="10">
                  <c:v>1.8300000000000032E-2</c:v>
                </c:pt>
                <c:pt idx="11">
                  <c:v>1.8499999999999999E-2</c:v>
                </c:pt>
                <c:pt idx="12">
                  <c:v>1.8799999999999997E-2</c:v>
                </c:pt>
                <c:pt idx="13">
                  <c:v>1.9000000000000111E-2</c:v>
                </c:pt>
                <c:pt idx="14">
                  <c:v>1.9200000000000113E-2</c:v>
                </c:pt>
                <c:pt idx="15">
                  <c:v>1.9699999999999999E-2</c:v>
                </c:pt>
                <c:pt idx="16">
                  <c:v>1.9900000000000129E-2</c:v>
                </c:pt>
                <c:pt idx="17">
                  <c:v>2.0100000000000007E-2</c:v>
                </c:pt>
                <c:pt idx="18">
                  <c:v>2.0400000000000012E-2</c:v>
                </c:pt>
                <c:pt idx="19">
                  <c:v>2.070000000000001E-2</c:v>
                </c:pt>
                <c:pt idx="20">
                  <c:v>2.0900000000000002E-2</c:v>
                </c:pt>
                <c:pt idx="21">
                  <c:v>2.1200000000000056E-2</c:v>
                </c:pt>
                <c:pt idx="22">
                  <c:v>2.1500000000000002E-2</c:v>
                </c:pt>
                <c:pt idx="23">
                  <c:v>2.1800000000000062E-2</c:v>
                </c:pt>
                <c:pt idx="24">
                  <c:v>2.2100000000000009E-2</c:v>
                </c:pt>
                <c:pt idx="25">
                  <c:v>2.2400000000000066E-2</c:v>
                </c:pt>
                <c:pt idx="26">
                  <c:v>2.2700000000000012E-2</c:v>
                </c:pt>
                <c:pt idx="27">
                  <c:v>2.300000000000001E-2</c:v>
                </c:pt>
                <c:pt idx="28">
                  <c:v>2.3400000000000008E-2</c:v>
                </c:pt>
                <c:pt idx="29">
                  <c:v>2.3700000000000002E-2</c:v>
                </c:pt>
                <c:pt idx="30">
                  <c:v>2.4000000000000014E-2</c:v>
                </c:pt>
                <c:pt idx="31">
                  <c:v>2.4300000000000002E-2</c:v>
                </c:pt>
                <c:pt idx="32">
                  <c:v>2.4700000000000007E-2</c:v>
                </c:pt>
                <c:pt idx="33">
                  <c:v>2.5100000000000008E-2</c:v>
                </c:pt>
                <c:pt idx="34">
                  <c:v>2.5400000000000009E-2</c:v>
                </c:pt>
                <c:pt idx="35">
                  <c:v>2.5800000000000059E-2</c:v>
                </c:pt>
                <c:pt idx="36">
                  <c:v>2.6100000000000009E-2</c:v>
                </c:pt>
                <c:pt idx="37">
                  <c:v>2.6500000000000013E-2</c:v>
                </c:pt>
                <c:pt idx="38">
                  <c:v>2.6900000000000018E-2</c:v>
                </c:pt>
                <c:pt idx="39">
                  <c:v>2.7200000000000026E-2</c:v>
                </c:pt>
                <c:pt idx="40">
                  <c:v>2.7700000000000013E-2</c:v>
                </c:pt>
                <c:pt idx="41">
                  <c:v>2.8000000000000008E-2</c:v>
                </c:pt>
                <c:pt idx="42">
                  <c:v>2.8500000000000001E-2</c:v>
                </c:pt>
                <c:pt idx="43">
                  <c:v>2.8799999999999999E-2</c:v>
                </c:pt>
                <c:pt idx="44">
                  <c:v>2.9399999999999996E-2</c:v>
                </c:pt>
                <c:pt idx="45">
                  <c:v>2.9700000000000008E-2</c:v>
                </c:pt>
                <c:pt idx="46">
                  <c:v>3.0200000000000012E-2</c:v>
                </c:pt>
                <c:pt idx="47">
                  <c:v>3.0500000000000013E-2</c:v>
                </c:pt>
                <c:pt idx="48">
                  <c:v>3.1100000000000013E-2</c:v>
                </c:pt>
                <c:pt idx="49">
                  <c:v>3.1500000000000021E-2</c:v>
                </c:pt>
                <c:pt idx="50">
                  <c:v>3.2000000000000063E-2</c:v>
                </c:pt>
                <c:pt idx="51">
                  <c:v>3.2400000000000033E-2</c:v>
                </c:pt>
                <c:pt idx="52">
                  <c:v>3.2900000000000026E-2</c:v>
                </c:pt>
                <c:pt idx="53">
                  <c:v>3.3399999999999999E-2</c:v>
                </c:pt>
                <c:pt idx="54">
                  <c:v>3.3900000000000013E-2</c:v>
                </c:pt>
                <c:pt idx="55">
                  <c:v>3.4400000000000021E-2</c:v>
                </c:pt>
                <c:pt idx="56">
                  <c:v>3.4900000000000014E-2</c:v>
                </c:pt>
                <c:pt idx="57">
                  <c:v>3.5500000000000011E-2</c:v>
                </c:pt>
                <c:pt idx="58">
                  <c:v>3.6000000000000032E-2</c:v>
                </c:pt>
                <c:pt idx="59">
                  <c:v>3.6500000000000019E-2</c:v>
                </c:pt>
                <c:pt idx="60">
                  <c:v>3.7000000000000033E-2</c:v>
                </c:pt>
                <c:pt idx="61">
                  <c:v>3.7600000000000217E-2</c:v>
                </c:pt>
                <c:pt idx="62">
                  <c:v>3.8300000000000001E-2</c:v>
                </c:pt>
                <c:pt idx="63">
                  <c:v>3.8700000000000005E-2</c:v>
                </c:pt>
                <c:pt idx="64">
                  <c:v>3.9300000000000002E-2</c:v>
                </c:pt>
                <c:pt idx="65">
                  <c:v>4.0000000000000036E-2</c:v>
                </c:pt>
                <c:pt idx="66">
                  <c:v>4.0600000000000004E-2</c:v>
                </c:pt>
                <c:pt idx="67">
                  <c:v>4.1199999999999994E-2</c:v>
                </c:pt>
                <c:pt idx="68">
                  <c:v>4.1800000000000004E-2</c:v>
                </c:pt>
                <c:pt idx="69">
                  <c:v>4.2500000000000024E-2</c:v>
                </c:pt>
                <c:pt idx="70">
                  <c:v>4.3100000000000013E-2</c:v>
                </c:pt>
                <c:pt idx="71">
                  <c:v>4.370000000000001E-2</c:v>
                </c:pt>
                <c:pt idx="72">
                  <c:v>4.4400000000000134E-2</c:v>
                </c:pt>
                <c:pt idx="73">
                  <c:v>4.5100000000000022E-2</c:v>
                </c:pt>
                <c:pt idx="74">
                  <c:v>4.5900000000000017E-2</c:v>
                </c:pt>
                <c:pt idx="75">
                  <c:v>4.6500000000000014E-2</c:v>
                </c:pt>
                <c:pt idx="76">
                  <c:v>4.7300000000000141E-2</c:v>
                </c:pt>
                <c:pt idx="77">
                  <c:v>4.8100000000000004E-2</c:v>
                </c:pt>
                <c:pt idx="78">
                  <c:v>4.8800000000000017E-2</c:v>
                </c:pt>
                <c:pt idx="79">
                  <c:v>4.9600000000000033E-2</c:v>
                </c:pt>
                <c:pt idx="80">
                  <c:v>5.0400000000000028E-2</c:v>
                </c:pt>
                <c:pt idx="81">
                  <c:v>5.1200000000000002E-2</c:v>
                </c:pt>
                <c:pt idx="82">
                  <c:v>5.2100000000000028E-2</c:v>
                </c:pt>
                <c:pt idx="83">
                  <c:v>5.2900000000000037E-2</c:v>
                </c:pt>
                <c:pt idx="84">
                  <c:v>5.3800000000000028E-2</c:v>
                </c:pt>
                <c:pt idx="85">
                  <c:v>5.4700000000000387E-2</c:v>
                </c:pt>
                <c:pt idx="86">
                  <c:v>5.5500000000000015E-2</c:v>
                </c:pt>
                <c:pt idx="87">
                  <c:v>5.6400000000000027E-2</c:v>
                </c:pt>
                <c:pt idx="88">
                  <c:v>5.7400000000000076E-2</c:v>
                </c:pt>
                <c:pt idx="89">
                  <c:v>5.8500000000000017E-2</c:v>
                </c:pt>
                <c:pt idx="90">
                  <c:v>5.9400000000000168E-2</c:v>
                </c:pt>
                <c:pt idx="91">
                  <c:v>6.0400000000000051E-2</c:v>
                </c:pt>
                <c:pt idx="92">
                  <c:v>6.1400000000000017E-2</c:v>
                </c:pt>
                <c:pt idx="93">
                  <c:v>6.240000000000015E-2</c:v>
                </c:pt>
                <c:pt idx="94">
                  <c:v>6.3600000000000004E-2</c:v>
                </c:pt>
                <c:pt idx="95">
                  <c:v>6.4700000000000035E-2</c:v>
                </c:pt>
                <c:pt idx="96">
                  <c:v>6.5900000000000014E-2</c:v>
                </c:pt>
                <c:pt idx="97">
                  <c:v>6.7100000000000035E-2</c:v>
                </c:pt>
                <c:pt idx="98">
                  <c:v>6.8200000000000011E-2</c:v>
                </c:pt>
                <c:pt idx="99">
                  <c:v>6.9400000000000156E-2</c:v>
                </c:pt>
                <c:pt idx="100">
                  <c:v>7.0800000000000043E-2</c:v>
                </c:pt>
                <c:pt idx="101">
                  <c:v>7.2100000000000053E-2</c:v>
                </c:pt>
                <c:pt idx="102">
                  <c:v>7.3400000000000035E-2</c:v>
                </c:pt>
                <c:pt idx="103">
                  <c:v>7.4800000000000075E-2</c:v>
                </c:pt>
                <c:pt idx="104">
                  <c:v>7.6200000000000004E-2</c:v>
                </c:pt>
                <c:pt idx="105">
                  <c:v>7.7800000000000175E-2</c:v>
                </c:pt>
                <c:pt idx="106">
                  <c:v>7.9300000000000176E-2</c:v>
                </c:pt>
                <c:pt idx="107">
                  <c:v>8.0800000000000052E-2</c:v>
                </c:pt>
                <c:pt idx="108">
                  <c:v>8.2400000000000015E-2</c:v>
                </c:pt>
                <c:pt idx="109">
                  <c:v>8.4100000000000077E-2</c:v>
                </c:pt>
                <c:pt idx="110">
                  <c:v>8.5800000000000071E-2</c:v>
                </c:pt>
                <c:pt idx="111">
                  <c:v>8.7600000000000067E-2</c:v>
                </c:pt>
                <c:pt idx="112">
                  <c:v>8.9400000000000007E-2</c:v>
                </c:pt>
                <c:pt idx="113">
                  <c:v>9.130000000000002E-2</c:v>
                </c:pt>
                <c:pt idx="114">
                  <c:v>9.3300000000000091E-2</c:v>
                </c:pt>
                <c:pt idx="115">
                  <c:v>9.540000000000004E-2</c:v>
                </c:pt>
                <c:pt idx="116">
                  <c:v>9.7400000000000014E-2</c:v>
                </c:pt>
                <c:pt idx="117">
                  <c:v>9.9600000000000299E-2</c:v>
                </c:pt>
                <c:pt idx="118">
                  <c:v>0.1018</c:v>
                </c:pt>
                <c:pt idx="119">
                  <c:v>0.10420000000000022</c:v>
                </c:pt>
                <c:pt idx="120">
                  <c:v>0.10659999999999999</c:v>
                </c:pt>
                <c:pt idx="121">
                  <c:v>0.10910000000000022</c:v>
                </c:pt>
                <c:pt idx="122">
                  <c:v>0.11180000000000002</c:v>
                </c:pt>
                <c:pt idx="123">
                  <c:v>0.11460000000000008</c:v>
                </c:pt>
                <c:pt idx="124">
                  <c:v>0.11739999999999999</c:v>
                </c:pt>
                <c:pt idx="125">
                  <c:v>0.1203</c:v>
                </c:pt>
                <c:pt idx="126">
                  <c:v>0.12340000000000002</c:v>
                </c:pt>
                <c:pt idx="127">
                  <c:v>0.1265</c:v>
                </c:pt>
                <c:pt idx="128">
                  <c:v>0.13</c:v>
                </c:pt>
                <c:pt idx="129">
                  <c:v>0.13350000000000001</c:v>
                </c:pt>
                <c:pt idx="130">
                  <c:v>0.13719999999999999</c:v>
                </c:pt>
                <c:pt idx="131">
                  <c:v>0.14100000000000001</c:v>
                </c:pt>
                <c:pt idx="132">
                  <c:v>0.14480000000000001</c:v>
                </c:pt>
                <c:pt idx="133">
                  <c:v>0.14910000000000001</c:v>
                </c:pt>
                <c:pt idx="134">
                  <c:v>0.15340000000000098</c:v>
                </c:pt>
                <c:pt idx="135">
                  <c:v>0.15800000000000086</c:v>
                </c:pt>
                <c:pt idx="136">
                  <c:v>0.16270000000000007</c:v>
                </c:pt>
                <c:pt idx="137">
                  <c:v>0.16780000000000006</c:v>
                </c:pt>
                <c:pt idx="138">
                  <c:v>0.17290000000000041</c:v>
                </c:pt>
                <c:pt idx="139">
                  <c:v>0.17830000000000001</c:v>
                </c:pt>
                <c:pt idx="140">
                  <c:v>0.18410000000000001</c:v>
                </c:pt>
                <c:pt idx="141">
                  <c:v>0.19010000000000007</c:v>
                </c:pt>
                <c:pt idx="142">
                  <c:v>0.19630000000000006</c:v>
                </c:pt>
                <c:pt idx="143">
                  <c:v>0.20300000000000001</c:v>
                </c:pt>
                <c:pt idx="144">
                  <c:v>0.20980000000000001</c:v>
                </c:pt>
                <c:pt idx="145">
                  <c:v>0.21710000000000004</c:v>
                </c:pt>
                <c:pt idx="146">
                  <c:v>0.22450000000000006</c:v>
                </c:pt>
                <c:pt idx="147">
                  <c:v>0.23240000000000041</c:v>
                </c:pt>
                <c:pt idx="148">
                  <c:v>0.24060000000000001</c:v>
                </c:pt>
                <c:pt idx="149">
                  <c:v>0.24910000000000004</c:v>
                </c:pt>
                <c:pt idx="150">
                  <c:v>0.25800000000000001</c:v>
                </c:pt>
                <c:pt idx="151">
                  <c:v>0.26720000000000005</c:v>
                </c:pt>
                <c:pt idx="152">
                  <c:v>0.27690000000000031</c:v>
                </c:pt>
                <c:pt idx="153">
                  <c:v>0.28680000000000166</c:v>
                </c:pt>
                <c:pt idx="154">
                  <c:v>0.29700000000000032</c:v>
                </c:pt>
                <c:pt idx="155">
                  <c:v>0.30750000000000038</c:v>
                </c:pt>
                <c:pt idx="156">
                  <c:v>0.31840000000000207</c:v>
                </c:pt>
                <c:pt idx="157">
                  <c:v>0.32960000000000178</c:v>
                </c:pt>
                <c:pt idx="158">
                  <c:v>0.34070000000000011</c:v>
                </c:pt>
                <c:pt idx="159">
                  <c:v>0.35210000000000002</c:v>
                </c:pt>
                <c:pt idx="160">
                  <c:v>0.36340000000000161</c:v>
                </c:pt>
                <c:pt idx="161">
                  <c:v>0.37480000000000208</c:v>
                </c:pt>
                <c:pt idx="162">
                  <c:v>0.38600000000000184</c:v>
                </c:pt>
                <c:pt idx="163">
                  <c:v>0.39700000000000207</c:v>
                </c:pt>
                <c:pt idx="164">
                  <c:v>0.40750000000000008</c:v>
                </c:pt>
                <c:pt idx="165">
                  <c:v>0.41750000000000032</c:v>
                </c:pt>
                <c:pt idx="166">
                  <c:v>0.42680000000000184</c:v>
                </c:pt>
                <c:pt idx="167">
                  <c:v>0.43510000000000032</c:v>
                </c:pt>
                <c:pt idx="168">
                  <c:v>0.44240000000000013</c:v>
                </c:pt>
                <c:pt idx="169">
                  <c:v>0.44850000000000012</c:v>
                </c:pt>
                <c:pt idx="170">
                  <c:v>0.45320000000000005</c:v>
                </c:pt>
                <c:pt idx="171">
                  <c:v>0.45650000000000002</c:v>
                </c:pt>
                <c:pt idx="172">
                  <c:v>0.45830000000000032</c:v>
                </c:pt>
                <c:pt idx="173">
                  <c:v>0.45800000000000002</c:v>
                </c:pt>
                <c:pt idx="174">
                  <c:v>0.45630000000000032</c:v>
                </c:pt>
                <c:pt idx="175">
                  <c:v>0.45320000000000005</c:v>
                </c:pt>
                <c:pt idx="176">
                  <c:v>0.44880000000000042</c:v>
                </c:pt>
                <c:pt idx="177">
                  <c:v>0.44340000000000013</c:v>
                </c:pt>
                <c:pt idx="178">
                  <c:v>0.43690000000000184</c:v>
                </c:pt>
                <c:pt idx="179">
                  <c:v>0.42990000000000184</c:v>
                </c:pt>
                <c:pt idx="180">
                  <c:v>0.42210000000000031</c:v>
                </c:pt>
                <c:pt idx="181">
                  <c:v>0.41390000000000032</c:v>
                </c:pt>
                <c:pt idx="182">
                  <c:v>0.40540000000000032</c:v>
                </c:pt>
                <c:pt idx="183">
                  <c:v>0.39670000000000138</c:v>
                </c:pt>
                <c:pt idx="184">
                  <c:v>0.38800000000000184</c:v>
                </c:pt>
                <c:pt idx="185">
                  <c:v>0.37910000000000038</c:v>
                </c:pt>
                <c:pt idx="186">
                  <c:v>0.37050000000000038</c:v>
                </c:pt>
                <c:pt idx="187">
                  <c:v>0.36180000000000184</c:v>
                </c:pt>
                <c:pt idx="188">
                  <c:v>0.35340000000000032</c:v>
                </c:pt>
                <c:pt idx="189">
                  <c:v>0.34520000000000012</c:v>
                </c:pt>
                <c:pt idx="190">
                  <c:v>0.33730000000000288</c:v>
                </c:pt>
                <c:pt idx="191">
                  <c:v>0.32960000000000178</c:v>
                </c:pt>
                <c:pt idx="192">
                  <c:v>0.32220000000000032</c:v>
                </c:pt>
                <c:pt idx="193">
                  <c:v>0.31500000000000161</c:v>
                </c:pt>
                <c:pt idx="194">
                  <c:v>0.30820000000000008</c:v>
                </c:pt>
                <c:pt idx="195">
                  <c:v>0.30170000000000002</c:v>
                </c:pt>
                <c:pt idx="196">
                  <c:v>0.29530000000000184</c:v>
                </c:pt>
                <c:pt idx="197">
                  <c:v>0.28950000000000031</c:v>
                </c:pt>
                <c:pt idx="198">
                  <c:v>0.28380000000000088</c:v>
                </c:pt>
                <c:pt idx="199">
                  <c:v>0.27830000000000032</c:v>
                </c:pt>
                <c:pt idx="200">
                  <c:v>0.27330000000000032</c:v>
                </c:pt>
                <c:pt idx="201">
                  <c:v>0.26830000000000032</c:v>
                </c:pt>
                <c:pt idx="202">
                  <c:v>0.26379999999999998</c:v>
                </c:pt>
                <c:pt idx="203">
                  <c:v>0.25940000000000002</c:v>
                </c:pt>
                <c:pt idx="204">
                  <c:v>0.25540000000000002</c:v>
                </c:pt>
                <c:pt idx="205">
                  <c:v>0.25140000000000001</c:v>
                </c:pt>
                <c:pt idx="206">
                  <c:v>0.24780000000000021</c:v>
                </c:pt>
                <c:pt idx="207">
                  <c:v>0.24440000000000098</c:v>
                </c:pt>
                <c:pt idx="208">
                  <c:v>0.24100000000000021</c:v>
                </c:pt>
                <c:pt idx="209">
                  <c:v>0.23790000000000044</c:v>
                </c:pt>
                <c:pt idx="210">
                  <c:v>0.2351</c:v>
                </c:pt>
                <c:pt idx="211">
                  <c:v>0.23230000000000001</c:v>
                </c:pt>
                <c:pt idx="212">
                  <c:v>0.22970000000000015</c:v>
                </c:pt>
                <c:pt idx="213">
                  <c:v>0.22730000000000006</c:v>
                </c:pt>
                <c:pt idx="214">
                  <c:v>0.22510000000000005</c:v>
                </c:pt>
                <c:pt idx="215">
                  <c:v>0.22300000000000006</c:v>
                </c:pt>
                <c:pt idx="216">
                  <c:v>0.22100000000000009</c:v>
                </c:pt>
                <c:pt idx="217">
                  <c:v>0.21920000000000098</c:v>
                </c:pt>
                <c:pt idx="218">
                  <c:v>0.21740000000000106</c:v>
                </c:pt>
                <c:pt idx="219">
                  <c:v>0.21580000000000021</c:v>
                </c:pt>
                <c:pt idx="220">
                  <c:v>0.21430000000000021</c:v>
                </c:pt>
                <c:pt idx="221">
                  <c:v>0.21290000000000095</c:v>
                </c:pt>
                <c:pt idx="222">
                  <c:v>0.21160000000000001</c:v>
                </c:pt>
                <c:pt idx="223">
                  <c:v>0.21040000000000084</c:v>
                </c:pt>
                <c:pt idx="224">
                  <c:v>0.20940000000000086</c:v>
                </c:pt>
                <c:pt idx="225">
                  <c:v>0.20840000000000086</c:v>
                </c:pt>
                <c:pt idx="226">
                  <c:v>0.20740000000000086</c:v>
                </c:pt>
                <c:pt idx="227">
                  <c:v>0.20660000000000001</c:v>
                </c:pt>
                <c:pt idx="228">
                  <c:v>0.20580000000000001</c:v>
                </c:pt>
                <c:pt idx="229">
                  <c:v>0.2051</c:v>
                </c:pt>
                <c:pt idx="230">
                  <c:v>0.20440000000000041</c:v>
                </c:pt>
                <c:pt idx="231">
                  <c:v>0.20380000000000001</c:v>
                </c:pt>
                <c:pt idx="232">
                  <c:v>0.20340000000000041</c:v>
                </c:pt>
                <c:pt idx="233">
                  <c:v>0.20290000000000041</c:v>
                </c:pt>
                <c:pt idx="234">
                  <c:v>0.2026</c:v>
                </c:pt>
                <c:pt idx="235">
                  <c:v>0.20219999999999999</c:v>
                </c:pt>
                <c:pt idx="236">
                  <c:v>0.2021</c:v>
                </c:pt>
                <c:pt idx="237">
                  <c:v>0.20190000000000041</c:v>
                </c:pt>
                <c:pt idx="238">
                  <c:v>0.20169999999999999</c:v>
                </c:pt>
                <c:pt idx="239">
                  <c:v>0.2016</c:v>
                </c:pt>
                <c:pt idx="240">
                  <c:v>0.2016</c:v>
                </c:pt>
                <c:pt idx="241">
                  <c:v>0.20150000000000001</c:v>
                </c:pt>
                <c:pt idx="242">
                  <c:v>0.20150000000000001</c:v>
                </c:pt>
                <c:pt idx="243">
                  <c:v>0.2016</c:v>
                </c:pt>
                <c:pt idx="244">
                  <c:v>0.20169999999999999</c:v>
                </c:pt>
                <c:pt idx="245">
                  <c:v>0.20180000000000001</c:v>
                </c:pt>
                <c:pt idx="246">
                  <c:v>0.20200000000000001</c:v>
                </c:pt>
                <c:pt idx="247">
                  <c:v>0.20230000000000001</c:v>
                </c:pt>
                <c:pt idx="248">
                  <c:v>0.20250000000000001</c:v>
                </c:pt>
                <c:pt idx="249">
                  <c:v>0.20280000000000001</c:v>
                </c:pt>
                <c:pt idx="250">
                  <c:v>0.2031</c:v>
                </c:pt>
                <c:pt idx="251">
                  <c:v>0.20350000000000001</c:v>
                </c:pt>
                <c:pt idx="252">
                  <c:v>0.20400000000000001</c:v>
                </c:pt>
                <c:pt idx="253">
                  <c:v>0.20430000000000001</c:v>
                </c:pt>
                <c:pt idx="254">
                  <c:v>0.20480000000000001</c:v>
                </c:pt>
                <c:pt idx="255">
                  <c:v>0.20519999999999999</c:v>
                </c:pt>
                <c:pt idx="256">
                  <c:v>0.20569999999999999</c:v>
                </c:pt>
                <c:pt idx="257">
                  <c:v>0.20630000000000001</c:v>
                </c:pt>
                <c:pt idx="258">
                  <c:v>0.20690000000000044</c:v>
                </c:pt>
                <c:pt idx="259">
                  <c:v>0.20740000000000086</c:v>
                </c:pt>
                <c:pt idx="260">
                  <c:v>0.20800000000000021</c:v>
                </c:pt>
                <c:pt idx="261">
                  <c:v>0.20880000000000001</c:v>
                </c:pt>
                <c:pt idx="262">
                  <c:v>0.20930000000000001</c:v>
                </c:pt>
                <c:pt idx="263">
                  <c:v>0.21000000000000021</c:v>
                </c:pt>
                <c:pt idx="264">
                  <c:v>0.21080000000000004</c:v>
                </c:pt>
                <c:pt idx="265">
                  <c:v>0.21150000000000024</c:v>
                </c:pt>
                <c:pt idx="266">
                  <c:v>0.21220000000000044</c:v>
                </c:pt>
                <c:pt idx="267">
                  <c:v>0.21300000000000024</c:v>
                </c:pt>
                <c:pt idx="268">
                  <c:v>0.21380000000000021</c:v>
                </c:pt>
                <c:pt idx="269">
                  <c:v>0.21470000000000086</c:v>
                </c:pt>
                <c:pt idx="270">
                  <c:v>0.21550000000000041</c:v>
                </c:pt>
                <c:pt idx="271">
                  <c:v>0.21630000000000021</c:v>
                </c:pt>
                <c:pt idx="272">
                  <c:v>0.21720000000000089</c:v>
                </c:pt>
                <c:pt idx="273">
                  <c:v>0.21820000000000098</c:v>
                </c:pt>
                <c:pt idx="274">
                  <c:v>0.21910000000000004</c:v>
                </c:pt>
                <c:pt idx="275">
                  <c:v>0.22000000000000008</c:v>
                </c:pt>
                <c:pt idx="276">
                  <c:v>0.22100000000000006</c:v>
                </c:pt>
                <c:pt idx="277">
                  <c:v>0.22190000000000007</c:v>
                </c:pt>
                <c:pt idx="278">
                  <c:v>0.22300000000000006</c:v>
                </c:pt>
                <c:pt idx="279">
                  <c:v>0.22400000000000009</c:v>
                </c:pt>
                <c:pt idx="280">
                  <c:v>0.22510000000000008</c:v>
                </c:pt>
                <c:pt idx="281">
                  <c:v>0.22610000000000005</c:v>
                </c:pt>
                <c:pt idx="282">
                  <c:v>0.22720000000000004</c:v>
                </c:pt>
                <c:pt idx="283">
                  <c:v>0.22820000000000007</c:v>
                </c:pt>
                <c:pt idx="284">
                  <c:v>0.2294000000000001</c:v>
                </c:pt>
                <c:pt idx="285">
                  <c:v>0.23050000000000001</c:v>
                </c:pt>
                <c:pt idx="286">
                  <c:v>0.23169999999999999</c:v>
                </c:pt>
                <c:pt idx="287">
                  <c:v>0.23280000000000001</c:v>
                </c:pt>
                <c:pt idx="288">
                  <c:v>0.23400000000000001</c:v>
                </c:pt>
                <c:pt idx="289">
                  <c:v>0.23520000000000021</c:v>
                </c:pt>
                <c:pt idx="290">
                  <c:v>0.23650000000000004</c:v>
                </c:pt>
                <c:pt idx="291">
                  <c:v>0.23769999999999999</c:v>
                </c:pt>
                <c:pt idx="292">
                  <c:v>0.23890000000000086</c:v>
                </c:pt>
                <c:pt idx="293">
                  <c:v>0.24020000000000041</c:v>
                </c:pt>
                <c:pt idx="294">
                  <c:v>0.24150000000000021</c:v>
                </c:pt>
                <c:pt idx="295">
                  <c:v>0.24280000000000004</c:v>
                </c:pt>
                <c:pt idx="296">
                  <c:v>0.24400000000000024</c:v>
                </c:pt>
                <c:pt idx="297">
                  <c:v>0.24550000000000041</c:v>
                </c:pt>
                <c:pt idx="298">
                  <c:v>0.24670000000000089</c:v>
                </c:pt>
                <c:pt idx="299">
                  <c:v>0.24810000000000001</c:v>
                </c:pt>
                <c:pt idx="300">
                  <c:v>0.24960000000000004</c:v>
                </c:pt>
                <c:pt idx="301">
                  <c:v>0.251</c:v>
                </c:pt>
                <c:pt idx="302">
                  <c:v>0.25240000000000001</c:v>
                </c:pt>
                <c:pt idx="303">
                  <c:v>0.25379999999999997</c:v>
                </c:pt>
                <c:pt idx="304">
                  <c:v>0.25529999999999997</c:v>
                </c:pt>
                <c:pt idx="305">
                  <c:v>0.25669999999999998</c:v>
                </c:pt>
                <c:pt idx="306">
                  <c:v>0.2581</c:v>
                </c:pt>
                <c:pt idx="307">
                  <c:v>0.25970000000000004</c:v>
                </c:pt>
                <c:pt idx="308">
                  <c:v>0.26129999999999998</c:v>
                </c:pt>
                <c:pt idx="309">
                  <c:v>0.26270000000000004</c:v>
                </c:pt>
                <c:pt idx="310">
                  <c:v>0.26429999999999998</c:v>
                </c:pt>
                <c:pt idx="311">
                  <c:v>0.26600000000000001</c:v>
                </c:pt>
                <c:pt idx="312">
                  <c:v>0.2676</c:v>
                </c:pt>
                <c:pt idx="313">
                  <c:v>0.26920000000000005</c:v>
                </c:pt>
                <c:pt idx="314">
                  <c:v>0.27080000000000032</c:v>
                </c:pt>
                <c:pt idx="315">
                  <c:v>0.27260000000000001</c:v>
                </c:pt>
                <c:pt idx="316">
                  <c:v>0.27410000000000001</c:v>
                </c:pt>
                <c:pt idx="317">
                  <c:v>0.27580000000000032</c:v>
                </c:pt>
                <c:pt idx="318">
                  <c:v>0.27760000000000001</c:v>
                </c:pt>
                <c:pt idx="319">
                  <c:v>0.27930000000000038</c:v>
                </c:pt>
                <c:pt idx="320">
                  <c:v>0.28100000000000008</c:v>
                </c:pt>
                <c:pt idx="321">
                  <c:v>0.28280000000000038</c:v>
                </c:pt>
                <c:pt idx="322">
                  <c:v>0.28460000000000002</c:v>
                </c:pt>
                <c:pt idx="323">
                  <c:v>0.28650000000000031</c:v>
                </c:pt>
                <c:pt idx="324">
                  <c:v>0.28840000000000032</c:v>
                </c:pt>
                <c:pt idx="325">
                  <c:v>0.29010000000000002</c:v>
                </c:pt>
                <c:pt idx="326">
                  <c:v>0.29200000000000031</c:v>
                </c:pt>
                <c:pt idx="327">
                  <c:v>0.29390000000000038</c:v>
                </c:pt>
                <c:pt idx="328">
                  <c:v>0.29590000000000038</c:v>
                </c:pt>
                <c:pt idx="329">
                  <c:v>0.29780000000000184</c:v>
                </c:pt>
                <c:pt idx="330">
                  <c:v>0.29980000000000184</c:v>
                </c:pt>
                <c:pt idx="331">
                  <c:v>0.30170000000000002</c:v>
                </c:pt>
                <c:pt idx="332">
                  <c:v>0.30370000000000008</c:v>
                </c:pt>
                <c:pt idx="333">
                  <c:v>0.30580000000000207</c:v>
                </c:pt>
                <c:pt idx="334">
                  <c:v>0.30780000000000207</c:v>
                </c:pt>
                <c:pt idx="335">
                  <c:v>0.30990000000000184</c:v>
                </c:pt>
                <c:pt idx="336">
                  <c:v>0.31200000000000161</c:v>
                </c:pt>
                <c:pt idx="337">
                  <c:v>0.31410000000000032</c:v>
                </c:pt>
                <c:pt idx="338">
                  <c:v>0.31620000000000031</c:v>
                </c:pt>
                <c:pt idx="339">
                  <c:v>0.31840000000000207</c:v>
                </c:pt>
                <c:pt idx="340">
                  <c:v>0.32060000000000038</c:v>
                </c:pt>
                <c:pt idx="341">
                  <c:v>0.32280000000000242</c:v>
                </c:pt>
                <c:pt idx="342">
                  <c:v>0.32520000000000032</c:v>
                </c:pt>
                <c:pt idx="343">
                  <c:v>0.32740000000000208</c:v>
                </c:pt>
                <c:pt idx="344">
                  <c:v>0.32970000000000038</c:v>
                </c:pt>
                <c:pt idx="345">
                  <c:v>0.33210000000000189</c:v>
                </c:pt>
                <c:pt idx="346">
                  <c:v>0.33440000000000247</c:v>
                </c:pt>
                <c:pt idx="347">
                  <c:v>0.33690000000000242</c:v>
                </c:pt>
                <c:pt idx="348">
                  <c:v>0.33920000000000167</c:v>
                </c:pt>
                <c:pt idx="349">
                  <c:v>0.34170000000000011</c:v>
                </c:pt>
                <c:pt idx="350">
                  <c:v>0.34430000000000061</c:v>
                </c:pt>
                <c:pt idx="351">
                  <c:v>0.34670000000000012</c:v>
                </c:pt>
                <c:pt idx="352">
                  <c:v>0.34930000000000172</c:v>
                </c:pt>
                <c:pt idx="353">
                  <c:v>0.35180000000000161</c:v>
                </c:pt>
                <c:pt idx="354">
                  <c:v>0.35440000000000038</c:v>
                </c:pt>
                <c:pt idx="355">
                  <c:v>0.35710000000000008</c:v>
                </c:pt>
                <c:pt idx="356">
                  <c:v>0.35980000000000184</c:v>
                </c:pt>
                <c:pt idx="357">
                  <c:v>0.36240000000000161</c:v>
                </c:pt>
                <c:pt idx="358">
                  <c:v>0.36520000000000002</c:v>
                </c:pt>
                <c:pt idx="359">
                  <c:v>0.36800000000000038</c:v>
                </c:pt>
                <c:pt idx="360">
                  <c:v>0.37080000000000207</c:v>
                </c:pt>
                <c:pt idx="361">
                  <c:v>0.37370000000000031</c:v>
                </c:pt>
                <c:pt idx="362">
                  <c:v>0.37660000000000032</c:v>
                </c:pt>
                <c:pt idx="363">
                  <c:v>0.37950000000000178</c:v>
                </c:pt>
                <c:pt idx="364">
                  <c:v>0.38250000000000184</c:v>
                </c:pt>
                <c:pt idx="365">
                  <c:v>0.38550000000000184</c:v>
                </c:pt>
                <c:pt idx="366">
                  <c:v>0.38850000000000184</c:v>
                </c:pt>
                <c:pt idx="367">
                  <c:v>0.39160000000000172</c:v>
                </c:pt>
                <c:pt idx="368">
                  <c:v>0.39470000000000038</c:v>
                </c:pt>
                <c:pt idx="369">
                  <c:v>0.39790000000000242</c:v>
                </c:pt>
                <c:pt idx="370">
                  <c:v>0.40110000000000001</c:v>
                </c:pt>
                <c:pt idx="371">
                  <c:v>0.40430000000000038</c:v>
                </c:pt>
                <c:pt idx="372">
                  <c:v>0.40760000000000002</c:v>
                </c:pt>
                <c:pt idx="373">
                  <c:v>0.41100000000000031</c:v>
                </c:pt>
                <c:pt idx="374">
                  <c:v>0.41450000000000031</c:v>
                </c:pt>
                <c:pt idx="375">
                  <c:v>0.41800000000000032</c:v>
                </c:pt>
                <c:pt idx="376">
                  <c:v>0.42140000000000088</c:v>
                </c:pt>
                <c:pt idx="377">
                  <c:v>0.42510000000000031</c:v>
                </c:pt>
                <c:pt idx="378">
                  <c:v>0.42860000000000031</c:v>
                </c:pt>
                <c:pt idx="379">
                  <c:v>0.43230000000000207</c:v>
                </c:pt>
                <c:pt idx="380">
                  <c:v>0.43600000000000161</c:v>
                </c:pt>
                <c:pt idx="381">
                  <c:v>0.43980000000000213</c:v>
                </c:pt>
                <c:pt idx="382">
                  <c:v>0.44370000000000009</c:v>
                </c:pt>
                <c:pt idx="383">
                  <c:v>0.44760000000000011</c:v>
                </c:pt>
                <c:pt idx="384">
                  <c:v>0.45150000000000001</c:v>
                </c:pt>
                <c:pt idx="385">
                  <c:v>0.4556</c:v>
                </c:pt>
                <c:pt idx="386">
                  <c:v>0.4597</c:v>
                </c:pt>
                <c:pt idx="387">
                  <c:v>0.46390000000000031</c:v>
                </c:pt>
                <c:pt idx="388">
                  <c:v>0.46810000000000002</c:v>
                </c:pt>
                <c:pt idx="389">
                  <c:v>0.47250000000000031</c:v>
                </c:pt>
                <c:pt idx="390">
                  <c:v>0.47680000000000161</c:v>
                </c:pt>
                <c:pt idx="391">
                  <c:v>0.48120000000000002</c:v>
                </c:pt>
                <c:pt idx="392">
                  <c:v>0.48570000000000002</c:v>
                </c:pt>
                <c:pt idx="393">
                  <c:v>0.49030000000000173</c:v>
                </c:pt>
                <c:pt idx="394">
                  <c:v>0.49510000000000032</c:v>
                </c:pt>
                <c:pt idx="395">
                  <c:v>0.49980000000000208</c:v>
                </c:pt>
                <c:pt idx="396">
                  <c:v>0.50469999999999993</c:v>
                </c:pt>
                <c:pt idx="397">
                  <c:v>0.50960000000000005</c:v>
                </c:pt>
                <c:pt idx="398">
                  <c:v>0.51479999999999992</c:v>
                </c:pt>
                <c:pt idx="399">
                  <c:v>0.51980000000000004</c:v>
                </c:pt>
                <c:pt idx="400">
                  <c:v>0.52499999999999991</c:v>
                </c:pt>
                <c:pt idx="401">
                  <c:v>0.53029999999999999</c:v>
                </c:pt>
                <c:pt idx="402">
                  <c:v>0.53570000000000062</c:v>
                </c:pt>
                <c:pt idx="403">
                  <c:v>0.54139999999999999</c:v>
                </c:pt>
                <c:pt idx="404">
                  <c:v>0.54689999999999994</c:v>
                </c:pt>
                <c:pt idx="405">
                  <c:v>0.55259999999999998</c:v>
                </c:pt>
                <c:pt idx="406">
                  <c:v>0.55840000000000001</c:v>
                </c:pt>
                <c:pt idx="407">
                  <c:v>0.5645</c:v>
                </c:pt>
                <c:pt idx="408">
                  <c:v>0.57060000000000322</c:v>
                </c:pt>
                <c:pt idx="409">
                  <c:v>0.57680000000000065</c:v>
                </c:pt>
                <c:pt idx="410">
                  <c:v>0.58319999999999961</c:v>
                </c:pt>
                <c:pt idx="411">
                  <c:v>0.58960000000000024</c:v>
                </c:pt>
                <c:pt idx="412">
                  <c:v>0.59620000000000029</c:v>
                </c:pt>
                <c:pt idx="413">
                  <c:v>0.60290000000000321</c:v>
                </c:pt>
                <c:pt idx="414">
                  <c:v>0.60990000000000322</c:v>
                </c:pt>
                <c:pt idx="415">
                  <c:v>0.61690000000000356</c:v>
                </c:pt>
                <c:pt idx="416">
                  <c:v>0.62410000000000065</c:v>
                </c:pt>
                <c:pt idx="417">
                  <c:v>0.63149999999999995</c:v>
                </c:pt>
                <c:pt idx="418">
                  <c:v>0.63910000000000344</c:v>
                </c:pt>
                <c:pt idx="419">
                  <c:v>0.64670000000000416</c:v>
                </c:pt>
                <c:pt idx="420">
                  <c:v>0.65460000000000484</c:v>
                </c:pt>
                <c:pt idx="421">
                  <c:v>0.66270000000000495</c:v>
                </c:pt>
                <c:pt idx="422">
                  <c:v>0.67090000000000416</c:v>
                </c:pt>
                <c:pt idx="423">
                  <c:v>0.67940000000000356</c:v>
                </c:pt>
                <c:pt idx="424">
                  <c:v>0.68810000000000049</c:v>
                </c:pt>
                <c:pt idx="425">
                  <c:v>0.69690000000000085</c:v>
                </c:pt>
                <c:pt idx="426">
                  <c:v>0.70590000000000064</c:v>
                </c:pt>
                <c:pt idx="427">
                  <c:v>0.71540000000000004</c:v>
                </c:pt>
                <c:pt idx="428">
                  <c:v>0.72490000000000065</c:v>
                </c:pt>
                <c:pt idx="429">
                  <c:v>0.73460000000000414</c:v>
                </c:pt>
                <c:pt idx="430">
                  <c:v>0.74480000000000368</c:v>
                </c:pt>
                <c:pt idx="431">
                  <c:v>0.75500000000000356</c:v>
                </c:pt>
                <c:pt idx="432">
                  <c:v>0.76570000000000404</c:v>
                </c:pt>
                <c:pt idx="433">
                  <c:v>0.77650000000000052</c:v>
                </c:pt>
                <c:pt idx="434">
                  <c:v>0.78759999999999997</c:v>
                </c:pt>
                <c:pt idx="435">
                  <c:v>0.79920000000000002</c:v>
                </c:pt>
                <c:pt idx="436">
                  <c:v>0.81090000000000062</c:v>
                </c:pt>
                <c:pt idx="437">
                  <c:v>0.82299999999999995</c:v>
                </c:pt>
                <c:pt idx="438">
                  <c:v>0.83549999999999991</c:v>
                </c:pt>
                <c:pt idx="439">
                  <c:v>0.84839999999999993</c:v>
                </c:pt>
                <c:pt idx="440">
                  <c:v>0.86159999999999992</c:v>
                </c:pt>
                <c:pt idx="441">
                  <c:v>0.87520000000000064</c:v>
                </c:pt>
                <c:pt idx="442">
                  <c:v>0.8893000000000002</c:v>
                </c:pt>
                <c:pt idx="443">
                  <c:v>0.90369999999999995</c:v>
                </c:pt>
                <c:pt idx="444">
                  <c:v>0.91860000000000064</c:v>
                </c:pt>
                <c:pt idx="445">
                  <c:v>0.93399999999999994</c:v>
                </c:pt>
                <c:pt idx="446">
                  <c:v>0.94990000000000063</c:v>
                </c:pt>
                <c:pt idx="447">
                  <c:v>0.96620000000000061</c:v>
                </c:pt>
                <c:pt idx="448">
                  <c:v>0.98309999999999997</c:v>
                </c:pt>
                <c:pt idx="449">
                  <c:v>1.0006000000000002</c:v>
                </c:pt>
                <c:pt idx="450">
                  <c:v>1.0187999999999935</c:v>
                </c:pt>
                <c:pt idx="452">
                  <c:v>1.4936999999999907</c:v>
                </c:pt>
                <c:pt idx="453">
                  <c:v>1.4772999999999914</c:v>
                </c:pt>
                <c:pt idx="454">
                  <c:v>1.4614999999999907</c:v>
                </c:pt>
                <c:pt idx="455">
                  <c:v>1.4460999999999935</c:v>
                </c:pt>
                <c:pt idx="456">
                  <c:v>1.4314999999999889</c:v>
                </c:pt>
                <c:pt idx="457">
                  <c:v>1.4171999999999898</c:v>
                </c:pt>
                <c:pt idx="458">
                  <c:v>1.4033999999999887</c:v>
                </c:pt>
                <c:pt idx="459">
                  <c:v>1.3900000000000001</c:v>
                </c:pt>
                <c:pt idx="460">
                  <c:v>1.3771</c:v>
                </c:pt>
                <c:pt idx="461">
                  <c:v>1.3647</c:v>
                </c:pt>
                <c:pt idx="462">
                  <c:v>1.3525</c:v>
                </c:pt>
                <c:pt idx="463">
                  <c:v>1.341</c:v>
                </c:pt>
                <c:pt idx="464">
                  <c:v>1.3295999999999928</c:v>
                </c:pt>
                <c:pt idx="465">
                  <c:v>1.3187000000000002</c:v>
                </c:pt>
                <c:pt idx="466">
                  <c:v>1.3081</c:v>
                </c:pt>
                <c:pt idx="467">
                  <c:v>1.2978999999999905</c:v>
                </c:pt>
                <c:pt idx="468">
                  <c:v>1.2878999999999909</c:v>
                </c:pt>
                <c:pt idx="469">
                  <c:v>1.2782</c:v>
                </c:pt>
                <c:pt idx="470">
                  <c:v>1.2689999999999928</c:v>
                </c:pt>
                <c:pt idx="471">
                  <c:v>1.2598999999999907</c:v>
                </c:pt>
                <c:pt idx="472">
                  <c:v>1.2511999999999917</c:v>
                </c:pt>
                <c:pt idx="473">
                  <c:v>1.2425999999999937</c:v>
                </c:pt>
                <c:pt idx="474">
                  <c:v>1.2343999999999935</c:v>
                </c:pt>
                <c:pt idx="475">
                  <c:v>1.2263999999999935</c:v>
                </c:pt>
                <c:pt idx="476">
                  <c:v>1.2185999999999928</c:v>
                </c:pt>
                <c:pt idx="477">
                  <c:v>1.2110999999999918</c:v>
                </c:pt>
                <c:pt idx="478">
                  <c:v>1.2037999999999887</c:v>
                </c:pt>
                <c:pt idx="479">
                  <c:v>1.1966999999999999</c:v>
                </c:pt>
                <c:pt idx="480">
                  <c:v>1.1898</c:v>
                </c:pt>
                <c:pt idx="481">
                  <c:v>1.1831</c:v>
                </c:pt>
                <c:pt idx="482">
                  <c:v>1.1766999999999999</c:v>
                </c:pt>
                <c:pt idx="483">
                  <c:v>1.1702999999999999</c:v>
                </c:pt>
                <c:pt idx="484">
                  <c:v>1.1642000000000001</c:v>
                </c:pt>
                <c:pt idx="485">
                  <c:v>1.1583999999999999</c:v>
                </c:pt>
                <c:pt idx="486">
                  <c:v>1.1526000000000001</c:v>
                </c:pt>
                <c:pt idx="487">
                  <c:v>1.1469</c:v>
                </c:pt>
                <c:pt idx="488">
                  <c:v>1.1415</c:v>
                </c:pt>
                <c:pt idx="489">
                  <c:v>1.1363000000000001</c:v>
                </c:pt>
                <c:pt idx="490">
                  <c:v>1.1312</c:v>
                </c:pt>
                <c:pt idx="491">
                  <c:v>1.1261999999999999</c:v>
                </c:pt>
                <c:pt idx="492">
                  <c:v>1.1214</c:v>
                </c:pt>
                <c:pt idx="493">
                  <c:v>1.1167</c:v>
                </c:pt>
                <c:pt idx="494">
                  <c:v>1.1121000000000001</c:v>
                </c:pt>
                <c:pt idx="495">
                  <c:v>1.107599999999993</c:v>
                </c:pt>
                <c:pt idx="496">
                  <c:v>1.1033999999999935</c:v>
                </c:pt>
                <c:pt idx="497">
                  <c:v>1.0992</c:v>
                </c:pt>
                <c:pt idx="498">
                  <c:v>1.0951</c:v>
                </c:pt>
                <c:pt idx="499">
                  <c:v>1.0912000000000002</c:v>
                </c:pt>
                <c:pt idx="500">
                  <c:v>1.0873999999999928</c:v>
                </c:pt>
                <c:pt idx="501">
                  <c:v>1.083599999999993</c:v>
                </c:pt>
                <c:pt idx="502">
                  <c:v>1.0801000000000001</c:v>
                </c:pt>
                <c:pt idx="503">
                  <c:v>1.0765</c:v>
                </c:pt>
                <c:pt idx="504">
                  <c:v>1.0731000000000002</c:v>
                </c:pt>
                <c:pt idx="505">
                  <c:v>1.0698999999999919</c:v>
                </c:pt>
                <c:pt idx="506">
                  <c:v>1.0667</c:v>
                </c:pt>
                <c:pt idx="507">
                  <c:v>1.063499999999993</c:v>
                </c:pt>
                <c:pt idx="508">
                  <c:v>1.0605</c:v>
                </c:pt>
                <c:pt idx="509">
                  <c:v>1.0575999999999921</c:v>
                </c:pt>
                <c:pt idx="510">
                  <c:v>1.0547</c:v>
                </c:pt>
                <c:pt idx="511">
                  <c:v>1.052</c:v>
                </c:pt>
                <c:pt idx="512">
                  <c:v>1.0493999999999928</c:v>
                </c:pt>
                <c:pt idx="513">
                  <c:v>1.0467</c:v>
                </c:pt>
                <c:pt idx="514">
                  <c:v>1.0441</c:v>
                </c:pt>
                <c:pt idx="515">
                  <c:v>1.0416999999999919</c:v>
                </c:pt>
                <c:pt idx="516">
                  <c:v>1.0393999999999926</c:v>
                </c:pt>
                <c:pt idx="517">
                  <c:v>1.0369999999999928</c:v>
                </c:pt>
                <c:pt idx="518">
                  <c:v>1.0348000000000002</c:v>
                </c:pt>
                <c:pt idx="519">
                  <c:v>1.0326</c:v>
                </c:pt>
                <c:pt idx="520">
                  <c:v>1.0306</c:v>
                </c:pt>
                <c:pt idx="521">
                  <c:v>1.0286</c:v>
                </c:pt>
                <c:pt idx="522">
                  <c:v>1.0266</c:v>
                </c:pt>
                <c:pt idx="523">
                  <c:v>1.0246</c:v>
                </c:pt>
                <c:pt idx="524">
                  <c:v>1.0228999999999928</c:v>
                </c:pt>
                <c:pt idx="525">
                  <c:v>1.021099999999993</c:v>
                </c:pt>
                <c:pt idx="526">
                  <c:v>1.0193999999999921</c:v>
                </c:pt>
                <c:pt idx="527">
                  <c:v>1.0175999999999916</c:v>
                </c:pt>
                <c:pt idx="528">
                  <c:v>1.0162</c:v>
                </c:pt>
                <c:pt idx="529">
                  <c:v>1.0145</c:v>
                </c:pt>
                <c:pt idx="530">
                  <c:v>1.013099999999993</c:v>
                </c:pt>
                <c:pt idx="531">
                  <c:v>1.0114999999999919</c:v>
                </c:pt>
                <c:pt idx="532">
                  <c:v>1.0103</c:v>
                </c:pt>
                <c:pt idx="533">
                  <c:v>1.008899999999993</c:v>
                </c:pt>
                <c:pt idx="534">
                  <c:v>1.0075999999999909</c:v>
                </c:pt>
                <c:pt idx="535">
                  <c:v>1.0063</c:v>
                </c:pt>
                <c:pt idx="536">
                  <c:v>1.0051999999999921</c:v>
                </c:pt>
                <c:pt idx="537">
                  <c:v>1.004</c:v>
                </c:pt>
                <c:pt idx="538">
                  <c:v>1.002899999999993</c:v>
                </c:pt>
                <c:pt idx="539">
                  <c:v>1.0018999999999896</c:v>
                </c:pt>
                <c:pt idx="540">
                  <c:v>1.0007999999999928</c:v>
                </c:pt>
                <c:pt idx="541">
                  <c:v>0.99979999999999991</c:v>
                </c:pt>
                <c:pt idx="542">
                  <c:v>0.99890000000000012</c:v>
                </c:pt>
                <c:pt idx="543">
                  <c:v>0.99809999999999999</c:v>
                </c:pt>
                <c:pt idx="544">
                  <c:v>0.99720000000000009</c:v>
                </c:pt>
                <c:pt idx="545">
                  <c:v>0.99630000000000007</c:v>
                </c:pt>
                <c:pt idx="546">
                  <c:v>0.9954999999999995</c:v>
                </c:pt>
                <c:pt idx="547">
                  <c:v>0.99480000000000002</c:v>
                </c:pt>
                <c:pt idx="548">
                  <c:v>0.99409999999999998</c:v>
                </c:pt>
                <c:pt idx="549">
                  <c:v>0.99349999999999949</c:v>
                </c:pt>
                <c:pt idx="550">
                  <c:v>0.99290000000000012</c:v>
                </c:pt>
                <c:pt idx="551">
                  <c:v>0.99229999999999996</c:v>
                </c:pt>
                <c:pt idx="552">
                  <c:v>0.99170000000000003</c:v>
                </c:pt>
                <c:pt idx="553">
                  <c:v>0.99109999999999998</c:v>
                </c:pt>
                <c:pt idx="554">
                  <c:v>0.99059999999999959</c:v>
                </c:pt>
                <c:pt idx="555">
                  <c:v>0.99019999999999997</c:v>
                </c:pt>
                <c:pt idx="556">
                  <c:v>0.98980000000000001</c:v>
                </c:pt>
                <c:pt idx="557">
                  <c:v>0.9893999999999995</c:v>
                </c:pt>
                <c:pt idx="558">
                  <c:v>0.98899999999999988</c:v>
                </c:pt>
                <c:pt idx="559">
                  <c:v>0.98859999999999959</c:v>
                </c:pt>
                <c:pt idx="560">
                  <c:v>0.98829999999999996</c:v>
                </c:pt>
                <c:pt idx="561">
                  <c:v>0.98799999999999999</c:v>
                </c:pt>
                <c:pt idx="562">
                  <c:v>0.98770000000000002</c:v>
                </c:pt>
                <c:pt idx="563">
                  <c:v>0.98760000000000003</c:v>
                </c:pt>
                <c:pt idx="564">
                  <c:v>0.98729999999999951</c:v>
                </c:pt>
                <c:pt idx="565">
                  <c:v>0.98720000000000008</c:v>
                </c:pt>
                <c:pt idx="566">
                  <c:v>0.9870000000000001</c:v>
                </c:pt>
                <c:pt idx="567">
                  <c:v>0.98690000000000011</c:v>
                </c:pt>
                <c:pt idx="568">
                  <c:v>0.9869</c:v>
                </c:pt>
                <c:pt idx="569">
                  <c:v>0.98680000000000012</c:v>
                </c:pt>
                <c:pt idx="570">
                  <c:v>0.98670000000000002</c:v>
                </c:pt>
                <c:pt idx="571">
                  <c:v>0.98669999999999991</c:v>
                </c:pt>
                <c:pt idx="572">
                  <c:v>0.98670000000000002</c:v>
                </c:pt>
                <c:pt idx="573">
                  <c:v>0.98669999999999991</c:v>
                </c:pt>
                <c:pt idx="574">
                  <c:v>0.98680000000000001</c:v>
                </c:pt>
                <c:pt idx="575">
                  <c:v>0.98680000000000012</c:v>
                </c:pt>
                <c:pt idx="576">
                  <c:v>0.9869</c:v>
                </c:pt>
                <c:pt idx="577">
                  <c:v>0.9870000000000001</c:v>
                </c:pt>
                <c:pt idx="578">
                  <c:v>0.98710000000000009</c:v>
                </c:pt>
                <c:pt idx="579">
                  <c:v>0.98729999999999996</c:v>
                </c:pt>
                <c:pt idx="580">
                  <c:v>0.98740000000000006</c:v>
                </c:pt>
                <c:pt idx="581">
                  <c:v>0.98780000000000001</c:v>
                </c:pt>
                <c:pt idx="582">
                  <c:v>0.9879</c:v>
                </c:pt>
                <c:pt idx="583">
                  <c:v>0.98819999999999997</c:v>
                </c:pt>
                <c:pt idx="584">
                  <c:v>0.98849999999999949</c:v>
                </c:pt>
                <c:pt idx="585">
                  <c:v>0.98870000000000013</c:v>
                </c:pt>
                <c:pt idx="586">
                  <c:v>0.98909999999999998</c:v>
                </c:pt>
                <c:pt idx="587">
                  <c:v>0.98930000000000007</c:v>
                </c:pt>
                <c:pt idx="588">
                  <c:v>0.98970000000000002</c:v>
                </c:pt>
                <c:pt idx="589">
                  <c:v>0.99009999999999998</c:v>
                </c:pt>
                <c:pt idx="590">
                  <c:v>0.9903999999999995</c:v>
                </c:pt>
                <c:pt idx="591">
                  <c:v>0.99080000000000013</c:v>
                </c:pt>
                <c:pt idx="592">
                  <c:v>0.99119999999999997</c:v>
                </c:pt>
                <c:pt idx="593">
                  <c:v>0.99160000000000004</c:v>
                </c:pt>
                <c:pt idx="594">
                  <c:v>0.99209999999999998</c:v>
                </c:pt>
                <c:pt idx="595">
                  <c:v>0.99249999999999949</c:v>
                </c:pt>
                <c:pt idx="596">
                  <c:v>0.99289999999999989</c:v>
                </c:pt>
                <c:pt idx="597">
                  <c:v>0.99339999999999951</c:v>
                </c:pt>
                <c:pt idx="598">
                  <c:v>0.99390000000000001</c:v>
                </c:pt>
                <c:pt idx="599">
                  <c:v>0.99439999999999951</c:v>
                </c:pt>
                <c:pt idx="600">
                  <c:v>0.99499999999999988</c:v>
                </c:pt>
                <c:pt idx="601">
                  <c:v>0.9954999999999995</c:v>
                </c:pt>
                <c:pt idx="602">
                  <c:v>0.99609999999999999</c:v>
                </c:pt>
                <c:pt idx="603">
                  <c:v>0.99670000000000003</c:v>
                </c:pt>
                <c:pt idx="604">
                  <c:v>0.99729999999999952</c:v>
                </c:pt>
                <c:pt idx="605">
                  <c:v>0.99790000000000001</c:v>
                </c:pt>
                <c:pt idx="606">
                  <c:v>0.99859999999999949</c:v>
                </c:pt>
                <c:pt idx="607">
                  <c:v>0.99919999999999998</c:v>
                </c:pt>
                <c:pt idx="608">
                  <c:v>0.99990000000000001</c:v>
                </c:pt>
                <c:pt idx="609">
                  <c:v>1.0004999999999935</c:v>
                </c:pt>
                <c:pt idx="610">
                  <c:v>1.0011999999999917</c:v>
                </c:pt>
                <c:pt idx="611">
                  <c:v>1.0018999999999896</c:v>
                </c:pt>
                <c:pt idx="612">
                  <c:v>1.0024999999999935</c:v>
                </c:pt>
                <c:pt idx="613">
                  <c:v>1.0031999999999921</c:v>
                </c:pt>
                <c:pt idx="614">
                  <c:v>1.004</c:v>
                </c:pt>
                <c:pt idx="615">
                  <c:v>1.0047999999999928</c:v>
                </c:pt>
                <c:pt idx="616">
                  <c:v>1.0055999999999909</c:v>
                </c:pt>
                <c:pt idx="617">
                  <c:v>1.0063</c:v>
                </c:pt>
                <c:pt idx="618">
                  <c:v>1.007099999999993</c:v>
                </c:pt>
                <c:pt idx="619">
                  <c:v>1.0078999999999907</c:v>
                </c:pt>
                <c:pt idx="620">
                  <c:v>1.0087999999999928</c:v>
                </c:pt>
                <c:pt idx="621">
                  <c:v>1.0094999999999918</c:v>
                </c:pt>
                <c:pt idx="622">
                  <c:v>1.0103</c:v>
                </c:pt>
                <c:pt idx="623">
                  <c:v>1.0111999999999921</c:v>
                </c:pt>
                <c:pt idx="624">
                  <c:v>1.012</c:v>
                </c:pt>
                <c:pt idx="625">
                  <c:v>1.012899999999993</c:v>
                </c:pt>
                <c:pt idx="626">
                  <c:v>1.0137999999999909</c:v>
                </c:pt>
                <c:pt idx="627">
                  <c:v>1.0146999999999935</c:v>
                </c:pt>
                <c:pt idx="628">
                  <c:v>1.0155999999999914</c:v>
                </c:pt>
                <c:pt idx="629">
                  <c:v>1.0165</c:v>
                </c:pt>
                <c:pt idx="630">
                  <c:v>1.0172999999999921</c:v>
                </c:pt>
                <c:pt idx="631">
                  <c:v>1.0183</c:v>
                </c:pt>
                <c:pt idx="632">
                  <c:v>1.019199999999993</c:v>
                </c:pt>
                <c:pt idx="633">
                  <c:v>1.0203</c:v>
                </c:pt>
                <c:pt idx="634">
                  <c:v>1.021099999999993</c:v>
                </c:pt>
                <c:pt idx="635">
                  <c:v>1.0221</c:v>
                </c:pt>
                <c:pt idx="636">
                  <c:v>1.023199999999993</c:v>
                </c:pt>
                <c:pt idx="637">
                  <c:v>1.0241</c:v>
                </c:pt>
                <c:pt idx="638">
                  <c:v>1.0251999999999928</c:v>
                </c:pt>
                <c:pt idx="639">
                  <c:v>1.026</c:v>
                </c:pt>
                <c:pt idx="640">
                  <c:v>1.0270999999999928</c:v>
                </c:pt>
                <c:pt idx="641">
                  <c:v>1.0282</c:v>
                </c:pt>
                <c:pt idx="642">
                  <c:v>1.0292999999999928</c:v>
                </c:pt>
                <c:pt idx="643">
                  <c:v>1.0303</c:v>
                </c:pt>
                <c:pt idx="644">
                  <c:v>1.0312999999999928</c:v>
                </c:pt>
                <c:pt idx="645">
                  <c:v>1.0324</c:v>
                </c:pt>
                <c:pt idx="646">
                  <c:v>1.0334999999999921</c:v>
                </c:pt>
                <c:pt idx="647">
                  <c:v>1.0346</c:v>
                </c:pt>
                <c:pt idx="648">
                  <c:v>1.0355999999999919</c:v>
                </c:pt>
                <c:pt idx="649">
                  <c:v>1.0367999999999935</c:v>
                </c:pt>
                <c:pt idx="650">
                  <c:v>1.0378999999999909</c:v>
                </c:pt>
                <c:pt idx="651">
                  <c:v>1.039099999999993</c:v>
                </c:pt>
                <c:pt idx="652">
                  <c:v>1.0401</c:v>
                </c:pt>
                <c:pt idx="653">
                  <c:v>1.041299999999993</c:v>
                </c:pt>
                <c:pt idx="654">
                  <c:v>1.0425</c:v>
                </c:pt>
                <c:pt idx="655">
                  <c:v>1.0435999999999921</c:v>
                </c:pt>
                <c:pt idx="656">
                  <c:v>1.0447</c:v>
                </c:pt>
                <c:pt idx="657">
                  <c:v>1.0458999999999909</c:v>
                </c:pt>
                <c:pt idx="658">
                  <c:v>1.0471999999999928</c:v>
                </c:pt>
                <c:pt idx="659">
                  <c:v>1.0483</c:v>
                </c:pt>
                <c:pt idx="660">
                  <c:v>1.0494999999999921</c:v>
                </c:pt>
                <c:pt idx="661">
                  <c:v>1.0507</c:v>
                </c:pt>
                <c:pt idx="662">
                  <c:v>1.0518999999999914</c:v>
                </c:pt>
                <c:pt idx="663">
                  <c:v>1.0530999999999933</c:v>
                </c:pt>
                <c:pt idx="664">
                  <c:v>1.0543</c:v>
                </c:pt>
                <c:pt idx="665">
                  <c:v>1.0555999999999921</c:v>
                </c:pt>
                <c:pt idx="666">
                  <c:v>1.0567</c:v>
                </c:pt>
                <c:pt idx="667">
                  <c:v>1.0581</c:v>
                </c:pt>
                <c:pt idx="668">
                  <c:v>1.059399999999993</c:v>
                </c:pt>
                <c:pt idx="669">
                  <c:v>1.0606</c:v>
                </c:pt>
                <c:pt idx="670">
                  <c:v>1.0617999999999919</c:v>
                </c:pt>
                <c:pt idx="671">
                  <c:v>1.0631999999999928</c:v>
                </c:pt>
                <c:pt idx="672">
                  <c:v>1.0644</c:v>
                </c:pt>
                <c:pt idx="673">
                  <c:v>1.0656999999999921</c:v>
                </c:pt>
                <c:pt idx="674">
                  <c:v>1.0670999999999935</c:v>
                </c:pt>
                <c:pt idx="675">
                  <c:v>1.0683</c:v>
                </c:pt>
                <c:pt idx="676">
                  <c:v>1.069599999999993</c:v>
                </c:pt>
                <c:pt idx="677">
                  <c:v>1.071</c:v>
                </c:pt>
                <c:pt idx="678">
                  <c:v>1.0723</c:v>
                </c:pt>
                <c:pt idx="679">
                  <c:v>1.0736999999999921</c:v>
                </c:pt>
                <c:pt idx="680">
                  <c:v>1.075</c:v>
                </c:pt>
                <c:pt idx="681">
                  <c:v>1.0764</c:v>
                </c:pt>
                <c:pt idx="682">
                  <c:v>1.0776999999999926</c:v>
                </c:pt>
                <c:pt idx="683">
                  <c:v>1.0790999999999935</c:v>
                </c:pt>
                <c:pt idx="684">
                  <c:v>1.0805</c:v>
                </c:pt>
                <c:pt idx="685">
                  <c:v>1.0817999999999917</c:v>
                </c:pt>
                <c:pt idx="686">
                  <c:v>1.0832999999999935</c:v>
                </c:pt>
                <c:pt idx="687">
                  <c:v>1.0847</c:v>
                </c:pt>
                <c:pt idx="688">
                  <c:v>1.0860000000000001</c:v>
                </c:pt>
                <c:pt idx="689">
                  <c:v>1.0874999999999928</c:v>
                </c:pt>
                <c:pt idx="690">
                  <c:v>1.0888</c:v>
                </c:pt>
                <c:pt idx="691">
                  <c:v>1.0903</c:v>
                </c:pt>
                <c:pt idx="692">
                  <c:v>1.0916999999999928</c:v>
                </c:pt>
                <c:pt idx="693">
                  <c:v>1.0931</c:v>
                </c:pt>
                <c:pt idx="694">
                  <c:v>1.0946</c:v>
                </c:pt>
                <c:pt idx="695">
                  <c:v>1.0960000000000001</c:v>
                </c:pt>
                <c:pt idx="696">
                  <c:v>1.097499999999993</c:v>
                </c:pt>
                <c:pt idx="697">
                  <c:v>1.099</c:v>
                </c:pt>
                <c:pt idx="698">
                  <c:v>1.1004999999999998</c:v>
                </c:pt>
                <c:pt idx="699">
                  <c:v>1.101799999999993</c:v>
                </c:pt>
                <c:pt idx="700">
                  <c:v>1.1034000000000002</c:v>
                </c:pt>
                <c:pt idx="701">
                  <c:v>1.1048</c:v>
                </c:pt>
                <c:pt idx="702">
                  <c:v>1.1064000000000001</c:v>
                </c:pt>
                <c:pt idx="703">
                  <c:v>1.107799999999993</c:v>
                </c:pt>
                <c:pt idx="704">
                  <c:v>1.1093999999999935</c:v>
                </c:pt>
                <c:pt idx="705">
                  <c:v>1.1108</c:v>
                </c:pt>
                <c:pt idx="706">
                  <c:v>1.1124000000000001</c:v>
                </c:pt>
                <c:pt idx="707">
                  <c:v>1.113899999999993</c:v>
                </c:pt>
                <c:pt idx="708">
                  <c:v>1.1153999999999935</c:v>
                </c:pt>
                <c:pt idx="709">
                  <c:v>1.1169</c:v>
                </c:pt>
                <c:pt idx="710">
                  <c:v>1.1185</c:v>
                </c:pt>
                <c:pt idx="711">
                  <c:v>1.1200999999999999</c:v>
                </c:pt>
                <c:pt idx="712">
                  <c:v>1.121699999999993</c:v>
                </c:pt>
                <c:pt idx="713">
                  <c:v>1.1232</c:v>
                </c:pt>
                <c:pt idx="714">
                  <c:v>1.1248</c:v>
                </c:pt>
                <c:pt idx="715">
                  <c:v>1.1263000000000001</c:v>
                </c:pt>
                <c:pt idx="716">
                  <c:v>1.1280000000000001</c:v>
                </c:pt>
                <c:pt idx="717">
                  <c:v>1.1294999999999935</c:v>
                </c:pt>
                <c:pt idx="718">
                  <c:v>1.1312</c:v>
                </c:pt>
                <c:pt idx="719">
                  <c:v>1.1328</c:v>
                </c:pt>
                <c:pt idx="720">
                  <c:v>1.1343999999999999</c:v>
                </c:pt>
                <c:pt idx="721">
                  <c:v>1.1358999999999928</c:v>
                </c:pt>
                <c:pt idx="722">
                  <c:v>1.1375999999999935</c:v>
                </c:pt>
                <c:pt idx="723">
                  <c:v>1.1392</c:v>
                </c:pt>
                <c:pt idx="724">
                  <c:v>1.1408</c:v>
                </c:pt>
                <c:pt idx="725">
                  <c:v>1.1425000000000001</c:v>
                </c:pt>
                <c:pt idx="726">
                  <c:v>1.1441000000000001</c:v>
                </c:pt>
                <c:pt idx="727">
                  <c:v>1.145899999999993</c:v>
                </c:pt>
                <c:pt idx="728">
                  <c:v>1.1474</c:v>
                </c:pt>
                <c:pt idx="729">
                  <c:v>1.1491</c:v>
                </c:pt>
                <c:pt idx="730">
                  <c:v>1.1507999999999998</c:v>
                </c:pt>
                <c:pt idx="731">
                  <c:v>1.1524000000000001</c:v>
                </c:pt>
                <c:pt idx="732">
                  <c:v>1.1541999999999999</c:v>
                </c:pt>
                <c:pt idx="733">
                  <c:v>1.1557999999999935</c:v>
                </c:pt>
                <c:pt idx="734">
                  <c:v>1.1575</c:v>
                </c:pt>
                <c:pt idx="735">
                  <c:v>1.1593</c:v>
                </c:pt>
                <c:pt idx="736">
                  <c:v>1.1609</c:v>
                </c:pt>
                <c:pt idx="737">
                  <c:v>1.1627000000000001</c:v>
                </c:pt>
                <c:pt idx="738">
                  <c:v>1.1643999999999999</c:v>
                </c:pt>
                <c:pt idx="739">
                  <c:v>1.1661000000000001</c:v>
                </c:pt>
                <c:pt idx="740">
                  <c:v>1.1678999999999935</c:v>
                </c:pt>
                <c:pt idx="741">
                  <c:v>1.1696</c:v>
                </c:pt>
                <c:pt idx="742">
                  <c:v>1.1714</c:v>
                </c:pt>
                <c:pt idx="743">
                  <c:v>1.1732</c:v>
                </c:pt>
                <c:pt idx="744">
                  <c:v>1.1747999999999998</c:v>
                </c:pt>
                <c:pt idx="745">
                  <c:v>1.1765999999999999</c:v>
                </c:pt>
                <c:pt idx="746">
                  <c:v>1.1783999999999999</c:v>
                </c:pt>
                <c:pt idx="747">
                  <c:v>1.1801999999999999</c:v>
                </c:pt>
                <c:pt idx="748">
                  <c:v>1.1819999999999935</c:v>
                </c:pt>
                <c:pt idx="749">
                  <c:v>1.1838</c:v>
                </c:pt>
                <c:pt idx="750">
                  <c:v>1.1856</c:v>
                </c:pt>
                <c:pt idx="751">
                  <c:v>1.1874</c:v>
                </c:pt>
                <c:pt idx="752">
                  <c:v>1.1893</c:v>
                </c:pt>
                <c:pt idx="753">
                  <c:v>1.1909999999999998</c:v>
                </c:pt>
                <c:pt idx="754">
                  <c:v>1.1928000000000001</c:v>
                </c:pt>
                <c:pt idx="755">
                  <c:v>1.1947999999999999</c:v>
                </c:pt>
                <c:pt idx="756">
                  <c:v>1.1966000000000001</c:v>
                </c:pt>
                <c:pt idx="757">
                  <c:v>1.1984999999999999</c:v>
                </c:pt>
                <c:pt idx="758">
                  <c:v>1.2002999999999928</c:v>
                </c:pt>
                <c:pt idx="759">
                  <c:v>1.2021999999999935</c:v>
                </c:pt>
                <c:pt idx="760">
                  <c:v>1.2040000000000002</c:v>
                </c:pt>
                <c:pt idx="761">
                  <c:v>1.2058999999999882</c:v>
                </c:pt>
                <c:pt idx="762">
                  <c:v>1.2077999999999891</c:v>
                </c:pt>
                <c:pt idx="763">
                  <c:v>1.2096999999999889</c:v>
                </c:pt>
                <c:pt idx="764">
                  <c:v>1.2116999999999889</c:v>
                </c:pt>
                <c:pt idx="765">
                  <c:v>1.2134999999999903</c:v>
                </c:pt>
                <c:pt idx="766">
                  <c:v>1.2153999999999909</c:v>
                </c:pt>
                <c:pt idx="767">
                  <c:v>1.2174999999999907</c:v>
                </c:pt>
                <c:pt idx="768">
                  <c:v>1.2192999999999909</c:v>
                </c:pt>
                <c:pt idx="769">
                  <c:v>1.2212999999999909</c:v>
                </c:pt>
                <c:pt idx="770">
                  <c:v>1.2231999999999916</c:v>
                </c:pt>
                <c:pt idx="771">
                  <c:v>1.2252999999999912</c:v>
                </c:pt>
                <c:pt idx="772">
                  <c:v>1.2271999999999916</c:v>
                </c:pt>
                <c:pt idx="773">
                  <c:v>1.2291999999999919</c:v>
                </c:pt>
                <c:pt idx="774">
                  <c:v>1.2310999999999921</c:v>
                </c:pt>
                <c:pt idx="775">
                  <c:v>1.2331999999999919</c:v>
                </c:pt>
                <c:pt idx="776">
                  <c:v>1.2351999999999916</c:v>
                </c:pt>
                <c:pt idx="777">
                  <c:v>1.2371999999999919</c:v>
                </c:pt>
                <c:pt idx="778">
                  <c:v>1.2392999999999916</c:v>
                </c:pt>
                <c:pt idx="779">
                  <c:v>1.2411999999999921</c:v>
                </c:pt>
                <c:pt idx="780">
                  <c:v>1.2433999999999918</c:v>
                </c:pt>
                <c:pt idx="781">
                  <c:v>1.2453999999999918</c:v>
                </c:pt>
                <c:pt idx="782">
                  <c:v>1.2473999999999918</c:v>
                </c:pt>
                <c:pt idx="783">
                  <c:v>1.249499999999991</c:v>
                </c:pt>
                <c:pt idx="784">
                  <c:v>1.2515999999999909</c:v>
                </c:pt>
                <c:pt idx="785">
                  <c:v>1.2536999999999909</c:v>
                </c:pt>
                <c:pt idx="786">
                  <c:v>1.2558999999999907</c:v>
                </c:pt>
                <c:pt idx="787">
                  <c:v>1.2578999999999907</c:v>
                </c:pt>
                <c:pt idx="788">
                  <c:v>1.26</c:v>
                </c:pt>
                <c:pt idx="789">
                  <c:v>1.2621</c:v>
                </c:pt>
                <c:pt idx="790">
                  <c:v>1.2643</c:v>
                </c:pt>
                <c:pt idx="791">
                  <c:v>1.2664</c:v>
                </c:pt>
                <c:pt idx="792">
                  <c:v>1.2685999999999935</c:v>
                </c:pt>
                <c:pt idx="793">
                  <c:v>1.270899999999993</c:v>
                </c:pt>
                <c:pt idx="794">
                  <c:v>1.272999999999993</c:v>
                </c:pt>
                <c:pt idx="795">
                  <c:v>1.2751999999999928</c:v>
                </c:pt>
                <c:pt idx="796">
                  <c:v>1.2773999999999921</c:v>
                </c:pt>
                <c:pt idx="797">
                  <c:v>1.2795999999999919</c:v>
                </c:pt>
                <c:pt idx="798">
                  <c:v>1.282</c:v>
                </c:pt>
                <c:pt idx="799">
                  <c:v>1.2842</c:v>
                </c:pt>
                <c:pt idx="800">
                  <c:v>1.2864</c:v>
                </c:pt>
                <c:pt idx="801">
                  <c:v>1.2887</c:v>
                </c:pt>
                <c:pt idx="802">
                  <c:v>1.2910999999999928</c:v>
                </c:pt>
                <c:pt idx="803">
                  <c:v>1.293399999999993</c:v>
                </c:pt>
                <c:pt idx="804">
                  <c:v>1.2956999999999919</c:v>
                </c:pt>
                <c:pt idx="805">
                  <c:v>1.298</c:v>
                </c:pt>
                <c:pt idx="806">
                  <c:v>1.3004</c:v>
                </c:pt>
                <c:pt idx="807">
                  <c:v>1.3028000000000002</c:v>
                </c:pt>
                <c:pt idx="808">
                  <c:v>1.3050999999999935</c:v>
                </c:pt>
                <c:pt idx="809">
                  <c:v>1.3075999999999917</c:v>
                </c:pt>
                <c:pt idx="810">
                  <c:v>1.3099999999999905</c:v>
                </c:pt>
                <c:pt idx="811">
                  <c:v>1.3125</c:v>
                </c:pt>
                <c:pt idx="812">
                  <c:v>1.3149</c:v>
                </c:pt>
                <c:pt idx="813">
                  <c:v>1.3172999999999928</c:v>
                </c:pt>
                <c:pt idx="814">
                  <c:v>1.3197999999999916</c:v>
                </c:pt>
                <c:pt idx="815">
                  <c:v>1.3224</c:v>
                </c:pt>
                <c:pt idx="816">
                  <c:v>1.3248</c:v>
                </c:pt>
                <c:pt idx="817">
                  <c:v>1.327399999999993</c:v>
                </c:pt>
                <c:pt idx="818">
                  <c:v>1.33</c:v>
                </c:pt>
                <c:pt idx="819">
                  <c:v>1.3327</c:v>
                </c:pt>
                <c:pt idx="820">
                  <c:v>1.3352999999999935</c:v>
                </c:pt>
                <c:pt idx="821">
                  <c:v>1.3378999999999917</c:v>
                </c:pt>
                <c:pt idx="822">
                  <c:v>1.3406</c:v>
                </c:pt>
                <c:pt idx="823">
                  <c:v>1.3433000000000002</c:v>
                </c:pt>
                <c:pt idx="824">
                  <c:v>1.3459999999999916</c:v>
                </c:pt>
                <c:pt idx="825">
                  <c:v>1.3487</c:v>
                </c:pt>
                <c:pt idx="826">
                  <c:v>1.3514999999999933</c:v>
                </c:pt>
                <c:pt idx="827">
                  <c:v>1.3543000000000001</c:v>
                </c:pt>
                <c:pt idx="828">
                  <c:v>1.3571</c:v>
                </c:pt>
                <c:pt idx="829">
                  <c:v>1.359899999999993</c:v>
                </c:pt>
                <c:pt idx="830">
                  <c:v>1.3627</c:v>
                </c:pt>
                <c:pt idx="831">
                  <c:v>1.3655999999999935</c:v>
                </c:pt>
                <c:pt idx="832">
                  <c:v>1.3686</c:v>
                </c:pt>
                <c:pt idx="833">
                  <c:v>1.3714999999999935</c:v>
                </c:pt>
                <c:pt idx="834">
                  <c:v>1.3744999999999998</c:v>
                </c:pt>
                <c:pt idx="835">
                  <c:v>1.3775999999999935</c:v>
                </c:pt>
                <c:pt idx="836">
                  <c:v>1.3807</c:v>
                </c:pt>
                <c:pt idx="837">
                  <c:v>1.3837999999999928</c:v>
                </c:pt>
                <c:pt idx="838">
                  <c:v>1.3869</c:v>
                </c:pt>
                <c:pt idx="839">
                  <c:v>1.3900999999999999</c:v>
                </c:pt>
                <c:pt idx="840">
                  <c:v>1.3934</c:v>
                </c:pt>
                <c:pt idx="841">
                  <c:v>1.3965999999999998</c:v>
                </c:pt>
                <c:pt idx="842">
                  <c:v>1.399899999999993</c:v>
                </c:pt>
                <c:pt idx="843">
                  <c:v>1.4032999999999889</c:v>
                </c:pt>
                <c:pt idx="844">
                  <c:v>1.4067999999999909</c:v>
                </c:pt>
                <c:pt idx="845">
                  <c:v>1.4101999999999928</c:v>
                </c:pt>
                <c:pt idx="846">
                  <c:v>1.4135999999999882</c:v>
                </c:pt>
                <c:pt idx="847">
                  <c:v>1.4171999999999898</c:v>
                </c:pt>
                <c:pt idx="848">
                  <c:v>1.4207999999999918</c:v>
                </c:pt>
                <c:pt idx="849">
                  <c:v>1.4244999999999921</c:v>
                </c:pt>
                <c:pt idx="850">
                  <c:v>1.428299999999993</c:v>
                </c:pt>
                <c:pt idx="851">
                  <c:v>1.4319999999999871</c:v>
                </c:pt>
                <c:pt idx="852">
                  <c:v>1.4359999999999871</c:v>
                </c:pt>
                <c:pt idx="853">
                  <c:v>1.4397999999999878</c:v>
                </c:pt>
                <c:pt idx="854">
                  <c:v>1.4438999999999877</c:v>
                </c:pt>
                <c:pt idx="855">
                  <c:v>1.4478999999999875</c:v>
                </c:pt>
                <c:pt idx="856">
                  <c:v>1.4520999999999935</c:v>
                </c:pt>
                <c:pt idx="857">
                  <c:v>1.4563999999999928</c:v>
                </c:pt>
                <c:pt idx="858">
                  <c:v>1.460599999999993</c:v>
                </c:pt>
                <c:pt idx="859">
                  <c:v>1.4650999999999919</c:v>
                </c:pt>
                <c:pt idx="860">
                  <c:v>1.4695999999999907</c:v>
                </c:pt>
                <c:pt idx="861">
                  <c:v>1.4742999999999935</c:v>
                </c:pt>
                <c:pt idx="862">
                  <c:v>1.4788999999999926</c:v>
                </c:pt>
                <c:pt idx="863">
                  <c:v>1.4836999999999907</c:v>
                </c:pt>
                <c:pt idx="864">
                  <c:v>1.488699999999993</c:v>
                </c:pt>
                <c:pt idx="865">
                  <c:v>1.4937999999999907</c:v>
                </c:pt>
                <c:pt idx="866">
                  <c:v>1.4989999999999928</c:v>
                </c:pt>
                <c:pt idx="867">
                  <c:v>1.5042999999999978</c:v>
                </c:pt>
                <c:pt idx="868">
                  <c:v>1.5096999999999909</c:v>
                </c:pt>
                <c:pt idx="869">
                  <c:v>1.5152999999999921</c:v>
                </c:pt>
                <c:pt idx="870">
                  <c:v>1.521099999999993</c:v>
                </c:pt>
                <c:pt idx="871">
                  <c:v>1.5270999999999928</c:v>
                </c:pt>
                <c:pt idx="872">
                  <c:v>1.5331999999999928</c:v>
                </c:pt>
                <c:pt idx="873">
                  <c:v>1.5393999999999926</c:v>
                </c:pt>
                <c:pt idx="874">
                  <c:v>1.5457999999999918</c:v>
                </c:pt>
                <c:pt idx="875">
                  <c:v>1.5525</c:v>
                </c:pt>
                <c:pt idx="876">
                  <c:v>1.559399999999993</c:v>
                </c:pt>
                <c:pt idx="877">
                  <c:v>1.5665999999999998</c:v>
                </c:pt>
                <c:pt idx="878">
                  <c:v>1.5738999999999919</c:v>
                </c:pt>
                <c:pt idx="879">
                  <c:v>1.581599999999993</c:v>
                </c:pt>
                <c:pt idx="880">
                  <c:v>1.589499999999993</c:v>
                </c:pt>
                <c:pt idx="881">
                  <c:v>1.597699999999993</c:v>
                </c:pt>
                <c:pt idx="882">
                  <c:v>1.6061999999999999</c:v>
                </c:pt>
                <c:pt idx="883">
                  <c:v>1.6150000000000002</c:v>
                </c:pt>
                <c:pt idx="884">
                  <c:v>1.6243000000000001</c:v>
                </c:pt>
                <c:pt idx="885">
                  <c:v>1.633899999999993</c:v>
                </c:pt>
                <c:pt idx="886">
                  <c:v>1.6437999999999935</c:v>
                </c:pt>
                <c:pt idx="887">
                  <c:v>1.6542999999999999</c:v>
                </c:pt>
                <c:pt idx="888">
                  <c:v>1.6652</c:v>
                </c:pt>
                <c:pt idx="889">
                  <c:v>1.6766999999999999</c:v>
                </c:pt>
                <c:pt idx="890">
                  <c:v>1.6886000000000001</c:v>
                </c:pt>
                <c:pt idx="891">
                  <c:v>1.7011999999999914</c:v>
                </c:pt>
                <c:pt idx="892">
                  <c:v>1.7144999999999933</c:v>
                </c:pt>
                <c:pt idx="893">
                  <c:v>1.7282000000000004</c:v>
                </c:pt>
                <c:pt idx="894">
                  <c:v>1.7428999999999935</c:v>
                </c:pt>
                <c:pt idx="895">
                  <c:v>1.7584000000000004</c:v>
                </c:pt>
                <c:pt idx="896">
                  <c:v>1.7746000000000004</c:v>
                </c:pt>
                <c:pt idx="897">
                  <c:v>1.7917999999999918</c:v>
                </c:pt>
                <c:pt idx="898">
                  <c:v>1.8102</c:v>
                </c:pt>
                <c:pt idx="899">
                  <c:v>1.829599999999993</c:v>
                </c:pt>
                <c:pt idx="900">
                  <c:v>1.8500999999999999</c:v>
                </c:pt>
                <c:pt idx="901">
                  <c:v>1.8721000000000001</c:v>
                </c:pt>
                <c:pt idx="902">
                  <c:v>1.8956</c:v>
                </c:pt>
                <c:pt idx="903">
                  <c:v>1.9203999999999997</c:v>
                </c:pt>
                <c:pt idx="904">
                  <c:v>1.9472999999999996</c:v>
                </c:pt>
                <c:pt idx="905">
                  <c:v>1.9760000000000066</c:v>
                </c:pt>
                <c:pt idx="906">
                  <c:v>2.0068999999999977</c:v>
                </c:pt>
                <c:pt idx="907">
                  <c:v>2.0402999999999998</c:v>
                </c:pt>
                <c:pt idx="908">
                  <c:v>2.0761999999999987</c:v>
                </c:pt>
                <c:pt idx="909">
                  <c:v>2.1149999999999998</c:v>
                </c:pt>
                <c:pt idx="910">
                  <c:v>2.1572</c:v>
                </c:pt>
                <c:pt idx="911">
                  <c:v>2.2029999999999998</c:v>
                </c:pt>
                <c:pt idx="912">
                  <c:v>2.2527999999999997</c:v>
                </c:pt>
                <c:pt idx="913">
                  <c:v>2.3075000000000001</c:v>
                </c:pt>
                <c:pt idx="914">
                  <c:v>2.3670999999999998</c:v>
                </c:pt>
                <c:pt idx="915">
                  <c:v>2.4326999999999823</c:v>
                </c:pt>
                <c:pt idx="916">
                  <c:v>2.5051000000000001</c:v>
                </c:pt>
                <c:pt idx="917">
                  <c:v>2.5848999999999998</c:v>
                </c:pt>
                <c:pt idx="918">
                  <c:v>2.6734999999999998</c:v>
                </c:pt>
                <c:pt idx="919">
                  <c:v>2.7721</c:v>
                </c:pt>
                <c:pt idx="920">
                  <c:v>2.8818999999999977</c:v>
                </c:pt>
                <c:pt idx="921">
                  <c:v>3.0051000000000001</c:v>
                </c:pt>
                <c:pt idx="922">
                  <c:v>3.1434000000000002</c:v>
                </c:pt>
                <c:pt idx="923">
                  <c:v>3.2997999999999998</c:v>
                </c:pt>
                <c:pt idx="924">
                  <c:v>3.4768999999999823</c:v>
                </c:pt>
                <c:pt idx="925">
                  <c:v>3.6787000000000001</c:v>
                </c:pt>
                <c:pt idx="926">
                  <c:v>3.9097000000000004</c:v>
                </c:pt>
                <c:pt idx="927">
                  <c:v>4.1753</c:v>
                </c:pt>
                <c:pt idx="928">
                  <c:v>4.4829999999999997</c:v>
                </c:pt>
                <c:pt idx="929">
                  <c:v>4.8414000000000001</c:v>
                </c:pt>
                <c:pt idx="930">
                  <c:v>5.2622999999999998</c:v>
                </c:pt>
                <c:pt idx="931">
                  <c:v>5.7606999999999999</c:v>
                </c:pt>
                <c:pt idx="932">
                  <c:v>6.3575999999999855</c:v>
                </c:pt>
                <c:pt idx="933">
                  <c:v>7.0819000000000001</c:v>
                </c:pt>
                <c:pt idx="934">
                  <c:v>7.9757000000000033</c:v>
                </c:pt>
                <c:pt idx="935">
                  <c:v>9.1041999999999987</c:v>
                </c:pt>
                <c:pt idx="936">
                  <c:v>10.573600000000004</c:v>
                </c:pt>
                <c:pt idx="937">
                  <c:v>12.5745</c:v>
                </c:pt>
                <c:pt idx="938">
                  <c:v>15.4969</c:v>
                </c:pt>
                <c:pt idx="939">
                  <c:v>20.159800000000121</c:v>
                </c:pt>
                <c:pt idx="940">
                  <c:v>20.263000000000002</c:v>
                </c:pt>
                <c:pt idx="941">
                  <c:v>15.576000000000002</c:v>
                </c:pt>
                <c:pt idx="942">
                  <c:v>12.640999999999998</c:v>
                </c:pt>
                <c:pt idx="943">
                  <c:v>10.6374</c:v>
                </c:pt>
                <c:pt idx="944">
                  <c:v>9.1693000000000016</c:v>
                </c:pt>
                <c:pt idx="945">
                  <c:v>8.0439000000000007</c:v>
                </c:pt>
                <c:pt idx="946">
                  <c:v>7.1539999999999955</c:v>
                </c:pt>
                <c:pt idx="947">
                  <c:v>6.4341000000000008</c:v>
                </c:pt>
                <c:pt idx="948">
                  <c:v>5.8416999999999994</c:v>
                </c:pt>
                <c:pt idx="949">
                  <c:v>5.3478999999999965</c:v>
                </c:pt>
                <c:pt idx="950">
                  <c:v>4.9315000000000024</c:v>
                </c:pt>
                <c:pt idx="951">
                  <c:v>4.5775999999999986</c:v>
                </c:pt>
                <c:pt idx="952">
                  <c:v>4.2744</c:v>
                </c:pt>
                <c:pt idx="953">
                  <c:v>4.0131999999999985</c:v>
                </c:pt>
                <c:pt idx="954">
                  <c:v>3.7866000000000004</c:v>
                </c:pt>
                <c:pt idx="955">
                  <c:v>3.5892000000000004</c:v>
                </c:pt>
                <c:pt idx="956">
                  <c:v>3.416099999999985</c:v>
                </c:pt>
                <c:pt idx="957">
                  <c:v>3.263900000000016</c:v>
                </c:pt>
                <c:pt idx="958">
                  <c:v>3.1294999999999997</c:v>
                </c:pt>
                <c:pt idx="959">
                  <c:v>3.0103999999999997</c:v>
                </c:pt>
                <c:pt idx="960">
                  <c:v>2.9045000000000001</c:v>
                </c:pt>
                <c:pt idx="961">
                  <c:v>2.8097999999999987</c:v>
                </c:pt>
                <c:pt idx="962">
                  <c:v>2.7252000000000001</c:v>
                </c:pt>
                <c:pt idx="963">
                  <c:v>2.6492000000000004</c:v>
                </c:pt>
                <c:pt idx="964">
                  <c:v>2.5809000000000002</c:v>
                </c:pt>
                <c:pt idx="965">
                  <c:v>2.5190999999999977</c:v>
                </c:pt>
                <c:pt idx="966">
                  <c:v>2.4632000000000001</c:v>
                </c:pt>
                <c:pt idx="967">
                  <c:v>2.4125999999999967</c:v>
                </c:pt>
                <c:pt idx="968">
                  <c:v>2.3665999999999987</c:v>
                </c:pt>
                <c:pt idx="969">
                  <c:v>2.3247</c:v>
                </c:pt>
                <c:pt idx="970">
                  <c:v>2.2865000000000002</c:v>
                </c:pt>
                <c:pt idx="971">
                  <c:v>2.2515999999999998</c:v>
                </c:pt>
                <c:pt idx="972">
                  <c:v>2.2197</c:v>
                </c:pt>
                <c:pt idx="973">
                  <c:v>2.1903999999999999</c:v>
                </c:pt>
                <c:pt idx="974">
                  <c:v>2.1635000000000137</c:v>
                </c:pt>
                <c:pt idx="975">
                  <c:v>2.1387</c:v>
                </c:pt>
                <c:pt idx="976">
                  <c:v>2.1159999999999997</c:v>
                </c:pt>
                <c:pt idx="977">
                  <c:v>2.0949999999999998</c:v>
                </c:pt>
                <c:pt idx="978">
                  <c:v>2.0757000000000003</c:v>
                </c:pt>
                <c:pt idx="979">
                  <c:v>2.0578000000000003</c:v>
                </c:pt>
                <c:pt idx="980">
                  <c:v>2.0413000000000001</c:v>
                </c:pt>
                <c:pt idx="981">
                  <c:v>2.0259</c:v>
                </c:pt>
                <c:pt idx="982">
                  <c:v>2.0117999999999987</c:v>
                </c:pt>
                <c:pt idx="983">
                  <c:v>1.9986999999999995</c:v>
                </c:pt>
                <c:pt idx="984">
                  <c:v>1.9865999999999995</c:v>
                </c:pt>
                <c:pt idx="985">
                  <c:v>1.9753999999999996</c:v>
                </c:pt>
                <c:pt idx="986">
                  <c:v>1.9649999999999994</c:v>
                </c:pt>
                <c:pt idx="987">
                  <c:v>1.9550999999999994</c:v>
                </c:pt>
                <c:pt idx="988">
                  <c:v>1.9460999999999995</c:v>
                </c:pt>
                <c:pt idx="989">
                  <c:v>1.9377999999999929</c:v>
                </c:pt>
                <c:pt idx="990">
                  <c:v>1.9300999999999995</c:v>
                </c:pt>
                <c:pt idx="991">
                  <c:v>1.9228999999999998</c:v>
                </c:pt>
                <c:pt idx="992">
                  <c:v>1.9161999999999995</c:v>
                </c:pt>
                <c:pt idx="993">
                  <c:v>1.91</c:v>
                </c:pt>
                <c:pt idx="994">
                  <c:v>1.9042999999999997</c:v>
                </c:pt>
                <c:pt idx="995">
                  <c:v>1.899</c:v>
                </c:pt>
                <c:pt idx="996">
                  <c:v>1.8940000000000001</c:v>
                </c:pt>
                <c:pt idx="997">
                  <c:v>1.8894000000000002</c:v>
                </c:pt>
                <c:pt idx="998">
                  <c:v>1.8851</c:v>
                </c:pt>
                <c:pt idx="999">
                  <c:v>1.8813</c:v>
                </c:pt>
                <c:pt idx="1000">
                  <c:v>1.8776999999999933</c:v>
                </c:pt>
                <c:pt idx="1001">
                  <c:v>1.8743000000000003</c:v>
                </c:pt>
                <c:pt idx="1002">
                  <c:v>1.8714</c:v>
                </c:pt>
                <c:pt idx="1003">
                  <c:v>1.8685999999999998</c:v>
                </c:pt>
                <c:pt idx="1004">
                  <c:v>1.8660000000000001</c:v>
                </c:pt>
                <c:pt idx="1005">
                  <c:v>1.8637999999999928</c:v>
                </c:pt>
                <c:pt idx="1006">
                  <c:v>1.8614999999999935</c:v>
                </c:pt>
                <c:pt idx="1007">
                  <c:v>1.859699999999993</c:v>
                </c:pt>
                <c:pt idx="1008">
                  <c:v>1.8580000000000001</c:v>
                </c:pt>
                <c:pt idx="1009">
                  <c:v>1.8564000000000001</c:v>
                </c:pt>
                <c:pt idx="1010">
                  <c:v>1.855</c:v>
                </c:pt>
                <c:pt idx="1011">
                  <c:v>1.8538999999999928</c:v>
                </c:pt>
                <c:pt idx="1012">
                  <c:v>1.8528000000000002</c:v>
                </c:pt>
                <c:pt idx="1013">
                  <c:v>1.8517999999999928</c:v>
                </c:pt>
                <c:pt idx="1014">
                  <c:v>1.8510999999999938</c:v>
                </c:pt>
                <c:pt idx="1015">
                  <c:v>1.8505</c:v>
                </c:pt>
                <c:pt idx="1016">
                  <c:v>1.8499999999999917</c:v>
                </c:pt>
                <c:pt idx="1017">
                  <c:v>1.8494999999999928</c:v>
                </c:pt>
                <c:pt idx="1018">
                  <c:v>1.8492000000000002</c:v>
                </c:pt>
                <c:pt idx="1019">
                  <c:v>1.8491</c:v>
                </c:pt>
                <c:pt idx="1020">
                  <c:v>1.8489</c:v>
                </c:pt>
                <c:pt idx="1021">
                  <c:v>1.849</c:v>
                </c:pt>
                <c:pt idx="1022">
                  <c:v>1.8491</c:v>
                </c:pt>
                <c:pt idx="1023">
                  <c:v>1.8492999999999935</c:v>
                </c:pt>
                <c:pt idx="1024">
                  <c:v>1.849599999999993</c:v>
                </c:pt>
                <c:pt idx="1025">
                  <c:v>1.85</c:v>
                </c:pt>
                <c:pt idx="1026">
                  <c:v>1.8506</c:v>
                </c:pt>
                <c:pt idx="1027">
                  <c:v>1.851</c:v>
                </c:pt>
                <c:pt idx="1028">
                  <c:v>1.8515999999999928</c:v>
                </c:pt>
                <c:pt idx="1029">
                  <c:v>1.8523000000000001</c:v>
                </c:pt>
                <c:pt idx="1030">
                  <c:v>1.8531</c:v>
                </c:pt>
                <c:pt idx="1031">
                  <c:v>1.8538999999999928</c:v>
                </c:pt>
                <c:pt idx="1032">
                  <c:v>1.8548</c:v>
                </c:pt>
                <c:pt idx="1033">
                  <c:v>1.8555999999999928</c:v>
                </c:pt>
                <c:pt idx="1034">
                  <c:v>1.8565999999999998</c:v>
                </c:pt>
                <c:pt idx="1035">
                  <c:v>1.857599999999993</c:v>
                </c:pt>
                <c:pt idx="1036">
                  <c:v>1.8588</c:v>
                </c:pt>
                <c:pt idx="1037">
                  <c:v>1.86</c:v>
                </c:pt>
                <c:pt idx="1038">
                  <c:v>1.8611</c:v>
                </c:pt>
                <c:pt idx="1039">
                  <c:v>1.8624000000000001</c:v>
                </c:pt>
                <c:pt idx="1040">
                  <c:v>1.8637999999999928</c:v>
                </c:pt>
                <c:pt idx="1041">
                  <c:v>1.8650000000000002</c:v>
                </c:pt>
                <c:pt idx="1042">
                  <c:v>1.8664000000000001</c:v>
                </c:pt>
                <c:pt idx="1043">
                  <c:v>1.8678999999999928</c:v>
                </c:pt>
                <c:pt idx="1044">
                  <c:v>1.8693</c:v>
                </c:pt>
                <c:pt idx="1045">
                  <c:v>1.8708</c:v>
                </c:pt>
                <c:pt idx="1046">
                  <c:v>1.8723000000000001</c:v>
                </c:pt>
                <c:pt idx="1047">
                  <c:v>1.8738999999999928</c:v>
                </c:pt>
                <c:pt idx="1048">
                  <c:v>1.8754999999999935</c:v>
                </c:pt>
                <c:pt idx="1049">
                  <c:v>1.8772</c:v>
                </c:pt>
                <c:pt idx="1050">
                  <c:v>1.8788</c:v>
                </c:pt>
                <c:pt idx="1051">
                  <c:v>1.8805000000000001</c:v>
                </c:pt>
                <c:pt idx="1052">
                  <c:v>1.8822000000000001</c:v>
                </c:pt>
                <c:pt idx="1053">
                  <c:v>1.8841000000000001</c:v>
                </c:pt>
                <c:pt idx="1054">
                  <c:v>1.8858999999999928</c:v>
                </c:pt>
                <c:pt idx="1055">
                  <c:v>1.8877000000000002</c:v>
                </c:pt>
                <c:pt idx="1056">
                  <c:v>1.8895</c:v>
                </c:pt>
                <c:pt idx="1057">
                  <c:v>1.8915000000000002</c:v>
                </c:pt>
                <c:pt idx="1058">
                  <c:v>1.8933</c:v>
                </c:pt>
                <c:pt idx="1059">
                  <c:v>1.8953000000000002</c:v>
                </c:pt>
                <c:pt idx="1060">
                  <c:v>1.8973</c:v>
                </c:pt>
                <c:pt idx="1061">
                  <c:v>1.8993</c:v>
                </c:pt>
                <c:pt idx="1062">
                  <c:v>1.9012999999999995</c:v>
                </c:pt>
                <c:pt idx="1063">
                  <c:v>1.9032999999999989</c:v>
                </c:pt>
                <c:pt idx="1064">
                  <c:v>1.9053999999999998</c:v>
                </c:pt>
                <c:pt idx="1065">
                  <c:v>1.9074999999999995</c:v>
                </c:pt>
                <c:pt idx="1066">
                  <c:v>1.9095999999999991</c:v>
                </c:pt>
                <c:pt idx="1067">
                  <c:v>1.9115999999999991</c:v>
                </c:pt>
                <c:pt idx="1068">
                  <c:v>1.9138999999999931</c:v>
                </c:pt>
                <c:pt idx="1069">
                  <c:v>1.9159999999999928</c:v>
                </c:pt>
                <c:pt idx="1070">
                  <c:v>1.9181999999999995</c:v>
                </c:pt>
                <c:pt idx="1071">
                  <c:v>1.9202999999999997</c:v>
                </c:pt>
                <c:pt idx="1072">
                  <c:v>1.9226999999999996</c:v>
                </c:pt>
                <c:pt idx="1073">
                  <c:v>1.9249999999999994</c:v>
                </c:pt>
                <c:pt idx="1074">
                  <c:v>1.9270999999999994</c:v>
                </c:pt>
                <c:pt idx="1075">
                  <c:v>1.9294999999999995</c:v>
                </c:pt>
                <c:pt idx="1076">
                  <c:v>1.9316999999999995</c:v>
                </c:pt>
                <c:pt idx="1077">
                  <c:v>1.9340999999999995</c:v>
                </c:pt>
                <c:pt idx="1078">
                  <c:v>1.9363999999999997</c:v>
                </c:pt>
                <c:pt idx="1079">
                  <c:v>1.9387999999999996</c:v>
                </c:pt>
                <c:pt idx="1080">
                  <c:v>1.9410999999999996</c:v>
                </c:pt>
                <c:pt idx="1081">
                  <c:v>1.9435999999999996</c:v>
                </c:pt>
                <c:pt idx="1082">
                  <c:v>1.9458999999999997</c:v>
                </c:pt>
                <c:pt idx="1083">
                  <c:v>1.9483999999999995</c:v>
                </c:pt>
                <c:pt idx="1084">
                  <c:v>1.9507999999999994</c:v>
                </c:pt>
                <c:pt idx="1085">
                  <c:v>1.9531999999999998</c:v>
                </c:pt>
                <c:pt idx="1086">
                  <c:v>1.9556999999999989</c:v>
                </c:pt>
                <c:pt idx="1087">
                  <c:v>1.9581000000000059</c:v>
                </c:pt>
                <c:pt idx="1088">
                  <c:v>1.9606999999999997</c:v>
                </c:pt>
                <c:pt idx="1089">
                  <c:v>1.9630999999999996</c:v>
                </c:pt>
                <c:pt idx="1090">
                  <c:v>1.9656999999999996</c:v>
                </c:pt>
                <c:pt idx="1091">
                  <c:v>1.9683000000000062</c:v>
                </c:pt>
                <c:pt idx="1092">
                  <c:v>1.9707999999999997</c:v>
                </c:pt>
                <c:pt idx="1093">
                  <c:v>1.9732999999999996</c:v>
                </c:pt>
                <c:pt idx="1094">
                  <c:v>1.9760000000000069</c:v>
                </c:pt>
                <c:pt idx="1095">
                  <c:v>1.9784999999999995</c:v>
                </c:pt>
                <c:pt idx="1096">
                  <c:v>1.9810999999999996</c:v>
                </c:pt>
                <c:pt idx="1097">
                  <c:v>1.9836999999999998</c:v>
                </c:pt>
                <c:pt idx="1098">
                  <c:v>1.9863000000000059</c:v>
                </c:pt>
                <c:pt idx="1099">
                  <c:v>1.9890999999999996</c:v>
                </c:pt>
                <c:pt idx="1100">
                  <c:v>1.9916999999999996</c:v>
                </c:pt>
                <c:pt idx="1101">
                  <c:v>1.9944000000000059</c:v>
                </c:pt>
                <c:pt idx="1102">
                  <c:v>1.9970999999999997</c:v>
                </c:pt>
                <c:pt idx="1103">
                  <c:v>1.9996999999999998</c:v>
                </c:pt>
                <c:pt idx="1104">
                  <c:v>2.0024999999999977</c:v>
                </c:pt>
                <c:pt idx="1105">
                  <c:v>2.0050999999999997</c:v>
                </c:pt>
                <c:pt idx="1106">
                  <c:v>2.008</c:v>
                </c:pt>
                <c:pt idx="1107">
                  <c:v>2.0106999999999977</c:v>
                </c:pt>
                <c:pt idx="1108">
                  <c:v>2.0133000000000001</c:v>
                </c:pt>
                <c:pt idx="1109">
                  <c:v>2.0161999999999987</c:v>
                </c:pt>
                <c:pt idx="1110">
                  <c:v>2.0188999999999977</c:v>
                </c:pt>
                <c:pt idx="1111">
                  <c:v>2.0217999999999998</c:v>
                </c:pt>
                <c:pt idx="1112">
                  <c:v>2.0244999999999997</c:v>
                </c:pt>
                <c:pt idx="1113">
                  <c:v>2.0272999999999999</c:v>
                </c:pt>
                <c:pt idx="1114">
                  <c:v>2.0303</c:v>
                </c:pt>
                <c:pt idx="1115">
                  <c:v>2.0329999999999977</c:v>
                </c:pt>
                <c:pt idx="1116">
                  <c:v>2.0358999999999967</c:v>
                </c:pt>
                <c:pt idx="1117">
                  <c:v>2.0387999999999997</c:v>
                </c:pt>
                <c:pt idx="1118">
                  <c:v>2.0415999999999999</c:v>
                </c:pt>
                <c:pt idx="1119">
                  <c:v>2.0446</c:v>
                </c:pt>
                <c:pt idx="1120">
                  <c:v>2.0474000000000001</c:v>
                </c:pt>
                <c:pt idx="1121">
                  <c:v>2.0503</c:v>
                </c:pt>
                <c:pt idx="1122">
                  <c:v>2.0533000000000001</c:v>
                </c:pt>
                <c:pt idx="1123">
                  <c:v>2.0561999999999987</c:v>
                </c:pt>
                <c:pt idx="1124">
                  <c:v>2.0590999999999977</c:v>
                </c:pt>
                <c:pt idx="1125">
                  <c:v>2.0621</c:v>
                </c:pt>
                <c:pt idx="1126">
                  <c:v>2.0649999999999999</c:v>
                </c:pt>
                <c:pt idx="1127">
                  <c:v>2.0678999999999998</c:v>
                </c:pt>
                <c:pt idx="1128">
                  <c:v>2.0709999999999997</c:v>
                </c:pt>
                <c:pt idx="1129">
                  <c:v>2.0739000000000001</c:v>
                </c:pt>
                <c:pt idx="1130">
                  <c:v>2.0768999999999864</c:v>
                </c:pt>
                <c:pt idx="1131">
                  <c:v>2.08</c:v>
                </c:pt>
                <c:pt idx="1132">
                  <c:v>2.0830000000000002</c:v>
                </c:pt>
                <c:pt idx="1133">
                  <c:v>2.0859999999999999</c:v>
                </c:pt>
                <c:pt idx="1134">
                  <c:v>2.0891000000000002</c:v>
                </c:pt>
                <c:pt idx="1135">
                  <c:v>2.0921000000000003</c:v>
                </c:pt>
                <c:pt idx="1136">
                  <c:v>2.0951000000000004</c:v>
                </c:pt>
                <c:pt idx="1137">
                  <c:v>2.0983000000000001</c:v>
                </c:pt>
                <c:pt idx="1138">
                  <c:v>2.1013000000000002</c:v>
                </c:pt>
                <c:pt idx="1139">
                  <c:v>2.1044</c:v>
                </c:pt>
                <c:pt idx="1140">
                  <c:v>2.1076000000000001</c:v>
                </c:pt>
                <c:pt idx="1141">
                  <c:v>2.1107</c:v>
                </c:pt>
                <c:pt idx="1142">
                  <c:v>2.1138000000000003</c:v>
                </c:pt>
                <c:pt idx="1143">
                  <c:v>2.1168999999999967</c:v>
                </c:pt>
                <c:pt idx="1144">
                  <c:v>2.1201000000000012</c:v>
                </c:pt>
                <c:pt idx="1145">
                  <c:v>2.1233000000000137</c:v>
                </c:pt>
                <c:pt idx="1146">
                  <c:v>2.1264000000000003</c:v>
                </c:pt>
                <c:pt idx="1147">
                  <c:v>2.1296999999999997</c:v>
                </c:pt>
                <c:pt idx="1148">
                  <c:v>2.1328999999999967</c:v>
                </c:pt>
                <c:pt idx="1149">
                  <c:v>2.1360999999999977</c:v>
                </c:pt>
                <c:pt idx="1150">
                  <c:v>2.1393</c:v>
                </c:pt>
                <c:pt idx="1151">
                  <c:v>2.1425000000000001</c:v>
                </c:pt>
                <c:pt idx="1152">
                  <c:v>2.1457000000000002</c:v>
                </c:pt>
                <c:pt idx="1153">
                  <c:v>2.1488999999999998</c:v>
                </c:pt>
                <c:pt idx="1154">
                  <c:v>2.1520999999999977</c:v>
                </c:pt>
                <c:pt idx="1155">
                  <c:v>2.1555</c:v>
                </c:pt>
                <c:pt idx="1156">
                  <c:v>2.1586999999999987</c:v>
                </c:pt>
                <c:pt idx="1157">
                  <c:v>2.1621000000000001</c:v>
                </c:pt>
                <c:pt idx="1158">
                  <c:v>2.1654</c:v>
                </c:pt>
                <c:pt idx="1159">
                  <c:v>2.1688000000000001</c:v>
                </c:pt>
                <c:pt idx="1160">
                  <c:v>2.1720999999999977</c:v>
                </c:pt>
                <c:pt idx="1161">
                  <c:v>2.1753</c:v>
                </c:pt>
                <c:pt idx="1162">
                  <c:v>2.1787000000000001</c:v>
                </c:pt>
                <c:pt idx="1163">
                  <c:v>2.1819999999999999</c:v>
                </c:pt>
                <c:pt idx="1164">
                  <c:v>2.1855000000000002</c:v>
                </c:pt>
                <c:pt idx="1165">
                  <c:v>2.1888000000000001</c:v>
                </c:pt>
                <c:pt idx="1166">
                  <c:v>2.1921999999999997</c:v>
                </c:pt>
                <c:pt idx="1167">
                  <c:v>2.1955</c:v>
                </c:pt>
                <c:pt idx="1168">
                  <c:v>2.1989999999999998</c:v>
                </c:pt>
                <c:pt idx="1169">
                  <c:v>2.2025000000000001</c:v>
                </c:pt>
                <c:pt idx="1170">
                  <c:v>2.2058999999999997</c:v>
                </c:pt>
                <c:pt idx="1171">
                  <c:v>2.2094</c:v>
                </c:pt>
                <c:pt idx="1172">
                  <c:v>2.2127999999999997</c:v>
                </c:pt>
                <c:pt idx="1173">
                  <c:v>2.2161999999999997</c:v>
                </c:pt>
                <c:pt idx="1174">
                  <c:v>2.2197999999999998</c:v>
                </c:pt>
                <c:pt idx="1175">
                  <c:v>2.223300000000016</c:v>
                </c:pt>
                <c:pt idx="1176">
                  <c:v>2.2267999999999999</c:v>
                </c:pt>
                <c:pt idx="1177">
                  <c:v>2.2303000000000002</c:v>
                </c:pt>
                <c:pt idx="1178">
                  <c:v>2.2338</c:v>
                </c:pt>
                <c:pt idx="1179">
                  <c:v>2.2374000000000001</c:v>
                </c:pt>
                <c:pt idx="1180">
                  <c:v>2.2408999999999999</c:v>
                </c:pt>
                <c:pt idx="1181">
                  <c:v>2.2444999999999999</c:v>
                </c:pt>
                <c:pt idx="1182">
                  <c:v>2.2480000000000002</c:v>
                </c:pt>
                <c:pt idx="1183">
                  <c:v>2.2517</c:v>
                </c:pt>
                <c:pt idx="1184">
                  <c:v>2.2551999999999999</c:v>
                </c:pt>
                <c:pt idx="1185">
                  <c:v>2.2589000000000001</c:v>
                </c:pt>
                <c:pt idx="1186">
                  <c:v>2.2625999999999999</c:v>
                </c:pt>
                <c:pt idx="1187">
                  <c:v>2.2662</c:v>
                </c:pt>
                <c:pt idx="1188">
                  <c:v>2.2699000000000011</c:v>
                </c:pt>
                <c:pt idx="1189">
                  <c:v>2.2734999999999999</c:v>
                </c:pt>
                <c:pt idx="1190">
                  <c:v>2.2772000000000001</c:v>
                </c:pt>
                <c:pt idx="1191">
                  <c:v>2.2808999999999999</c:v>
                </c:pt>
                <c:pt idx="1192">
                  <c:v>2.2845000000000146</c:v>
                </c:pt>
                <c:pt idx="1193">
                  <c:v>2.2884000000000002</c:v>
                </c:pt>
                <c:pt idx="1194">
                  <c:v>2.2921</c:v>
                </c:pt>
                <c:pt idx="1195">
                  <c:v>2.2957999999999998</c:v>
                </c:pt>
                <c:pt idx="1196">
                  <c:v>2.2995999999999999</c:v>
                </c:pt>
                <c:pt idx="1197">
                  <c:v>2.3033999999999999</c:v>
                </c:pt>
                <c:pt idx="1198">
                  <c:v>2.3071000000000002</c:v>
                </c:pt>
                <c:pt idx="1199">
                  <c:v>2.3108999999999864</c:v>
                </c:pt>
                <c:pt idx="1200">
                  <c:v>2.3146999999999927</c:v>
                </c:pt>
                <c:pt idx="1201">
                  <c:v>2.3184999999999967</c:v>
                </c:pt>
                <c:pt idx="1202">
                  <c:v>2.3223999999999987</c:v>
                </c:pt>
                <c:pt idx="1203">
                  <c:v>2.3262999999999967</c:v>
                </c:pt>
                <c:pt idx="1204">
                  <c:v>2.3301999999999987</c:v>
                </c:pt>
                <c:pt idx="1205">
                  <c:v>2.3341000000000003</c:v>
                </c:pt>
                <c:pt idx="1206">
                  <c:v>2.3379000000000003</c:v>
                </c:pt>
                <c:pt idx="1207">
                  <c:v>2.3417999999999997</c:v>
                </c:pt>
                <c:pt idx="1208">
                  <c:v>2.3456999999999977</c:v>
                </c:pt>
                <c:pt idx="1209">
                  <c:v>2.3496999999999977</c:v>
                </c:pt>
                <c:pt idx="1210">
                  <c:v>2.3536999999999977</c:v>
                </c:pt>
                <c:pt idx="1211">
                  <c:v>2.3574999999999977</c:v>
                </c:pt>
                <c:pt idx="1212">
                  <c:v>2.3614999999999977</c:v>
                </c:pt>
                <c:pt idx="1213">
                  <c:v>2.3654999999999977</c:v>
                </c:pt>
                <c:pt idx="1214">
                  <c:v>2.3696999999999977</c:v>
                </c:pt>
                <c:pt idx="1215">
                  <c:v>2.3736999999999977</c:v>
                </c:pt>
                <c:pt idx="1216">
                  <c:v>2.3777999999999997</c:v>
                </c:pt>
                <c:pt idx="1217">
                  <c:v>2.3817999999999997</c:v>
                </c:pt>
                <c:pt idx="1218">
                  <c:v>2.3858999999999977</c:v>
                </c:pt>
                <c:pt idx="1219">
                  <c:v>2.3899999999999997</c:v>
                </c:pt>
                <c:pt idx="1220">
                  <c:v>2.3939999999999997</c:v>
                </c:pt>
                <c:pt idx="1221">
                  <c:v>2.3981999999999997</c:v>
                </c:pt>
                <c:pt idx="1222">
                  <c:v>2.4022999999999977</c:v>
                </c:pt>
                <c:pt idx="1223">
                  <c:v>2.4064999999999968</c:v>
                </c:pt>
                <c:pt idx="1224">
                  <c:v>2.4105999999999987</c:v>
                </c:pt>
                <c:pt idx="1225">
                  <c:v>2.4147999999999987</c:v>
                </c:pt>
                <c:pt idx="1226">
                  <c:v>2.4189999999999987</c:v>
                </c:pt>
                <c:pt idx="1227">
                  <c:v>2.4233000000000002</c:v>
                </c:pt>
                <c:pt idx="1228">
                  <c:v>2.4275000000000002</c:v>
                </c:pt>
                <c:pt idx="1229">
                  <c:v>2.4317999999999977</c:v>
                </c:pt>
                <c:pt idx="1230">
                  <c:v>2.4360999999999851</c:v>
                </c:pt>
                <c:pt idx="1231">
                  <c:v>2.4403999999999999</c:v>
                </c:pt>
                <c:pt idx="1232">
                  <c:v>2.4447000000000001</c:v>
                </c:pt>
                <c:pt idx="1233">
                  <c:v>2.4489999999999998</c:v>
                </c:pt>
                <c:pt idx="1234">
                  <c:v>2.4533</c:v>
                </c:pt>
                <c:pt idx="1235">
                  <c:v>2.4577</c:v>
                </c:pt>
                <c:pt idx="1236">
                  <c:v>2.4621</c:v>
                </c:pt>
                <c:pt idx="1237">
                  <c:v>2.4664999999999977</c:v>
                </c:pt>
                <c:pt idx="1238">
                  <c:v>2.4709000000000003</c:v>
                </c:pt>
                <c:pt idx="1239">
                  <c:v>2.4752999999999967</c:v>
                </c:pt>
                <c:pt idx="1240">
                  <c:v>2.4798999999999967</c:v>
                </c:pt>
                <c:pt idx="1241">
                  <c:v>2.4843999999999999</c:v>
                </c:pt>
                <c:pt idx="1242">
                  <c:v>2.4889000000000001</c:v>
                </c:pt>
                <c:pt idx="1243">
                  <c:v>2.4933999999999998</c:v>
                </c:pt>
                <c:pt idx="1244">
                  <c:v>2.4979</c:v>
                </c:pt>
                <c:pt idx="1245">
                  <c:v>2.5025000000000004</c:v>
                </c:pt>
                <c:pt idx="1246">
                  <c:v>2.5071000000000012</c:v>
                </c:pt>
                <c:pt idx="1247">
                  <c:v>2.5115999999999987</c:v>
                </c:pt>
                <c:pt idx="1248">
                  <c:v>2.5162999999999967</c:v>
                </c:pt>
                <c:pt idx="1249">
                  <c:v>2.5209000000000001</c:v>
                </c:pt>
                <c:pt idx="1250">
                  <c:v>2.5257000000000001</c:v>
                </c:pt>
                <c:pt idx="1251">
                  <c:v>2.5303</c:v>
                </c:pt>
                <c:pt idx="1252">
                  <c:v>2.5349999999999997</c:v>
                </c:pt>
                <c:pt idx="1253">
                  <c:v>2.5396999999999967</c:v>
                </c:pt>
                <c:pt idx="1254">
                  <c:v>2.5444999999999998</c:v>
                </c:pt>
                <c:pt idx="1255">
                  <c:v>2.5491999999999999</c:v>
                </c:pt>
                <c:pt idx="1256">
                  <c:v>2.5539000000000001</c:v>
                </c:pt>
                <c:pt idx="1257">
                  <c:v>2.5587999999999997</c:v>
                </c:pt>
                <c:pt idx="1258">
                  <c:v>2.5636999999999999</c:v>
                </c:pt>
                <c:pt idx="1259">
                  <c:v>2.5685000000000002</c:v>
                </c:pt>
                <c:pt idx="1260">
                  <c:v>2.5733999999999999</c:v>
                </c:pt>
                <c:pt idx="1261">
                  <c:v>2.5783</c:v>
                </c:pt>
                <c:pt idx="1262">
                  <c:v>2.5832999999999999</c:v>
                </c:pt>
                <c:pt idx="1263">
                  <c:v>2.5882999999999998</c:v>
                </c:pt>
                <c:pt idx="1264">
                  <c:v>2.5933000000000002</c:v>
                </c:pt>
                <c:pt idx="1265">
                  <c:v>2.5983000000000001</c:v>
                </c:pt>
                <c:pt idx="1266">
                  <c:v>2.6032999999999999</c:v>
                </c:pt>
                <c:pt idx="1267">
                  <c:v>2.6084000000000001</c:v>
                </c:pt>
                <c:pt idx="1268">
                  <c:v>2.6133999999999999</c:v>
                </c:pt>
                <c:pt idx="1269">
                  <c:v>2.6185</c:v>
                </c:pt>
                <c:pt idx="1270">
                  <c:v>2.6236000000000002</c:v>
                </c:pt>
                <c:pt idx="1271">
                  <c:v>2.6288999999999998</c:v>
                </c:pt>
                <c:pt idx="1272">
                  <c:v>2.6341000000000001</c:v>
                </c:pt>
                <c:pt idx="1273">
                  <c:v>2.6393000000000004</c:v>
                </c:pt>
                <c:pt idx="1274">
                  <c:v>2.6444999999999999</c:v>
                </c:pt>
                <c:pt idx="1275">
                  <c:v>2.6499000000000001</c:v>
                </c:pt>
                <c:pt idx="1276">
                  <c:v>2.6551</c:v>
                </c:pt>
                <c:pt idx="1277">
                  <c:v>2.6604000000000001</c:v>
                </c:pt>
                <c:pt idx="1278">
                  <c:v>2.6657000000000002</c:v>
                </c:pt>
                <c:pt idx="1279">
                  <c:v>2.6711999999999998</c:v>
                </c:pt>
                <c:pt idx="1280">
                  <c:v>2.6765999999999988</c:v>
                </c:pt>
                <c:pt idx="1281">
                  <c:v>2.6820000000000004</c:v>
                </c:pt>
                <c:pt idx="1282">
                  <c:v>2.6876000000000002</c:v>
                </c:pt>
                <c:pt idx="1283">
                  <c:v>2.6931000000000012</c:v>
                </c:pt>
                <c:pt idx="1284">
                  <c:v>2.6985000000000001</c:v>
                </c:pt>
                <c:pt idx="1285">
                  <c:v>2.7040999999999999</c:v>
                </c:pt>
                <c:pt idx="1286">
                  <c:v>2.7097000000000002</c:v>
                </c:pt>
                <c:pt idx="1287">
                  <c:v>2.7153999999999998</c:v>
                </c:pt>
                <c:pt idx="1288">
                  <c:v>2.7210000000000001</c:v>
                </c:pt>
                <c:pt idx="1289">
                  <c:v>2.7268000000000003</c:v>
                </c:pt>
                <c:pt idx="1290">
                  <c:v>2.7324999999999977</c:v>
                </c:pt>
                <c:pt idx="1291">
                  <c:v>2.7382</c:v>
                </c:pt>
                <c:pt idx="1292">
                  <c:v>2.7440000000000002</c:v>
                </c:pt>
                <c:pt idx="1293">
                  <c:v>2.7499000000000002</c:v>
                </c:pt>
                <c:pt idx="1294">
                  <c:v>2.7557</c:v>
                </c:pt>
                <c:pt idx="1295">
                  <c:v>2.7617000000000012</c:v>
                </c:pt>
                <c:pt idx="1296">
                  <c:v>2.7675000000000161</c:v>
                </c:pt>
                <c:pt idx="1297">
                  <c:v>2.7734999999999999</c:v>
                </c:pt>
                <c:pt idx="1298">
                  <c:v>2.7796000000000003</c:v>
                </c:pt>
                <c:pt idx="1299">
                  <c:v>2.7855999999999996</c:v>
                </c:pt>
                <c:pt idx="1300">
                  <c:v>2.7917999999999998</c:v>
                </c:pt>
                <c:pt idx="1301">
                  <c:v>2.7979000000000012</c:v>
                </c:pt>
                <c:pt idx="1302">
                  <c:v>2.8038999999999987</c:v>
                </c:pt>
                <c:pt idx="1303">
                  <c:v>2.8101999999999987</c:v>
                </c:pt>
                <c:pt idx="1304">
                  <c:v>2.8164999999999814</c:v>
                </c:pt>
                <c:pt idx="1305">
                  <c:v>2.8226999999999967</c:v>
                </c:pt>
                <c:pt idx="1306">
                  <c:v>2.8290999999999977</c:v>
                </c:pt>
                <c:pt idx="1307">
                  <c:v>2.8353999999999977</c:v>
                </c:pt>
                <c:pt idx="1308">
                  <c:v>2.8418999999999977</c:v>
                </c:pt>
                <c:pt idx="1309">
                  <c:v>2.8483000000000001</c:v>
                </c:pt>
                <c:pt idx="1310">
                  <c:v>2.8547999999999987</c:v>
                </c:pt>
                <c:pt idx="1311">
                  <c:v>2.8613000000000004</c:v>
                </c:pt>
                <c:pt idx="1312">
                  <c:v>2.8678999999999997</c:v>
                </c:pt>
                <c:pt idx="1313">
                  <c:v>2.8745999999999987</c:v>
                </c:pt>
                <c:pt idx="1314">
                  <c:v>2.8811999999999998</c:v>
                </c:pt>
                <c:pt idx="1315">
                  <c:v>2.8879000000000001</c:v>
                </c:pt>
                <c:pt idx="1316">
                  <c:v>2.8946999999999967</c:v>
                </c:pt>
                <c:pt idx="1317">
                  <c:v>2.9015000000000004</c:v>
                </c:pt>
                <c:pt idx="1318">
                  <c:v>2.9084000000000003</c:v>
                </c:pt>
                <c:pt idx="1319">
                  <c:v>2.9152999999999967</c:v>
                </c:pt>
                <c:pt idx="1320">
                  <c:v>2.9221000000000004</c:v>
                </c:pt>
                <c:pt idx="1321">
                  <c:v>2.9291999999999998</c:v>
                </c:pt>
                <c:pt idx="1322">
                  <c:v>2.9362999999999841</c:v>
                </c:pt>
                <c:pt idx="1323">
                  <c:v>2.9435000000000002</c:v>
                </c:pt>
                <c:pt idx="1324">
                  <c:v>2.9504999999999977</c:v>
                </c:pt>
                <c:pt idx="1325">
                  <c:v>2.9577999999999998</c:v>
                </c:pt>
                <c:pt idx="1326">
                  <c:v>2.9650000000000003</c:v>
                </c:pt>
                <c:pt idx="1327">
                  <c:v>2.972499999999985</c:v>
                </c:pt>
                <c:pt idx="1328">
                  <c:v>2.9796999999999967</c:v>
                </c:pt>
                <c:pt idx="1329">
                  <c:v>2.9871000000000012</c:v>
                </c:pt>
                <c:pt idx="1330">
                  <c:v>2.9946999999999977</c:v>
                </c:pt>
                <c:pt idx="1331">
                  <c:v>3.0020999999999987</c:v>
                </c:pt>
                <c:pt idx="1332">
                  <c:v>3.0097999999999998</c:v>
                </c:pt>
                <c:pt idx="1333">
                  <c:v>3.0175000000000001</c:v>
                </c:pt>
                <c:pt idx="1334">
                  <c:v>3.0253000000000001</c:v>
                </c:pt>
                <c:pt idx="1335">
                  <c:v>3.0329999999999977</c:v>
                </c:pt>
                <c:pt idx="1336">
                  <c:v>3.0408999999999997</c:v>
                </c:pt>
                <c:pt idx="1337">
                  <c:v>3.0488</c:v>
                </c:pt>
                <c:pt idx="1338">
                  <c:v>3.0566999999999864</c:v>
                </c:pt>
                <c:pt idx="1339">
                  <c:v>3.0648</c:v>
                </c:pt>
                <c:pt idx="1340">
                  <c:v>3.073</c:v>
                </c:pt>
                <c:pt idx="1341">
                  <c:v>3.0810000000000004</c:v>
                </c:pt>
                <c:pt idx="1342">
                  <c:v>3.0893999999999999</c:v>
                </c:pt>
                <c:pt idx="1343">
                  <c:v>3.0977000000000001</c:v>
                </c:pt>
                <c:pt idx="1344">
                  <c:v>3.1060999999999988</c:v>
                </c:pt>
                <c:pt idx="1345">
                  <c:v>3.1145000000000005</c:v>
                </c:pt>
                <c:pt idx="1346">
                  <c:v>3.1231000000000146</c:v>
                </c:pt>
                <c:pt idx="1347">
                  <c:v>3.1316999999999977</c:v>
                </c:pt>
                <c:pt idx="1348">
                  <c:v>3.1402000000000001</c:v>
                </c:pt>
                <c:pt idx="1349">
                  <c:v>3.1491000000000002</c:v>
                </c:pt>
                <c:pt idx="1350">
                  <c:v>3.1580000000000004</c:v>
                </c:pt>
                <c:pt idx="1351">
                  <c:v>3.1667999999999998</c:v>
                </c:pt>
                <c:pt idx="1352">
                  <c:v>3.1759000000000004</c:v>
                </c:pt>
                <c:pt idx="1353">
                  <c:v>3.1849000000000012</c:v>
                </c:pt>
                <c:pt idx="1354">
                  <c:v>3.194</c:v>
                </c:pt>
                <c:pt idx="1355">
                  <c:v>3.203300000000016</c:v>
                </c:pt>
                <c:pt idx="1356">
                  <c:v>3.2126999999999977</c:v>
                </c:pt>
                <c:pt idx="1357">
                  <c:v>3.222</c:v>
                </c:pt>
                <c:pt idx="1358">
                  <c:v>3.2316000000000003</c:v>
                </c:pt>
                <c:pt idx="1359">
                  <c:v>3.2411000000000012</c:v>
                </c:pt>
                <c:pt idx="1360">
                  <c:v>3.2507999999999999</c:v>
                </c:pt>
                <c:pt idx="1361">
                  <c:v>3.2606000000000002</c:v>
                </c:pt>
                <c:pt idx="1362">
                  <c:v>3.2704</c:v>
                </c:pt>
                <c:pt idx="1363">
                  <c:v>3.2804000000000002</c:v>
                </c:pt>
                <c:pt idx="1364">
                  <c:v>3.2904999999999998</c:v>
                </c:pt>
                <c:pt idx="1365">
                  <c:v>3.3004999999999987</c:v>
                </c:pt>
                <c:pt idx="1366">
                  <c:v>3.310899999999986</c:v>
                </c:pt>
                <c:pt idx="1367">
                  <c:v>3.3211999999999997</c:v>
                </c:pt>
                <c:pt idx="1368">
                  <c:v>3.3316999999999819</c:v>
                </c:pt>
                <c:pt idx="1369">
                  <c:v>3.3423999999999987</c:v>
                </c:pt>
                <c:pt idx="1370">
                  <c:v>3.3528999999999805</c:v>
                </c:pt>
                <c:pt idx="1371">
                  <c:v>3.3637999999999999</c:v>
                </c:pt>
                <c:pt idx="1372">
                  <c:v>3.3746999999999967</c:v>
                </c:pt>
                <c:pt idx="1373">
                  <c:v>3.3856999999999977</c:v>
                </c:pt>
                <c:pt idx="1374">
                  <c:v>3.3967999999999967</c:v>
                </c:pt>
                <c:pt idx="1375">
                  <c:v>3.4080999999999997</c:v>
                </c:pt>
                <c:pt idx="1376">
                  <c:v>3.4194999999999967</c:v>
                </c:pt>
                <c:pt idx="1377">
                  <c:v>3.4309999999999987</c:v>
                </c:pt>
                <c:pt idx="1378">
                  <c:v>3.4426999999999977</c:v>
                </c:pt>
                <c:pt idx="1379">
                  <c:v>3.4543999999999997</c:v>
                </c:pt>
                <c:pt idx="1380">
                  <c:v>3.4662999999999977</c:v>
                </c:pt>
                <c:pt idx="1381">
                  <c:v>3.4782999999999977</c:v>
                </c:pt>
                <c:pt idx="1382">
                  <c:v>3.4904999999999977</c:v>
                </c:pt>
                <c:pt idx="1383">
                  <c:v>3.5026999999999977</c:v>
                </c:pt>
                <c:pt idx="1384">
                  <c:v>3.5151999999999997</c:v>
                </c:pt>
                <c:pt idx="1385">
                  <c:v>3.5278</c:v>
                </c:pt>
                <c:pt idx="1386">
                  <c:v>3.5405000000000002</c:v>
                </c:pt>
                <c:pt idx="1387">
                  <c:v>3.5533000000000001</c:v>
                </c:pt>
                <c:pt idx="1388">
                  <c:v>3.5663</c:v>
                </c:pt>
                <c:pt idx="1389">
                  <c:v>3.5795999999999997</c:v>
                </c:pt>
                <c:pt idx="1390">
                  <c:v>3.5927999999999987</c:v>
                </c:pt>
                <c:pt idx="1391">
                  <c:v>3.6064000000000003</c:v>
                </c:pt>
                <c:pt idx="1392">
                  <c:v>3.62</c:v>
                </c:pt>
                <c:pt idx="1393">
                  <c:v>3.6337999999999999</c:v>
                </c:pt>
                <c:pt idx="1394">
                  <c:v>3.6478000000000002</c:v>
                </c:pt>
                <c:pt idx="1395">
                  <c:v>3.6619000000000002</c:v>
                </c:pt>
                <c:pt idx="1396">
                  <c:v>3.6763999999999997</c:v>
                </c:pt>
                <c:pt idx="1397">
                  <c:v>3.6909000000000001</c:v>
                </c:pt>
                <c:pt idx="1398">
                  <c:v>3.7055999999999996</c:v>
                </c:pt>
                <c:pt idx="1399">
                  <c:v>3.7204000000000002</c:v>
                </c:pt>
                <c:pt idx="1400">
                  <c:v>3.7355</c:v>
                </c:pt>
                <c:pt idx="1401">
                  <c:v>3.7508000000000004</c:v>
                </c:pt>
                <c:pt idx="1402">
                  <c:v>3.7663000000000002</c:v>
                </c:pt>
                <c:pt idx="1403">
                  <c:v>3.7819000000000011</c:v>
                </c:pt>
                <c:pt idx="1404">
                  <c:v>3.7978999999999998</c:v>
                </c:pt>
                <c:pt idx="1405">
                  <c:v>3.8138999999999967</c:v>
                </c:pt>
                <c:pt idx="1406">
                  <c:v>3.8303000000000003</c:v>
                </c:pt>
                <c:pt idx="1407">
                  <c:v>3.8467999999999987</c:v>
                </c:pt>
                <c:pt idx="1408">
                  <c:v>3.8635999999999999</c:v>
                </c:pt>
                <c:pt idx="1409">
                  <c:v>3.8806000000000003</c:v>
                </c:pt>
                <c:pt idx="1410">
                  <c:v>3.8977999999999997</c:v>
                </c:pt>
                <c:pt idx="1411">
                  <c:v>3.9152999999999967</c:v>
                </c:pt>
                <c:pt idx="1412">
                  <c:v>3.9331</c:v>
                </c:pt>
                <c:pt idx="1413">
                  <c:v>3.9509999999999987</c:v>
                </c:pt>
                <c:pt idx="1414">
                  <c:v>3.9691999999999998</c:v>
                </c:pt>
                <c:pt idx="1415">
                  <c:v>3.9878</c:v>
                </c:pt>
                <c:pt idx="1416">
                  <c:v>4.0065</c:v>
                </c:pt>
                <c:pt idx="1417">
                  <c:v>4.0255999999999945</c:v>
                </c:pt>
                <c:pt idx="1418">
                  <c:v>4.0447999999999995</c:v>
                </c:pt>
                <c:pt idx="1419">
                  <c:v>4.0644999999999945</c:v>
                </c:pt>
                <c:pt idx="1420">
                  <c:v>4.0844000000000005</c:v>
                </c:pt>
                <c:pt idx="1421">
                  <c:v>4.1044999999999945</c:v>
                </c:pt>
                <c:pt idx="1422">
                  <c:v>4.1250999999999856</c:v>
                </c:pt>
                <c:pt idx="1423">
                  <c:v>4.1459999999999955</c:v>
                </c:pt>
                <c:pt idx="1424">
                  <c:v>4.1670999999999845</c:v>
                </c:pt>
                <c:pt idx="1425">
                  <c:v>4.1886000000000001</c:v>
                </c:pt>
                <c:pt idx="1426">
                  <c:v>4.2105000000000006</c:v>
                </c:pt>
                <c:pt idx="1427">
                  <c:v>4.2325999999999997</c:v>
                </c:pt>
                <c:pt idx="1428">
                  <c:v>4.2551999999999985</c:v>
                </c:pt>
                <c:pt idx="1429">
                  <c:v>4.2779999999999996</c:v>
                </c:pt>
                <c:pt idx="1430">
                  <c:v>4.3013000000000003</c:v>
                </c:pt>
                <c:pt idx="1431">
                  <c:v>4.3249999999999709</c:v>
                </c:pt>
                <c:pt idx="1432">
                  <c:v>4.3490000000000002</c:v>
                </c:pt>
                <c:pt idx="1433">
                  <c:v>4.3734000000000002</c:v>
                </c:pt>
                <c:pt idx="1434">
                  <c:v>4.3983999999999996</c:v>
                </c:pt>
                <c:pt idx="1435">
                  <c:v>4.4234999999999998</c:v>
                </c:pt>
                <c:pt idx="1436">
                  <c:v>4.4493000000000134</c:v>
                </c:pt>
                <c:pt idx="1437">
                  <c:v>4.4754000000000014</c:v>
                </c:pt>
                <c:pt idx="1438">
                  <c:v>4.5019</c:v>
                </c:pt>
                <c:pt idx="1439">
                  <c:v>4.5290999999999997</c:v>
                </c:pt>
                <c:pt idx="1440">
                  <c:v>4.5565999999999995</c:v>
                </c:pt>
                <c:pt idx="1441">
                  <c:v>4.5846</c:v>
                </c:pt>
                <c:pt idx="1442">
                  <c:v>4.6130999999999975</c:v>
                </c:pt>
                <c:pt idx="1443">
                  <c:v>4.6423000000000005</c:v>
                </c:pt>
                <c:pt idx="1444">
                  <c:v>4.6718000000000002</c:v>
                </c:pt>
                <c:pt idx="1445">
                  <c:v>4.702</c:v>
                </c:pt>
                <c:pt idx="1446">
                  <c:v>4.7325999999999997</c:v>
                </c:pt>
                <c:pt idx="1447">
                  <c:v>4.7637999999999998</c:v>
                </c:pt>
                <c:pt idx="1448">
                  <c:v>4.7957000000000001</c:v>
                </c:pt>
                <c:pt idx="1449">
                  <c:v>4.8280999999999965</c:v>
                </c:pt>
                <c:pt idx="1450">
                  <c:v>4.8612000000000002</c:v>
                </c:pt>
                <c:pt idx="1451">
                  <c:v>4.8948999999999945</c:v>
                </c:pt>
                <c:pt idx="1452">
                  <c:v>4.9283999999999999</c:v>
                </c:pt>
                <c:pt idx="1453">
                  <c:v>4.9634</c:v>
                </c:pt>
                <c:pt idx="1454">
                  <c:v>4.9990999999999994</c:v>
                </c:pt>
                <c:pt idx="1455">
                  <c:v>5.0355999999999996</c:v>
                </c:pt>
                <c:pt idx="1456">
                  <c:v>5.0726000000000004</c:v>
                </c:pt>
                <c:pt idx="1457">
                  <c:v>5.1104999999999965</c:v>
                </c:pt>
                <c:pt idx="1458">
                  <c:v>5.1493000000000002</c:v>
                </c:pt>
                <c:pt idx="1459">
                  <c:v>5.1887000000000008</c:v>
                </c:pt>
                <c:pt idx="1460">
                  <c:v>5.2290999999999999</c:v>
                </c:pt>
                <c:pt idx="1461">
                  <c:v>5.2702000000000124</c:v>
                </c:pt>
                <c:pt idx="1462">
                  <c:v>5.3120999999999965</c:v>
                </c:pt>
                <c:pt idx="1463">
                  <c:v>5.3550999999999975</c:v>
                </c:pt>
                <c:pt idx="1464">
                  <c:v>5.3990000000000009</c:v>
                </c:pt>
                <c:pt idx="1465">
                  <c:v>5.4437000000000024</c:v>
                </c:pt>
                <c:pt idx="1466">
                  <c:v>5.4895000000000014</c:v>
                </c:pt>
                <c:pt idx="1467">
                  <c:v>5.5363000000000024</c:v>
                </c:pt>
                <c:pt idx="1468">
                  <c:v>5.5840999999999985</c:v>
                </c:pt>
                <c:pt idx="1469">
                  <c:v>5.633</c:v>
                </c:pt>
                <c:pt idx="1470">
                  <c:v>5.6829999999999945</c:v>
                </c:pt>
                <c:pt idx="1471">
                  <c:v>5.7341999999999995</c:v>
                </c:pt>
                <c:pt idx="1472">
                  <c:v>5.7864000000000004</c:v>
                </c:pt>
                <c:pt idx="1473">
                  <c:v>5.84</c:v>
                </c:pt>
                <c:pt idx="1474">
                  <c:v>5.8948999999999945</c:v>
                </c:pt>
                <c:pt idx="1475">
                  <c:v>5.950899999999999</c:v>
                </c:pt>
                <c:pt idx="1476">
                  <c:v>6.0082999999999993</c:v>
                </c:pt>
                <c:pt idx="1477">
                  <c:v>6.0671999999999855</c:v>
                </c:pt>
                <c:pt idx="1478">
                  <c:v>6.1274999999999755</c:v>
                </c:pt>
                <c:pt idx="1479">
                  <c:v>6.1890999999999998</c:v>
                </c:pt>
                <c:pt idx="1480">
                  <c:v>6.2523999999999997</c:v>
                </c:pt>
                <c:pt idx="1481">
                  <c:v>6.3172999999999995</c:v>
                </c:pt>
                <c:pt idx="1482">
                  <c:v>6.3837000000000002</c:v>
                </c:pt>
                <c:pt idx="1483">
                  <c:v>6.4519000000000002</c:v>
                </c:pt>
                <c:pt idx="1484">
                  <c:v>6.5217999999999998</c:v>
                </c:pt>
                <c:pt idx="1485">
                  <c:v>6.5935000000000006</c:v>
                </c:pt>
                <c:pt idx="1486">
                  <c:v>6.6671999999999745</c:v>
                </c:pt>
                <c:pt idx="1487">
                  <c:v>6.7427000000000001</c:v>
                </c:pt>
                <c:pt idx="1488">
                  <c:v>6.8202999999999996</c:v>
                </c:pt>
                <c:pt idx="1489">
                  <c:v>6.8998999999999997</c:v>
                </c:pt>
                <c:pt idx="1490">
                  <c:v>6.9817000000000133</c:v>
                </c:pt>
                <c:pt idx="1491">
                  <c:v>7.0657999999999985</c:v>
                </c:pt>
                <c:pt idx="1492">
                  <c:v>7.1520999999999955</c:v>
                </c:pt>
                <c:pt idx="1493">
                  <c:v>7.2408999999999999</c:v>
                </c:pt>
                <c:pt idx="1494">
                  <c:v>7.3321999999999985</c:v>
                </c:pt>
                <c:pt idx="1495">
                  <c:v>7.4261999999999997</c:v>
                </c:pt>
                <c:pt idx="1496">
                  <c:v>7.5225999999999855</c:v>
                </c:pt>
                <c:pt idx="1497">
                  <c:v>7.6219999999999946</c:v>
                </c:pt>
                <c:pt idx="1498">
                  <c:v>7.7243999999999975</c:v>
                </c:pt>
                <c:pt idx="1499">
                  <c:v>7.8296999999999999</c:v>
                </c:pt>
                <c:pt idx="1500">
                  <c:v>7.9380000000000024</c:v>
                </c:pt>
                <c:pt idx="1501">
                  <c:v>8.0498000000000012</c:v>
                </c:pt>
                <c:pt idx="1502">
                  <c:v>8.1649000000000012</c:v>
                </c:pt>
                <c:pt idx="1503">
                  <c:v>8.2835000000000001</c:v>
                </c:pt>
                <c:pt idx="1504">
                  <c:v>8.4058000000000028</c:v>
                </c:pt>
                <c:pt idx="1505">
                  <c:v>8.532</c:v>
                </c:pt>
                <c:pt idx="1506">
                  <c:v>8.6621000000000006</c:v>
                </c:pt>
                <c:pt idx="1507">
                  <c:v>8.7963000000000005</c:v>
                </c:pt>
                <c:pt idx="1508">
                  <c:v>8.9350000000000005</c:v>
                </c:pt>
                <c:pt idx="1509">
                  <c:v>9.0782000000000025</c:v>
                </c:pt>
                <c:pt idx="1510">
                  <c:v>9.2260000000000009</c:v>
                </c:pt>
                <c:pt idx="1511">
                  <c:v>9.3787000000000003</c:v>
                </c:pt>
                <c:pt idx="1512">
                  <c:v>9.5366</c:v>
                </c:pt>
                <c:pt idx="1513">
                  <c:v>9.6999000000000013</c:v>
                </c:pt>
                <c:pt idx="1514">
                  <c:v>9.8686000000000007</c:v>
                </c:pt>
                <c:pt idx="1515">
                  <c:v>10.043200000000001</c:v>
                </c:pt>
                <c:pt idx="1516">
                  <c:v>10.224</c:v>
                </c:pt>
                <c:pt idx="1517">
                  <c:v>10.411200000000001</c:v>
                </c:pt>
                <c:pt idx="1518">
                  <c:v>10.604900000000001</c:v>
                </c:pt>
                <c:pt idx="1519">
                  <c:v>10.80560000000006</c:v>
                </c:pt>
                <c:pt idx="1520">
                  <c:v>11.013600000000002</c:v>
                </c:pt>
                <c:pt idx="1521">
                  <c:v>11.2294</c:v>
                </c:pt>
                <c:pt idx="1522">
                  <c:v>11.453000000000022</c:v>
                </c:pt>
                <c:pt idx="1523">
                  <c:v>11.685</c:v>
                </c:pt>
                <c:pt idx="1524">
                  <c:v>11.9259</c:v>
                </c:pt>
                <c:pt idx="1525">
                  <c:v>12.1759</c:v>
                </c:pt>
                <c:pt idx="1526">
                  <c:v>12.435400000000024</c:v>
                </c:pt>
                <c:pt idx="1527">
                  <c:v>12.7052</c:v>
                </c:pt>
                <c:pt idx="1528">
                  <c:v>12.985700000000024</c:v>
                </c:pt>
                <c:pt idx="1529">
                  <c:v>13.277200000000001</c:v>
                </c:pt>
                <c:pt idx="1530">
                  <c:v>13.580300000000001</c:v>
                </c:pt>
                <c:pt idx="1531">
                  <c:v>13.895800000000024</c:v>
                </c:pt>
                <c:pt idx="1532">
                  <c:v>14.224099999999998</c:v>
                </c:pt>
                <c:pt idx="1533">
                  <c:v>14.5661</c:v>
                </c:pt>
                <c:pt idx="1534">
                  <c:v>14.9222</c:v>
                </c:pt>
                <c:pt idx="1535">
                  <c:v>15.293299999999999</c:v>
                </c:pt>
                <c:pt idx="1536">
                  <c:v>15.680300000000001</c:v>
                </c:pt>
                <c:pt idx="1537">
                  <c:v>16.083699999999837</c:v>
                </c:pt>
                <c:pt idx="1538">
                  <c:v>16.5044</c:v>
                </c:pt>
                <c:pt idx="1539">
                  <c:v>16.943599999999826</c:v>
                </c:pt>
                <c:pt idx="1540">
                  <c:v>17.401999999999987</c:v>
                </c:pt>
                <c:pt idx="1541">
                  <c:v>17.880699999999859</c:v>
                </c:pt>
                <c:pt idx="1542">
                  <c:v>18.380599999999866</c:v>
                </c:pt>
                <c:pt idx="1543">
                  <c:v>18.903099999999874</c:v>
                </c:pt>
                <c:pt idx="1544">
                  <c:v>19.449199999999863</c:v>
                </c:pt>
                <c:pt idx="1545">
                  <c:v>20.020099999999989</c:v>
                </c:pt>
                <c:pt idx="1546">
                  <c:v>20.616999999999997</c:v>
                </c:pt>
                <c:pt idx="1547">
                  <c:v>21.241400000000002</c:v>
                </c:pt>
                <c:pt idx="1548">
                  <c:v>21.894900000000035</c:v>
                </c:pt>
                <c:pt idx="1549">
                  <c:v>22.578600000000002</c:v>
                </c:pt>
                <c:pt idx="1550">
                  <c:v>23.2941</c:v>
                </c:pt>
                <c:pt idx="1551">
                  <c:v>24.042999999999989</c:v>
                </c:pt>
                <c:pt idx="1552">
                  <c:v>24.827199999999987</c:v>
                </c:pt>
                <c:pt idx="1553">
                  <c:v>25.648000000000003</c:v>
                </c:pt>
                <c:pt idx="1554">
                  <c:v>26.507100000000001</c:v>
                </c:pt>
                <c:pt idx="1555">
                  <c:v>27.406499999999866</c:v>
                </c:pt>
                <c:pt idx="1556">
                  <c:v>28.347799999999989</c:v>
                </c:pt>
                <c:pt idx="1557">
                  <c:v>29.332799999999889</c:v>
                </c:pt>
                <c:pt idx="1558">
                  <c:v>30.363099999999989</c:v>
                </c:pt>
                <c:pt idx="1559">
                  <c:v>31.440399999999837</c:v>
                </c:pt>
                <c:pt idx="1560">
                  <c:v>32.566400000000002</c:v>
                </c:pt>
                <c:pt idx="1561">
                  <c:v>33.742500000000113</c:v>
                </c:pt>
                <c:pt idx="1562">
                  <c:v>34.97</c:v>
                </c:pt>
                <c:pt idx="1563">
                  <c:v>36.249900000000011</c:v>
                </c:pt>
                <c:pt idx="1564">
                  <c:v>37.583400000000005</c:v>
                </c:pt>
                <c:pt idx="1565">
                  <c:v>38.970700000000001</c:v>
                </c:pt>
                <c:pt idx="1566">
                  <c:v>40.411799999999999</c:v>
                </c:pt>
                <c:pt idx="1567">
                  <c:v>41.906300000000002</c:v>
                </c:pt>
                <c:pt idx="1568">
                  <c:v>43.453299999999992</c:v>
                </c:pt>
                <c:pt idx="1569">
                  <c:v>45.050800000000002</c:v>
                </c:pt>
                <c:pt idx="1570">
                  <c:v>46.695900000000236</c:v>
                </c:pt>
                <c:pt idx="1571">
                  <c:v>48.384999999999998</c:v>
                </c:pt>
                <c:pt idx="1572">
                  <c:v>50.113000000000007</c:v>
                </c:pt>
                <c:pt idx="1573">
                  <c:v>51.873700000000007</c:v>
                </c:pt>
                <c:pt idx="1574">
                  <c:v>53.658700000000003</c:v>
                </c:pt>
                <c:pt idx="1575">
                  <c:v>55.458400000000005</c:v>
                </c:pt>
                <c:pt idx="1576">
                  <c:v>57.260600000000011</c:v>
                </c:pt>
                <c:pt idx="1577">
                  <c:v>59.051699999999997</c:v>
                </c:pt>
                <c:pt idx="1578">
                  <c:v>60.814799999999998</c:v>
                </c:pt>
                <c:pt idx="1579">
                  <c:v>62.531300000000002</c:v>
                </c:pt>
                <c:pt idx="1580">
                  <c:v>64.179399999999958</c:v>
                </c:pt>
                <c:pt idx="1581">
                  <c:v>65.735200000000006</c:v>
                </c:pt>
                <c:pt idx="1582">
                  <c:v>67.172599999999989</c:v>
                </c:pt>
                <c:pt idx="1583">
                  <c:v>68.463900000000024</c:v>
                </c:pt>
                <c:pt idx="1584">
                  <c:v>69.581199999999995</c:v>
                </c:pt>
                <c:pt idx="1585">
                  <c:v>70.498199999999997</c:v>
                </c:pt>
                <c:pt idx="1586">
                  <c:v>71.194600000000023</c:v>
                </c:pt>
                <c:pt idx="1587">
                  <c:v>71.661599999999993</c:v>
                </c:pt>
                <c:pt idx="1588">
                  <c:v>71.861400000000003</c:v>
                </c:pt>
                <c:pt idx="1589">
                  <c:v>71.662999999999982</c:v>
                </c:pt>
                <c:pt idx="1590">
                  <c:v>71.200099999999992</c:v>
                </c:pt>
                <c:pt idx="1591">
                  <c:v>70.509399999999985</c:v>
                </c:pt>
                <c:pt idx="1592">
                  <c:v>69.600799999999978</c:v>
                </c:pt>
                <c:pt idx="1593">
                  <c:v>68.494900000000442</c:v>
                </c:pt>
                <c:pt idx="1594">
                  <c:v>67.218100000000007</c:v>
                </c:pt>
                <c:pt idx="1595">
                  <c:v>65.798500000000004</c:v>
                </c:pt>
                <c:pt idx="1596">
                  <c:v>64.263599999999997</c:v>
                </c:pt>
                <c:pt idx="1597">
                  <c:v>62.639400000000002</c:v>
                </c:pt>
                <c:pt idx="1598">
                  <c:v>60.949300000000001</c:v>
                </c:pt>
                <c:pt idx="1599">
                  <c:v>59.214500000000001</c:v>
                </c:pt>
                <c:pt idx="1600">
                  <c:v>57.453500000000005</c:v>
                </c:pt>
                <c:pt idx="1601">
                  <c:v>55.682600000000001</c:v>
                </c:pt>
                <c:pt idx="1602">
                  <c:v>53.915400000000005</c:v>
                </c:pt>
                <c:pt idx="1603">
                  <c:v>52.163300000000113</c:v>
                </c:pt>
                <c:pt idx="1604">
                  <c:v>50.4358</c:v>
                </c:pt>
                <c:pt idx="1605">
                  <c:v>48.740400000000001</c:v>
                </c:pt>
                <c:pt idx="1606">
                  <c:v>47.0839</c:v>
                </c:pt>
                <c:pt idx="1607">
                  <c:v>45.470700000000001</c:v>
                </c:pt>
                <c:pt idx="1608">
                  <c:v>43.904499999999999</c:v>
                </c:pt>
                <c:pt idx="1609">
                  <c:v>42.387899999999995</c:v>
                </c:pt>
                <c:pt idx="1610">
                  <c:v>40.922300000000163</c:v>
                </c:pt>
                <c:pt idx="1611">
                  <c:v>39.509300000000003</c:v>
                </c:pt>
                <c:pt idx="1612">
                  <c:v>38.148900000000012</c:v>
                </c:pt>
                <c:pt idx="1613">
                  <c:v>36.841299999999997</c:v>
                </c:pt>
                <c:pt idx="1614">
                  <c:v>35.585800000000006</c:v>
                </c:pt>
                <c:pt idx="1615">
                  <c:v>34.381399999999999</c:v>
                </c:pt>
                <c:pt idx="1616">
                  <c:v>33.227200000000011</c:v>
                </c:pt>
                <c:pt idx="1617">
                  <c:v>32.122000000000163</c:v>
                </c:pt>
                <c:pt idx="1618">
                  <c:v>31.064199999999989</c:v>
                </c:pt>
                <c:pt idx="1619">
                  <c:v>30.052400000000002</c:v>
                </c:pt>
                <c:pt idx="1620">
                  <c:v>29.084700000000002</c:v>
                </c:pt>
                <c:pt idx="1621">
                  <c:v>28.159800000000121</c:v>
                </c:pt>
                <c:pt idx="1622">
                  <c:v>27.2758</c:v>
                </c:pt>
                <c:pt idx="1623">
                  <c:v>26.430899999999987</c:v>
                </c:pt>
                <c:pt idx="1624">
                  <c:v>25.623699999999989</c:v>
                </c:pt>
                <c:pt idx="1625">
                  <c:v>24.8522</c:v>
                </c:pt>
                <c:pt idx="1626">
                  <c:v>24.115100000000005</c:v>
                </c:pt>
                <c:pt idx="1627">
                  <c:v>23.410700000000002</c:v>
                </c:pt>
                <c:pt idx="1628">
                  <c:v>22.737500000000001</c:v>
                </c:pt>
                <c:pt idx="1629">
                  <c:v>22.094000000000001</c:v>
                </c:pt>
                <c:pt idx="1630">
                  <c:v>21.478699999999826</c:v>
                </c:pt>
                <c:pt idx="1631">
                  <c:v>20.8904</c:v>
                </c:pt>
                <c:pt idx="1632">
                  <c:v>20.3277</c:v>
                </c:pt>
                <c:pt idx="1633">
                  <c:v>19.789399999999851</c:v>
                </c:pt>
                <c:pt idx="1634">
                  <c:v>19.2742</c:v>
                </c:pt>
                <c:pt idx="1635">
                  <c:v>18.781100000000002</c:v>
                </c:pt>
                <c:pt idx="1636">
                  <c:v>18.308900000000001</c:v>
                </c:pt>
                <c:pt idx="1637">
                  <c:v>17.8567</c:v>
                </c:pt>
                <c:pt idx="1638">
                  <c:v>17.423399999999859</c:v>
                </c:pt>
                <c:pt idx="1639">
                  <c:v>17.008199999999889</c:v>
                </c:pt>
                <c:pt idx="1640">
                  <c:v>16.610199999999999</c:v>
                </c:pt>
                <c:pt idx="1641">
                  <c:v>16.228299999999859</c:v>
                </c:pt>
                <c:pt idx="1642">
                  <c:v>15.86200000000006</c:v>
                </c:pt>
                <c:pt idx="1643">
                  <c:v>15.5106</c:v>
                </c:pt>
                <c:pt idx="1644">
                  <c:v>15.173200000000001</c:v>
                </c:pt>
                <c:pt idx="1645">
                  <c:v>14.8492</c:v>
                </c:pt>
                <c:pt idx="1646">
                  <c:v>14.5379</c:v>
                </c:pt>
                <c:pt idx="1647">
                  <c:v>14.238799999999999</c:v>
                </c:pt>
                <c:pt idx="1648">
                  <c:v>13.9513</c:v>
                </c:pt>
                <c:pt idx="1649">
                  <c:v>13.674800000000001</c:v>
                </c:pt>
                <c:pt idx="1650">
                  <c:v>13.408800000000001</c:v>
                </c:pt>
                <c:pt idx="1651">
                  <c:v>13.152900000000002</c:v>
                </c:pt>
                <c:pt idx="1652">
                  <c:v>12.906500000000024</c:v>
                </c:pt>
                <c:pt idx="1653">
                  <c:v>12.6693</c:v>
                </c:pt>
                <c:pt idx="1654">
                  <c:v>12.440800000000001</c:v>
                </c:pt>
                <c:pt idx="1655">
                  <c:v>12.220600000000001</c:v>
                </c:pt>
                <c:pt idx="1656">
                  <c:v>12.0084</c:v>
                </c:pt>
                <c:pt idx="1657">
                  <c:v>11.803700000000006</c:v>
                </c:pt>
                <c:pt idx="1658">
                  <c:v>11.606300000000001</c:v>
                </c:pt>
                <c:pt idx="1659">
                  <c:v>11.415900000000002</c:v>
                </c:pt>
                <c:pt idx="1660">
                  <c:v>11.232100000000001</c:v>
                </c:pt>
                <c:pt idx="1661">
                  <c:v>11.054700000000002</c:v>
                </c:pt>
                <c:pt idx="1662">
                  <c:v>10.883500000000026</c:v>
                </c:pt>
                <c:pt idx="1663">
                  <c:v>10.717899999999998</c:v>
                </c:pt>
                <c:pt idx="1664">
                  <c:v>10.558</c:v>
                </c:pt>
                <c:pt idx="1665">
                  <c:v>10.403500000000006</c:v>
                </c:pt>
                <c:pt idx="1666">
                  <c:v>10.254100000000001</c:v>
                </c:pt>
                <c:pt idx="1667">
                  <c:v>10.1096</c:v>
                </c:pt>
                <c:pt idx="1668">
                  <c:v>9.9699000000000026</c:v>
                </c:pt>
                <c:pt idx="1669">
                  <c:v>9.8346</c:v>
                </c:pt>
                <c:pt idx="1670">
                  <c:v>9.7037000000000013</c:v>
                </c:pt>
                <c:pt idx="1671">
                  <c:v>9.577</c:v>
                </c:pt>
                <c:pt idx="1672">
                  <c:v>9.4543000000000035</c:v>
                </c:pt>
                <c:pt idx="1673">
                  <c:v>9.3355000000000068</c:v>
                </c:pt>
                <c:pt idx="1674">
                  <c:v>9.2202999999999999</c:v>
                </c:pt>
                <c:pt idx="1675">
                  <c:v>9.1087000000000025</c:v>
                </c:pt>
                <c:pt idx="1676">
                  <c:v>9.0005000000000006</c:v>
                </c:pt>
                <c:pt idx="1677">
                  <c:v>8.8957000000000068</c:v>
                </c:pt>
                <c:pt idx="1678">
                  <c:v>8.7939999999999987</c:v>
                </c:pt>
                <c:pt idx="1679">
                  <c:v>8.6953000000000014</c:v>
                </c:pt>
                <c:pt idx="1680">
                  <c:v>8.5996000000000006</c:v>
                </c:pt>
                <c:pt idx="1681">
                  <c:v>8.5065000000000026</c:v>
                </c:pt>
                <c:pt idx="1682">
                  <c:v>8.4164000000000048</c:v>
                </c:pt>
                <c:pt idx="1683">
                  <c:v>8.3288000000000011</c:v>
                </c:pt>
                <c:pt idx="1684">
                  <c:v>8.2437999999999985</c:v>
                </c:pt>
                <c:pt idx="1685">
                  <c:v>8.1613000000000007</c:v>
                </c:pt>
                <c:pt idx="1686">
                  <c:v>8.0811000000000011</c:v>
                </c:pt>
                <c:pt idx="1687">
                  <c:v>8.0030000000000001</c:v>
                </c:pt>
                <c:pt idx="1688">
                  <c:v>7.9272999999999998</c:v>
                </c:pt>
                <c:pt idx="1689">
                  <c:v>7.8536999999999999</c:v>
                </c:pt>
                <c:pt idx="1690">
                  <c:v>7.7820999999999998</c:v>
                </c:pt>
                <c:pt idx="1691">
                  <c:v>7.7124000000000006</c:v>
                </c:pt>
                <c:pt idx="1692">
                  <c:v>7.6446999999999985</c:v>
                </c:pt>
                <c:pt idx="1693">
                  <c:v>7.5787000000000004</c:v>
                </c:pt>
                <c:pt idx="1694">
                  <c:v>7.5145999999999855</c:v>
                </c:pt>
                <c:pt idx="1695">
                  <c:v>7.4522999999999993</c:v>
                </c:pt>
                <c:pt idx="1696">
                  <c:v>7.3916000000000004</c:v>
                </c:pt>
                <c:pt idx="1697">
                  <c:v>7.3325000000000005</c:v>
                </c:pt>
                <c:pt idx="1698">
                  <c:v>7.2750000000000004</c:v>
                </c:pt>
                <c:pt idx="1699">
                  <c:v>7.2187999999999999</c:v>
                </c:pt>
                <c:pt idx="1700">
                  <c:v>7.1641999999999699</c:v>
                </c:pt>
                <c:pt idx="1701">
                  <c:v>7.1110999999999995</c:v>
                </c:pt>
                <c:pt idx="1702">
                  <c:v>7.0593000000000004</c:v>
                </c:pt>
                <c:pt idx="1703">
                  <c:v>7.0089000000000006</c:v>
                </c:pt>
                <c:pt idx="1704">
                  <c:v>6.9597000000000024</c:v>
                </c:pt>
                <c:pt idx="1705">
                  <c:v>6.9117000000000024</c:v>
                </c:pt>
                <c:pt idx="1706">
                  <c:v>6.8649999999999745</c:v>
                </c:pt>
                <c:pt idx="1707">
                  <c:v>6.819399999999999</c:v>
                </c:pt>
                <c:pt idx="1708">
                  <c:v>6.7749999999999995</c:v>
                </c:pt>
                <c:pt idx="1709">
                  <c:v>6.7317000000000133</c:v>
                </c:pt>
                <c:pt idx="1710">
                  <c:v>6.6894999999999998</c:v>
                </c:pt>
                <c:pt idx="1711">
                  <c:v>6.648299999999999</c:v>
                </c:pt>
                <c:pt idx="1712">
                  <c:v>6.6079999999999846</c:v>
                </c:pt>
                <c:pt idx="1713">
                  <c:v>6.5687999999999995</c:v>
                </c:pt>
                <c:pt idx="1714">
                  <c:v>6.5305</c:v>
                </c:pt>
                <c:pt idx="1715">
                  <c:v>6.4931000000000001</c:v>
                </c:pt>
                <c:pt idx="1716">
                  <c:v>6.4567000000000014</c:v>
                </c:pt>
                <c:pt idx="1717">
                  <c:v>6.4211999999999998</c:v>
                </c:pt>
                <c:pt idx="1718">
                  <c:v>6.3863000000000003</c:v>
                </c:pt>
                <c:pt idx="1719">
                  <c:v>6.3524999999999965</c:v>
                </c:pt>
                <c:pt idx="1720">
                  <c:v>6.3193999999999999</c:v>
                </c:pt>
                <c:pt idx="1721">
                  <c:v>6.2869000000000002</c:v>
                </c:pt>
                <c:pt idx="1722">
                  <c:v>6.2554000000000007</c:v>
                </c:pt>
                <c:pt idx="1723">
                  <c:v>6.2245999999999855</c:v>
                </c:pt>
                <c:pt idx="1724">
                  <c:v>6.1944999999999855</c:v>
                </c:pt>
                <c:pt idx="1725">
                  <c:v>6.1649999999999672</c:v>
                </c:pt>
                <c:pt idx="1726">
                  <c:v>6.1362000000000014</c:v>
                </c:pt>
                <c:pt idx="1727">
                  <c:v>6.1080000000000005</c:v>
                </c:pt>
                <c:pt idx="1728">
                  <c:v>6.0806000000000004</c:v>
                </c:pt>
                <c:pt idx="1729">
                  <c:v>6.0538000000000007</c:v>
                </c:pt>
                <c:pt idx="1730">
                  <c:v>6.0276000000000005</c:v>
                </c:pt>
                <c:pt idx="1731">
                  <c:v>6.0020000000000007</c:v>
                </c:pt>
                <c:pt idx="1732">
                  <c:v>5.9769000000000014</c:v>
                </c:pt>
                <c:pt idx="1733">
                  <c:v>5.9523000000000001</c:v>
                </c:pt>
                <c:pt idx="1734">
                  <c:v>5.9283999999999999</c:v>
                </c:pt>
                <c:pt idx="1735">
                  <c:v>5.9049999999999985</c:v>
                </c:pt>
                <c:pt idx="1736">
                  <c:v>5.8821999999999965</c:v>
                </c:pt>
                <c:pt idx="1737">
                  <c:v>5.8597999999999999</c:v>
                </c:pt>
                <c:pt idx="1738">
                  <c:v>5.8377999999999997</c:v>
                </c:pt>
                <c:pt idx="1739">
                  <c:v>5.8163999999999998</c:v>
                </c:pt>
                <c:pt idx="1740">
                  <c:v>5.7954999999999997</c:v>
                </c:pt>
                <c:pt idx="1741">
                  <c:v>5.7751000000000001</c:v>
                </c:pt>
                <c:pt idx="1742">
                  <c:v>5.7550999999999997</c:v>
                </c:pt>
                <c:pt idx="1743">
                  <c:v>5.7355999999999998</c:v>
                </c:pt>
                <c:pt idx="1744">
                  <c:v>5.7164000000000001</c:v>
                </c:pt>
                <c:pt idx="1745">
                  <c:v>5.6975999999999845</c:v>
                </c:pt>
                <c:pt idx="1746">
                  <c:v>5.6793000000000013</c:v>
                </c:pt>
                <c:pt idx="1747">
                  <c:v>5.6613999999999995</c:v>
                </c:pt>
                <c:pt idx="1748">
                  <c:v>5.6438999999999995</c:v>
                </c:pt>
                <c:pt idx="1749">
                  <c:v>5.6266999999999996</c:v>
                </c:pt>
                <c:pt idx="1750">
                  <c:v>5.6099000000000006</c:v>
                </c:pt>
                <c:pt idx="1751">
                  <c:v>5.5935000000000006</c:v>
                </c:pt>
                <c:pt idx="1752">
                  <c:v>5.5773999999999999</c:v>
                </c:pt>
                <c:pt idx="1753">
                  <c:v>5.561700000000001</c:v>
                </c:pt>
                <c:pt idx="1754">
                  <c:v>5.5463000000000013</c:v>
                </c:pt>
                <c:pt idx="1755">
                  <c:v>5.5313000000000034</c:v>
                </c:pt>
                <c:pt idx="1756">
                  <c:v>5.5166000000000004</c:v>
                </c:pt>
                <c:pt idx="1757">
                  <c:v>5.5022000000000002</c:v>
                </c:pt>
                <c:pt idx="1758">
                  <c:v>5.4881000000000002</c:v>
                </c:pt>
                <c:pt idx="1759">
                  <c:v>5.4741999999999997</c:v>
                </c:pt>
                <c:pt idx="1760">
                  <c:v>5.4607000000000001</c:v>
                </c:pt>
                <c:pt idx="1761">
                  <c:v>5.4474999999999998</c:v>
                </c:pt>
                <c:pt idx="1762">
                  <c:v>5.4345999999999997</c:v>
                </c:pt>
                <c:pt idx="1763">
                  <c:v>5.4218999999999999</c:v>
                </c:pt>
                <c:pt idx="1764">
                  <c:v>5.4096000000000313</c:v>
                </c:pt>
                <c:pt idx="1765">
                  <c:v>5.3974999999999955</c:v>
                </c:pt>
                <c:pt idx="1766">
                  <c:v>5.3856999999999999</c:v>
                </c:pt>
                <c:pt idx="1767">
                  <c:v>5.3738999999999999</c:v>
                </c:pt>
                <c:pt idx="1768">
                  <c:v>5.3626000000000005</c:v>
                </c:pt>
                <c:pt idx="1769">
                  <c:v>5.3514999999999997</c:v>
                </c:pt>
                <c:pt idx="1770">
                  <c:v>5.3407</c:v>
                </c:pt>
                <c:pt idx="1771">
                  <c:v>5.33</c:v>
                </c:pt>
                <c:pt idx="1772">
                  <c:v>5.3197000000000001</c:v>
                </c:pt>
                <c:pt idx="1773">
                  <c:v>5.3094999999999999</c:v>
                </c:pt>
                <c:pt idx="1774">
                  <c:v>5.2995000000000001</c:v>
                </c:pt>
                <c:pt idx="1775">
                  <c:v>5.2897000000000034</c:v>
                </c:pt>
                <c:pt idx="1776">
                  <c:v>5.2801999999999998</c:v>
                </c:pt>
                <c:pt idx="1777">
                  <c:v>5.2709000000000001</c:v>
                </c:pt>
                <c:pt idx="1778">
                  <c:v>5.2618</c:v>
                </c:pt>
                <c:pt idx="1779">
                  <c:v>5.2528999999999995</c:v>
                </c:pt>
                <c:pt idx="1780">
                  <c:v>5.2442000000000002</c:v>
                </c:pt>
                <c:pt idx="1781">
                  <c:v>5.2355999999999998</c:v>
                </c:pt>
                <c:pt idx="1782">
                  <c:v>5.2272999999999996</c:v>
                </c:pt>
                <c:pt idx="1783">
                  <c:v>5.2190999999999992</c:v>
                </c:pt>
                <c:pt idx="1784">
                  <c:v>5.2111000000000001</c:v>
                </c:pt>
                <c:pt idx="1785">
                  <c:v>5.2033000000000014</c:v>
                </c:pt>
                <c:pt idx="1786">
                  <c:v>5.1957999999999975</c:v>
                </c:pt>
                <c:pt idx="1787">
                  <c:v>5.1881999999999975</c:v>
                </c:pt>
                <c:pt idx="1788">
                  <c:v>5.181</c:v>
                </c:pt>
                <c:pt idx="1789">
                  <c:v>5.1738</c:v>
                </c:pt>
                <c:pt idx="1790">
                  <c:v>5.1668999999999965</c:v>
                </c:pt>
                <c:pt idx="1791">
                  <c:v>5.1599999999999975</c:v>
                </c:pt>
                <c:pt idx="1792">
                  <c:v>5.1533999999999995</c:v>
                </c:pt>
                <c:pt idx="1793">
                  <c:v>5.1468999999999996</c:v>
                </c:pt>
                <c:pt idx="1794">
                  <c:v>5.1404999999999985</c:v>
                </c:pt>
                <c:pt idx="1795">
                  <c:v>5.1343999999999985</c:v>
                </c:pt>
                <c:pt idx="1796">
                  <c:v>5.1283999999999965</c:v>
                </c:pt>
                <c:pt idx="1797">
                  <c:v>5.1223999999999945</c:v>
                </c:pt>
                <c:pt idx="1798">
                  <c:v>5.1164999999999985</c:v>
                </c:pt>
                <c:pt idx="1799">
                  <c:v>5.1108999999999956</c:v>
                </c:pt>
                <c:pt idx="1800">
                  <c:v>5.1054999999999975</c:v>
                </c:pt>
                <c:pt idx="1801">
                  <c:v>5.0999999999999996</c:v>
                </c:pt>
                <c:pt idx="1802">
                  <c:v>5.0947999999999976</c:v>
                </c:pt>
                <c:pt idx="1803">
                  <c:v>5.0898000000000003</c:v>
                </c:pt>
                <c:pt idx="1804">
                  <c:v>5.0847000000000007</c:v>
                </c:pt>
                <c:pt idx="1805">
                  <c:v>5.0798000000000014</c:v>
                </c:pt>
                <c:pt idx="1806">
                  <c:v>5.0751000000000008</c:v>
                </c:pt>
                <c:pt idx="1807">
                  <c:v>5.0705</c:v>
                </c:pt>
                <c:pt idx="1808">
                  <c:v>5.0658999999999965</c:v>
                </c:pt>
                <c:pt idx="1809">
                  <c:v>5.0616000000000003</c:v>
                </c:pt>
                <c:pt idx="1810">
                  <c:v>5.0573000000000006</c:v>
                </c:pt>
                <c:pt idx="1811">
                  <c:v>5.0531000000000006</c:v>
                </c:pt>
                <c:pt idx="1812">
                  <c:v>5.0491000000000001</c:v>
                </c:pt>
                <c:pt idx="1813">
                  <c:v>5.0450999999999997</c:v>
                </c:pt>
                <c:pt idx="1814">
                  <c:v>5.0411999999999999</c:v>
                </c:pt>
                <c:pt idx="1815">
                  <c:v>5.0373999999999999</c:v>
                </c:pt>
                <c:pt idx="1816">
                  <c:v>5.0337999999999994</c:v>
                </c:pt>
                <c:pt idx="1817">
                  <c:v>5.0301999999999989</c:v>
                </c:pt>
                <c:pt idx="1818">
                  <c:v>5.0267999999999997</c:v>
                </c:pt>
                <c:pt idx="1819">
                  <c:v>5.0234999999999985</c:v>
                </c:pt>
                <c:pt idx="1820">
                  <c:v>5.0202999999999998</c:v>
                </c:pt>
                <c:pt idx="1821">
                  <c:v>5.0169999999999995</c:v>
                </c:pt>
                <c:pt idx="1822">
                  <c:v>5.0139999999999985</c:v>
                </c:pt>
                <c:pt idx="1823">
                  <c:v>5.0110000000000001</c:v>
                </c:pt>
                <c:pt idx="1824">
                  <c:v>5.0080999999999998</c:v>
                </c:pt>
                <c:pt idx="1825">
                  <c:v>5.0053999999999998</c:v>
                </c:pt>
                <c:pt idx="1826">
                  <c:v>5.0025999999999975</c:v>
                </c:pt>
                <c:pt idx="1827">
                  <c:v>5</c:v>
                </c:pt>
                <c:pt idx="1828">
                  <c:v>4.9975000000000005</c:v>
                </c:pt>
                <c:pt idx="1829">
                  <c:v>4.9948999999999995</c:v>
                </c:pt>
                <c:pt idx="1830">
                  <c:v>4.9925999999999995</c:v>
                </c:pt>
                <c:pt idx="1831">
                  <c:v>4.9903000000000004</c:v>
                </c:pt>
                <c:pt idx="1832">
                  <c:v>4.9881000000000002</c:v>
                </c:pt>
                <c:pt idx="1833">
                  <c:v>4.9860000000000024</c:v>
                </c:pt>
                <c:pt idx="1834">
                  <c:v>4.984</c:v>
                </c:pt>
                <c:pt idx="1835">
                  <c:v>4.9819000000000004</c:v>
                </c:pt>
                <c:pt idx="1836">
                  <c:v>4.9801000000000002</c:v>
                </c:pt>
                <c:pt idx="1837">
                  <c:v>4.9782000000000313</c:v>
                </c:pt>
                <c:pt idx="1838">
                  <c:v>4.9764000000000124</c:v>
                </c:pt>
                <c:pt idx="1839">
                  <c:v>4.9747000000000003</c:v>
                </c:pt>
                <c:pt idx="1840">
                  <c:v>4.9731000000000014</c:v>
                </c:pt>
                <c:pt idx="1841">
                  <c:v>4.9715000000000034</c:v>
                </c:pt>
                <c:pt idx="1842">
                  <c:v>4.9701000000000004</c:v>
                </c:pt>
                <c:pt idx="1843">
                  <c:v>4.9686000000000003</c:v>
                </c:pt>
                <c:pt idx="1844">
                  <c:v>4.9672999999999998</c:v>
                </c:pt>
                <c:pt idx="1845">
                  <c:v>4.9661000000000008</c:v>
                </c:pt>
                <c:pt idx="1846">
                  <c:v>4.9646999999999997</c:v>
                </c:pt>
                <c:pt idx="1847">
                  <c:v>4.9636000000000013</c:v>
                </c:pt>
                <c:pt idx="1848">
                  <c:v>4.9624999999999995</c:v>
                </c:pt>
                <c:pt idx="1849">
                  <c:v>4.9614999999999991</c:v>
                </c:pt>
                <c:pt idx="1850">
                  <c:v>4.9604999999999997</c:v>
                </c:pt>
                <c:pt idx="1851">
                  <c:v>4.9597000000000024</c:v>
                </c:pt>
                <c:pt idx="1852">
                  <c:v>4.9588000000000001</c:v>
                </c:pt>
                <c:pt idx="1853">
                  <c:v>4.9579999999999975</c:v>
                </c:pt>
                <c:pt idx="1854">
                  <c:v>4.9572000000000003</c:v>
                </c:pt>
                <c:pt idx="1855">
                  <c:v>4.9565000000000001</c:v>
                </c:pt>
                <c:pt idx="1856">
                  <c:v>4.9558999999999997</c:v>
                </c:pt>
                <c:pt idx="1857">
                  <c:v>4.9553000000000003</c:v>
                </c:pt>
                <c:pt idx="1858">
                  <c:v>4.9547999999999996</c:v>
                </c:pt>
                <c:pt idx="1859">
                  <c:v>4.9542999999999999</c:v>
                </c:pt>
                <c:pt idx="1860">
                  <c:v>4.9539999999999997</c:v>
                </c:pt>
                <c:pt idx="1861">
                  <c:v>4.9537000000000004</c:v>
                </c:pt>
                <c:pt idx="1862">
                  <c:v>4.9533000000000014</c:v>
                </c:pt>
                <c:pt idx="1863">
                  <c:v>4.9530999999999992</c:v>
                </c:pt>
                <c:pt idx="1864">
                  <c:v>4.9528000000000008</c:v>
                </c:pt>
                <c:pt idx="1865">
                  <c:v>4.9527000000000001</c:v>
                </c:pt>
                <c:pt idx="1866">
                  <c:v>4.9526000000000003</c:v>
                </c:pt>
                <c:pt idx="1867">
                  <c:v>4.9525000000000006</c:v>
                </c:pt>
                <c:pt idx="1868">
                  <c:v>4.9526000000000003</c:v>
                </c:pt>
                <c:pt idx="1869">
                  <c:v>4.9525000000000006</c:v>
                </c:pt>
                <c:pt idx="1870">
                  <c:v>4.9527000000000001</c:v>
                </c:pt>
                <c:pt idx="1871">
                  <c:v>4.9529000000000005</c:v>
                </c:pt>
                <c:pt idx="1872">
                  <c:v>4.9530000000000003</c:v>
                </c:pt>
                <c:pt idx="1873">
                  <c:v>4.9532000000000034</c:v>
                </c:pt>
                <c:pt idx="1874">
                  <c:v>4.9534000000000002</c:v>
                </c:pt>
                <c:pt idx="1875">
                  <c:v>4.9538000000000002</c:v>
                </c:pt>
                <c:pt idx="1876">
                  <c:v>4.9542000000000002</c:v>
                </c:pt>
                <c:pt idx="1877">
                  <c:v>4.9544999999999995</c:v>
                </c:pt>
                <c:pt idx="1878">
                  <c:v>4.955000000000001</c:v>
                </c:pt>
                <c:pt idx="1879">
                  <c:v>4.9554</c:v>
                </c:pt>
                <c:pt idx="1880">
                  <c:v>4.9559999999999995</c:v>
                </c:pt>
                <c:pt idx="1881">
                  <c:v>4.9565000000000001</c:v>
                </c:pt>
                <c:pt idx="1882">
                  <c:v>4.9570999999999996</c:v>
                </c:pt>
                <c:pt idx="1883">
                  <c:v>4.9577999999999998</c:v>
                </c:pt>
                <c:pt idx="1884">
                  <c:v>4.9583999999999993</c:v>
                </c:pt>
                <c:pt idx="1885">
                  <c:v>4.9592000000000134</c:v>
                </c:pt>
                <c:pt idx="1886">
                  <c:v>4.9599000000000002</c:v>
                </c:pt>
                <c:pt idx="1887">
                  <c:v>4.960799999999999</c:v>
                </c:pt>
                <c:pt idx="1888">
                  <c:v>4.9617000000000004</c:v>
                </c:pt>
                <c:pt idx="1889">
                  <c:v>4.9624999999999995</c:v>
                </c:pt>
                <c:pt idx="1890">
                  <c:v>4.9634</c:v>
                </c:pt>
                <c:pt idx="1891">
                  <c:v>4.9641999999999955</c:v>
                </c:pt>
                <c:pt idx="1892">
                  <c:v>4.9652999999999992</c:v>
                </c:pt>
                <c:pt idx="1893">
                  <c:v>4.9661999999999997</c:v>
                </c:pt>
                <c:pt idx="1894">
                  <c:v>4.9673999999999996</c:v>
                </c:pt>
                <c:pt idx="1895">
                  <c:v>4.968399999999999</c:v>
                </c:pt>
                <c:pt idx="1896">
                  <c:v>4.9695999999999998</c:v>
                </c:pt>
                <c:pt idx="1897">
                  <c:v>4.9708000000000014</c:v>
                </c:pt>
                <c:pt idx="1898">
                  <c:v>4.9719000000000024</c:v>
                </c:pt>
                <c:pt idx="1899">
                  <c:v>4.9731999999999994</c:v>
                </c:pt>
                <c:pt idx="1900">
                  <c:v>4.9744000000000002</c:v>
                </c:pt>
                <c:pt idx="1901">
                  <c:v>4.9756000000000133</c:v>
                </c:pt>
                <c:pt idx="1902">
                  <c:v>4.9769000000000014</c:v>
                </c:pt>
                <c:pt idx="1903">
                  <c:v>4.9783000000000124</c:v>
                </c:pt>
                <c:pt idx="1904">
                  <c:v>4.9797000000000322</c:v>
                </c:pt>
                <c:pt idx="1905">
                  <c:v>4.9811000000000014</c:v>
                </c:pt>
                <c:pt idx="1906">
                  <c:v>4.9824999999999999</c:v>
                </c:pt>
                <c:pt idx="1907">
                  <c:v>4.984</c:v>
                </c:pt>
                <c:pt idx="1908">
                  <c:v>4.9855999999999998</c:v>
                </c:pt>
                <c:pt idx="1909">
                  <c:v>4.9870999999999999</c:v>
                </c:pt>
                <c:pt idx="1910">
                  <c:v>4.9887000000000024</c:v>
                </c:pt>
                <c:pt idx="1911">
                  <c:v>4.9901</c:v>
                </c:pt>
                <c:pt idx="1912">
                  <c:v>4.9918000000000013</c:v>
                </c:pt>
                <c:pt idx="1913">
                  <c:v>4.9934000000000003</c:v>
                </c:pt>
                <c:pt idx="1914">
                  <c:v>4.9951999999999996</c:v>
                </c:pt>
                <c:pt idx="1915">
                  <c:v>4.9968000000000004</c:v>
                </c:pt>
                <c:pt idx="1916">
                  <c:v>4.9986000000000024</c:v>
                </c:pt>
                <c:pt idx="1917">
                  <c:v>5.0003000000000011</c:v>
                </c:pt>
                <c:pt idx="1918">
                  <c:v>5.0022000000000002</c:v>
                </c:pt>
                <c:pt idx="1919">
                  <c:v>5.0038999999999998</c:v>
                </c:pt>
                <c:pt idx="1920">
                  <c:v>5.0057</c:v>
                </c:pt>
                <c:pt idx="1921">
                  <c:v>5.0074999999999985</c:v>
                </c:pt>
                <c:pt idx="1922">
                  <c:v>5.0095000000000001</c:v>
                </c:pt>
                <c:pt idx="1923">
                  <c:v>5.0114000000000001</c:v>
                </c:pt>
                <c:pt idx="1924">
                  <c:v>5.0133999999999999</c:v>
                </c:pt>
                <c:pt idx="1925">
                  <c:v>5.0152999999999999</c:v>
                </c:pt>
                <c:pt idx="1926">
                  <c:v>5.0172999999999996</c:v>
                </c:pt>
                <c:pt idx="1927">
                  <c:v>5.0192999999999994</c:v>
                </c:pt>
                <c:pt idx="1928">
                  <c:v>5.0213999999999999</c:v>
                </c:pt>
                <c:pt idx="1929">
                  <c:v>5.0233999999999996</c:v>
                </c:pt>
                <c:pt idx="1930">
                  <c:v>5.0255999999999945</c:v>
                </c:pt>
                <c:pt idx="1931">
                  <c:v>5.0274999999999945</c:v>
                </c:pt>
                <c:pt idx="1932">
                  <c:v>5.0297000000000001</c:v>
                </c:pt>
                <c:pt idx="1933">
                  <c:v>5.0318000000000014</c:v>
                </c:pt>
                <c:pt idx="1934">
                  <c:v>5.0340999999999996</c:v>
                </c:pt>
                <c:pt idx="1935">
                  <c:v>5.0361999999999991</c:v>
                </c:pt>
                <c:pt idx="1936">
                  <c:v>5.0385</c:v>
                </c:pt>
                <c:pt idx="1937">
                  <c:v>5.0406999999999993</c:v>
                </c:pt>
                <c:pt idx="1938">
                  <c:v>5.0430999999999999</c:v>
                </c:pt>
                <c:pt idx="1939">
                  <c:v>5.0453000000000001</c:v>
                </c:pt>
                <c:pt idx="1940">
                  <c:v>5.0477000000000007</c:v>
                </c:pt>
                <c:pt idx="1941">
                  <c:v>5.0499000000000001</c:v>
                </c:pt>
                <c:pt idx="1942">
                  <c:v>5.0523000000000007</c:v>
                </c:pt>
                <c:pt idx="1943">
                  <c:v>5.0546000000000006</c:v>
                </c:pt>
                <c:pt idx="1944">
                  <c:v>5.0570999999999975</c:v>
                </c:pt>
                <c:pt idx="1945">
                  <c:v>5.0594999999999999</c:v>
                </c:pt>
                <c:pt idx="1946">
                  <c:v>5.0619999999999985</c:v>
                </c:pt>
                <c:pt idx="1947">
                  <c:v>5.0643999999999965</c:v>
                </c:pt>
                <c:pt idx="1948">
                  <c:v>5.0669999999999975</c:v>
                </c:pt>
                <c:pt idx="1949">
                  <c:v>5.0693999999999999</c:v>
                </c:pt>
                <c:pt idx="1950">
                  <c:v>5.072000000000001</c:v>
                </c:pt>
                <c:pt idx="1951">
                  <c:v>5.0743999999999998</c:v>
                </c:pt>
                <c:pt idx="1952">
                  <c:v>5.0769999999999991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2D64-43E1-92DA-7ADFC053A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195456"/>
        <c:axId val="66197376"/>
      </c:scatterChart>
      <c:valAx>
        <c:axId val="66195456"/>
        <c:scaling>
          <c:orientation val="minMax"/>
          <c:max val="220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200" b="0" i="0" u="none" strike="noStrike" baseline="0">
                    <a:solidFill>
                      <a:srgbClr val="000000"/>
                    </a:solidFill>
                    <a:latin typeface="Symbol"/>
                  </a:rPr>
                  <a:t>n</a:t>
                </a:r>
                <a:r>
                  <a:rPr lang="en-US" sz="1100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, </a:t>
                </a:r>
                <a:r>
                  <a:rPr lang="ru-RU" sz="1100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ГГц</a:t>
                </a:r>
              </a:p>
            </c:rich>
          </c:tx>
          <c:layout>
            <c:manualLayout>
              <c:xMode val="edge"/>
              <c:yMode val="edge"/>
              <c:x val="0.91309488952649165"/>
              <c:y val="0.94923821195718361"/>
            </c:manualLayout>
          </c:layout>
          <c:overlay val="0"/>
          <c:spPr>
            <a:solidFill>
              <a:schemeClr val="bg1"/>
            </a:solidFill>
            <a:ln w="25400">
              <a:noFill/>
            </a:ln>
          </c:spPr>
        </c:title>
        <c:numFmt formatCode="0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6197376"/>
        <c:crossesAt val="1.0000000000000009E-2"/>
        <c:crossBetween val="midCat"/>
        <c:majorUnit val="20"/>
        <c:minorUnit val="10"/>
      </c:valAx>
      <c:valAx>
        <c:axId val="66197376"/>
        <c:scaling>
          <c:logBase val="10"/>
          <c:orientation val="minMax"/>
          <c:max val="100"/>
          <c:min val="1.0000000000000009E-2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000000"/>
              </a:solidFill>
              <a:prstDash val="solid"/>
            </a:ln>
          </c:spPr>
        </c:minorGridlines>
        <c:title>
          <c:tx>
            <c:rich>
              <a:bodyPr rot="0" vert="horz"/>
              <a:lstStyle/>
              <a:p>
                <a:pPr algn="ctr"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200" b="0" i="0" u="none" strike="noStrike" baseline="0">
                    <a:solidFill>
                      <a:srgbClr val="000000"/>
                    </a:solidFill>
                    <a:latin typeface="Symbol"/>
                  </a:rPr>
                  <a:t>t</a:t>
                </a:r>
                <a:r>
                  <a:rPr lang="en-US" sz="1200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,</a:t>
                </a:r>
                <a:r>
                  <a:rPr lang="en-US" sz="1100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ru-RU" sz="1100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Нп</a:t>
                </a:r>
              </a:p>
            </c:rich>
          </c:tx>
          <c:layout>
            <c:manualLayout>
              <c:xMode val="edge"/>
              <c:yMode val="edge"/>
              <c:x val="9.8081004603113447E-2"/>
              <c:y val="1.0242037959935264E-2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in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25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6195456"/>
        <c:crosses val="autoZero"/>
        <c:crossBetween val="midCat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60448807854152"/>
          <c:y val="3.4267964898457119E-2"/>
          <c:w val="0.8513323983169705"/>
          <c:h val="0.84891094862086969"/>
        </c:manualLayout>
      </c:layout>
      <c:scatterChart>
        <c:scatterStyle val="lineMarker"/>
        <c:varyColors val="0"/>
        <c:ser>
          <c:idx val="0"/>
          <c:order val="0"/>
          <c:spPr>
            <a:ln w="19050">
              <a:solidFill>
                <a:srgbClr val="7030A0"/>
              </a:solidFill>
              <a:prstDash val="sysDash"/>
            </a:ln>
          </c:spPr>
          <c:marker>
            <c:symbol val="none"/>
          </c:marker>
          <c:xVal>
            <c:numRef>
              <c:f>Лист1!$A$1:$A$2252</c:f>
              <c:numCache>
                <c:formatCode>0.00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>
                  <c:v>6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6.6</c:v>
                </c:pt>
                <c:pt idx="17">
                  <c:v>6.7</c:v>
                </c:pt>
                <c:pt idx="18">
                  <c:v>6.8</c:v>
                </c:pt>
                <c:pt idx="19">
                  <c:v>6.9</c:v>
                </c:pt>
                <c:pt idx="20">
                  <c:v>7</c:v>
                </c:pt>
                <c:pt idx="21">
                  <c:v>7.1</c:v>
                </c:pt>
                <c:pt idx="22">
                  <c:v>7.2</c:v>
                </c:pt>
                <c:pt idx="23">
                  <c:v>7.3</c:v>
                </c:pt>
                <c:pt idx="24">
                  <c:v>7.4</c:v>
                </c:pt>
                <c:pt idx="25">
                  <c:v>7.5</c:v>
                </c:pt>
                <c:pt idx="26">
                  <c:v>7.6</c:v>
                </c:pt>
                <c:pt idx="27">
                  <c:v>7.7</c:v>
                </c:pt>
                <c:pt idx="28">
                  <c:v>7.8</c:v>
                </c:pt>
                <c:pt idx="29">
                  <c:v>7.9</c:v>
                </c:pt>
                <c:pt idx="30">
                  <c:v>8</c:v>
                </c:pt>
                <c:pt idx="31">
                  <c:v>8.1</c:v>
                </c:pt>
                <c:pt idx="32">
                  <c:v>8.2000000000000011</c:v>
                </c:pt>
                <c:pt idx="33">
                  <c:v>8.3000000000000007</c:v>
                </c:pt>
                <c:pt idx="34">
                  <c:v>8.4</c:v>
                </c:pt>
                <c:pt idx="35">
                  <c:v>8.5</c:v>
                </c:pt>
                <c:pt idx="36">
                  <c:v>8.6</c:v>
                </c:pt>
                <c:pt idx="37">
                  <c:v>8.7000000000000011</c:v>
                </c:pt>
                <c:pt idx="38">
                  <c:v>8.8000000000000007</c:v>
                </c:pt>
                <c:pt idx="39">
                  <c:v>8.9</c:v>
                </c:pt>
                <c:pt idx="40">
                  <c:v>9</c:v>
                </c:pt>
                <c:pt idx="41">
                  <c:v>9.1</c:v>
                </c:pt>
                <c:pt idx="42">
                  <c:v>9.2000000000000011</c:v>
                </c:pt>
                <c:pt idx="43">
                  <c:v>9.3000000000000007</c:v>
                </c:pt>
                <c:pt idx="44">
                  <c:v>9.4</c:v>
                </c:pt>
                <c:pt idx="45">
                  <c:v>9.5</c:v>
                </c:pt>
                <c:pt idx="46">
                  <c:v>9.6</c:v>
                </c:pt>
                <c:pt idx="47">
                  <c:v>9.7000000000000011</c:v>
                </c:pt>
                <c:pt idx="48">
                  <c:v>9.8000000000000007</c:v>
                </c:pt>
                <c:pt idx="49">
                  <c:v>9.9</c:v>
                </c:pt>
                <c:pt idx="50">
                  <c:v>10</c:v>
                </c:pt>
                <c:pt idx="51">
                  <c:v>10.1</c:v>
                </c:pt>
                <c:pt idx="52">
                  <c:v>10.200000000000001</c:v>
                </c:pt>
                <c:pt idx="53">
                  <c:v>10.3</c:v>
                </c:pt>
                <c:pt idx="54">
                  <c:v>10.4</c:v>
                </c:pt>
                <c:pt idx="55">
                  <c:v>10.5</c:v>
                </c:pt>
                <c:pt idx="56">
                  <c:v>10.6</c:v>
                </c:pt>
                <c:pt idx="57">
                  <c:v>10.7</c:v>
                </c:pt>
                <c:pt idx="58">
                  <c:v>10.8</c:v>
                </c:pt>
                <c:pt idx="59">
                  <c:v>10.9</c:v>
                </c:pt>
                <c:pt idx="60">
                  <c:v>11</c:v>
                </c:pt>
                <c:pt idx="61">
                  <c:v>11.1</c:v>
                </c:pt>
                <c:pt idx="62">
                  <c:v>11.2</c:v>
                </c:pt>
                <c:pt idx="63">
                  <c:v>11.3</c:v>
                </c:pt>
                <c:pt idx="64">
                  <c:v>11.4</c:v>
                </c:pt>
                <c:pt idx="65">
                  <c:v>11.5</c:v>
                </c:pt>
                <c:pt idx="66">
                  <c:v>11.6</c:v>
                </c:pt>
                <c:pt idx="67">
                  <c:v>11.7</c:v>
                </c:pt>
                <c:pt idx="68">
                  <c:v>11.8</c:v>
                </c:pt>
                <c:pt idx="69">
                  <c:v>11.9</c:v>
                </c:pt>
                <c:pt idx="70">
                  <c:v>12</c:v>
                </c:pt>
                <c:pt idx="71">
                  <c:v>12.1</c:v>
                </c:pt>
                <c:pt idx="72">
                  <c:v>12.2</c:v>
                </c:pt>
                <c:pt idx="73">
                  <c:v>12.3</c:v>
                </c:pt>
                <c:pt idx="74">
                  <c:v>12.4</c:v>
                </c:pt>
                <c:pt idx="75">
                  <c:v>12.5</c:v>
                </c:pt>
                <c:pt idx="76">
                  <c:v>12.6</c:v>
                </c:pt>
                <c:pt idx="77">
                  <c:v>12.7</c:v>
                </c:pt>
                <c:pt idx="78">
                  <c:v>12.8</c:v>
                </c:pt>
                <c:pt idx="79">
                  <c:v>12.9</c:v>
                </c:pt>
                <c:pt idx="80">
                  <c:v>13</c:v>
                </c:pt>
                <c:pt idx="81">
                  <c:v>13.1</c:v>
                </c:pt>
                <c:pt idx="82">
                  <c:v>13.2</c:v>
                </c:pt>
                <c:pt idx="83">
                  <c:v>13.3</c:v>
                </c:pt>
                <c:pt idx="84">
                  <c:v>13.4</c:v>
                </c:pt>
                <c:pt idx="85">
                  <c:v>13.5</c:v>
                </c:pt>
                <c:pt idx="86">
                  <c:v>13.6</c:v>
                </c:pt>
                <c:pt idx="87">
                  <c:v>13.7</c:v>
                </c:pt>
                <c:pt idx="88">
                  <c:v>13.8</c:v>
                </c:pt>
                <c:pt idx="89">
                  <c:v>13.9</c:v>
                </c:pt>
                <c:pt idx="90">
                  <c:v>14</c:v>
                </c:pt>
                <c:pt idx="91">
                  <c:v>14.1</c:v>
                </c:pt>
                <c:pt idx="92">
                  <c:v>14.2</c:v>
                </c:pt>
                <c:pt idx="93">
                  <c:v>14.3</c:v>
                </c:pt>
                <c:pt idx="94">
                  <c:v>14.4</c:v>
                </c:pt>
                <c:pt idx="95">
                  <c:v>14.5</c:v>
                </c:pt>
                <c:pt idx="96">
                  <c:v>14.6</c:v>
                </c:pt>
                <c:pt idx="97">
                  <c:v>14.7</c:v>
                </c:pt>
                <c:pt idx="98">
                  <c:v>14.8</c:v>
                </c:pt>
                <c:pt idx="99">
                  <c:v>14.9</c:v>
                </c:pt>
                <c:pt idx="100">
                  <c:v>15</c:v>
                </c:pt>
                <c:pt idx="101">
                  <c:v>15.1</c:v>
                </c:pt>
                <c:pt idx="102">
                  <c:v>15.2</c:v>
                </c:pt>
                <c:pt idx="103">
                  <c:v>15.3</c:v>
                </c:pt>
                <c:pt idx="104">
                  <c:v>15.4</c:v>
                </c:pt>
                <c:pt idx="105">
                  <c:v>15.5</c:v>
                </c:pt>
                <c:pt idx="106">
                  <c:v>15.6</c:v>
                </c:pt>
                <c:pt idx="107">
                  <c:v>15.7</c:v>
                </c:pt>
                <c:pt idx="108">
                  <c:v>15.8</c:v>
                </c:pt>
                <c:pt idx="109">
                  <c:v>15.9</c:v>
                </c:pt>
                <c:pt idx="110">
                  <c:v>16</c:v>
                </c:pt>
                <c:pt idx="111">
                  <c:v>16.100000000000001</c:v>
                </c:pt>
                <c:pt idx="112">
                  <c:v>16.2</c:v>
                </c:pt>
                <c:pt idx="113">
                  <c:v>16.3</c:v>
                </c:pt>
                <c:pt idx="114">
                  <c:v>16.399999999999999</c:v>
                </c:pt>
                <c:pt idx="115">
                  <c:v>16.5</c:v>
                </c:pt>
                <c:pt idx="116">
                  <c:v>16.600000000000001</c:v>
                </c:pt>
                <c:pt idx="117">
                  <c:v>16.7</c:v>
                </c:pt>
                <c:pt idx="118">
                  <c:v>16.8</c:v>
                </c:pt>
                <c:pt idx="119">
                  <c:v>16.899999999999999</c:v>
                </c:pt>
                <c:pt idx="120">
                  <c:v>17</c:v>
                </c:pt>
                <c:pt idx="121">
                  <c:v>17.100000000000001</c:v>
                </c:pt>
                <c:pt idx="122">
                  <c:v>17.2</c:v>
                </c:pt>
                <c:pt idx="123">
                  <c:v>17.3</c:v>
                </c:pt>
                <c:pt idx="124">
                  <c:v>17.399999999999999</c:v>
                </c:pt>
                <c:pt idx="125">
                  <c:v>17.5</c:v>
                </c:pt>
                <c:pt idx="126">
                  <c:v>17.600000000000001</c:v>
                </c:pt>
                <c:pt idx="127">
                  <c:v>17.7</c:v>
                </c:pt>
                <c:pt idx="128">
                  <c:v>17.8</c:v>
                </c:pt>
                <c:pt idx="129">
                  <c:v>17.899999999999999</c:v>
                </c:pt>
                <c:pt idx="130">
                  <c:v>18</c:v>
                </c:pt>
                <c:pt idx="131">
                  <c:v>18.100000000000001</c:v>
                </c:pt>
                <c:pt idx="132">
                  <c:v>18.2</c:v>
                </c:pt>
                <c:pt idx="133">
                  <c:v>18.3</c:v>
                </c:pt>
                <c:pt idx="134">
                  <c:v>18.399999999999999</c:v>
                </c:pt>
                <c:pt idx="135">
                  <c:v>18.5</c:v>
                </c:pt>
                <c:pt idx="136">
                  <c:v>18.600000000000001</c:v>
                </c:pt>
                <c:pt idx="137">
                  <c:v>18.7</c:v>
                </c:pt>
                <c:pt idx="138">
                  <c:v>18.8</c:v>
                </c:pt>
                <c:pt idx="139">
                  <c:v>18.899999999999999</c:v>
                </c:pt>
                <c:pt idx="140">
                  <c:v>19</c:v>
                </c:pt>
                <c:pt idx="141">
                  <c:v>19.100000000000001</c:v>
                </c:pt>
                <c:pt idx="142">
                  <c:v>19.2</c:v>
                </c:pt>
                <c:pt idx="143">
                  <c:v>19.3</c:v>
                </c:pt>
                <c:pt idx="144">
                  <c:v>19.399999999999999</c:v>
                </c:pt>
                <c:pt idx="145">
                  <c:v>19.5</c:v>
                </c:pt>
                <c:pt idx="146">
                  <c:v>19.600000000000001</c:v>
                </c:pt>
                <c:pt idx="147">
                  <c:v>19.7</c:v>
                </c:pt>
                <c:pt idx="148">
                  <c:v>19.8</c:v>
                </c:pt>
                <c:pt idx="149">
                  <c:v>19.899999999999999</c:v>
                </c:pt>
                <c:pt idx="150">
                  <c:v>20</c:v>
                </c:pt>
                <c:pt idx="151">
                  <c:v>20.100000000000001</c:v>
                </c:pt>
                <c:pt idx="152">
                  <c:v>20.2</c:v>
                </c:pt>
                <c:pt idx="153">
                  <c:v>20.3</c:v>
                </c:pt>
                <c:pt idx="154">
                  <c:v>20.399999999999999</c:v>
                </c:pt>
                <c:pt idx="155">
                  <c:v>20.5</c:v>
                </c:pt>
                <c:pt idx="156">
                  <c:v>20.6</c:v>
                </c:pt>
                <c:pt idx="157">
                  <c:v>20.7</c:v>
                </c:pt>
                <c:pt idx="158">
                  <c:v>20.8</c:v>
                </c:pt>
                <c:pt idx="159">
                  <c:v>20.9</c:v>
                </c:pt>
                <c:pt idx="160">
                  <c:v>21</c:v>
                </c:pt>
                <c:pt idx="161">
                  <c:v>21.1</c:v>
                </c:pt>
                <c:pt idx="162">
                  <c:v>21.2</c:v>
                </c:pt>
                <c:pt idx="163">
                  <c:v>21.3</c:v>
                </c:pt>
                <c:pt idx="164">
                  <c:v>21.4</c:v>
                </c:pt>
                <c:pt idx="165">
                  <c:v>21.5</c:v>
                </c:pt>
                <c:pt idx="166">
                  <c:v>21.6</c:v>
                </c:pt>
                <c:pt idx="167">
                  <c:v>21.7</c:v>
                </c:pt>
                <c:pt idx="168">
                  <c:v>21.8</c:v>
                </c:pt>
                <c:pt idx="169">
                  <c:v>21.9</c:v>
                </c:pt>
                <c:pt idx="170">
                  <c:v>22</c:v>
                </c:pt>
                <c:pt idx="171">
                  <c:v>22.1</c:v>
                </c:pt>
                <c:pt idx="172">
                  <c:v>22.2</c:v>
                </c:pt>
                <c:pt idx="173">
                  <c:v>22.3</c:v>
                </c:pt>
                <c:pt idx="174">
                  <c:v>22.4</c:v>
                </c:pt>
                <c:pt idx="175">
                  <c:v>22.5</c:v>
                </c:pt>
                <c:pt idx="176">
                  <c:v>22.6</c:v>
                </c:pt>
                <c:pt idx="177">
                  <c:v>22.7</c:v>
                </c:pt>
                <c:pt idx="178">
                  <c:v>22.8</c:v>
                </c:pt>
                <c:pt idx="179">
                  <c:v>22.9</c:v>
                </c:pt>
                <c:pt idx="180">
                  <c:v>23</c:v>
                </c:pt>
                <c:pt idx="181">
                  <c:v>23.1</c:v>
                </c:pt>
                <c:pt idx="182">
                  <c:v>23.2</c:v>
                </c:pt>
                <c:pt idx="183">
                  <c:v>23.3</c:v>
                </c:pt>
                <c:pt idx="184">
                  <c:v>23.4</c:v>
                </c:pt>
                <c:pt idx="185">
                  <c:v>23.5</c:v>
                </c:pt>
                <c:pt idx="186">
                  <c:v>23.6</c:v>
                </c:pt>
                <c:pt idx="187">
                  <c:v>23.7</c:v>
                </c:pt>
                <c:pt idx="188">
                  <c:v>23.8</c:v>
                </c:pt>
                <c:pt idx="189">
                  <c:v>23.9</c:v>
                </c:pt>
                <c:pt idx="190">
                  <c:v>24</c:v>
                </c:pt>
                <c:pt idx="191">
                  <c:v>24.1</c:v>
                </c:pt>
                <c:pt idx="192">
                  <c:v>24.2</c:v>
                </c:pt>
                <c:pt idx="193">
                  <c:v>24.3</c:v>
                </c:pt>
                <c:pt idx="194">
                  <c:v>24.4</c:v>
                </c:pt>
                <c:pt idx="195">
                  <c:v>24.5</c:v>
                </c:pt>
                <c:pt idx="196">
                  <c:v>24.6</c:v>
                </c:pt>
                <c:pt idx="197">
                  <c:v>24.7</c:v>
                </c:pt>
                <c:pt idx="198">
                  <c:v>24.8</c:v>
                </c:pt>
                <c:pt idx="199">
                  <c:v>24.9</c:v>
                </c:pt>
                <c:pt idx="200">
                  <c:v>25</c:v>
                </c:pt>
                <c:pt idx="201">
                  <c:v>25.1</c:v>
                </c:pt>
                <c:pt idx="202">
                  <c:v>25.2</c:v>
                </c:pt>
                <c:pt idx="203">
                  <c:v>25.3</c:v>
                </c:pt>
                <c:pt idx="204">
                  <c:v>25.4</c:v>
                </c:pt>
                <c:pt idx="205">
                  <c:v>25.5</c:v>
                </c:pt>
                <c:pt idx="206">
                  <c:v>25.6</c:v>
                </c:pt>
                <c:pt idx="207">
                  <c:v>25.7</c:v>
                </c:pt>
                <c:pt idx="208">
                  <c:v>25.8</c:v>
                </c:pt>
                <c:pt idx="209">
                  <c:v>25.9</c:v>
                </c:pt>
                <c:pt idx="210">
                  <c:v>26</c:v>
                </c:pt>
                <c:pt idx="211">
                  <c:v>26.1</c:v>
                </c:pt>
                <c:pt idx="212">
                  <c:v>26.2</c:v>
                </c:pt>
                <c:pt idx="213">
                  <c:v>26.3</c:v>
                </c:pt>
                <c:pt idx="214">
                  <c:v>26.4</c:v>
                </c:pt>
                <c:pt idx="215">
                  <c:v>26.5</c:v>
                </c:pt>
                <c:pt idx="216">
                  <c:v>26.6</c:v>
                </c:pt>
                <c:pt idx="217">
                  <c:v>26.7</c:v>
                </c:pt>
                <c:pt idx="218">
                  <c:v>26.8</c:v>
                </c:pt>
                <c:pt idx="219">
                  <c:v>26.9</c:v>
                </c:pt>
                <c:pt idx="220">
                  <c:v>27</c:v>
                </c:pt>
                <c:pt idx="221">
                  <c:v>27.1</c:v>
                </c:pt>
                <c:pt idx="222">
                  <c:v>27.2</c:v>
                </c:pt>
                <c:pt idx="223">
                  <c:v>27.3</c:v>
                </c:pt>
                <c:pt idx="224">
                  <c:v>27.4</c:v>
                </c:pt>
                <c:pt idx="225">
                  <c:v>27.5</c:v>
                </c:pt>
                <c:pt idx="226">
                  <c:v>27.6</c:v>
                </c:pt>
                <c:pt idx="227">
                  <c:v>27.7</c:v>
                </c:pt>
                <c:pt idx="228">
                  <c:v>27.8</c:v>
                </c:pt>
                <c:pt idx="229">
                  <c:v>27.9</c:v>
                </c:pt>
                <c:pt idx="230">
                  <c:v>28</c:v>
                </c:pt>
                <c:pt idx="231">
                  <c:v>28.1</c:v>
                </c:pt>
                <c:pt idx="232">
                  <c:v>28.2</c:v>
                </c:pt>
                <c:pt idx="233">
                  <c:v>28.3</c:v>
                </c:pt>
                <c:pt idx="234">
                  <c:v>28.4</c:v>
                </c:pt>
                <c:pt idx="235">
                  <c:v>28.5</c:v>
                </c:pt>
                <c:pt idx="236">
                  <c:v>28.6</c:v>
                </c:pt>
                <c:pt idx="237">
                  <c:v>28.7</c:v>
                </c:pt>
                <c:pt idx="238">
                  <c:v>28.8</c:v>
                </c:pt>
                <c:pt idx="239">
                  <c:v>28.9</c:v>
                </c:pt>
                <c:pt idx="240">
                  <c:v>29</c:v>
                </c:pt>
                <c:pt idx="241">
                  <c:v>29.1</c:v>
                </c:pt>
                <c:pt idx="242">
                  <c:v>29.2</c:v>
                </c:pt>
                <c:pt idx="243">
                  <c:v>29.3</c:v>
                </c:pt>
                <c:pt idx="244">
                  <c:v>29.4</c:v>
                </c:pt>
                <c:pt idx="245">
                  <c:v>29.5</c:v>
                </c:pt>
                <c:pt idx="246">
                  <c:v>29.6</c:v>
                </c:pt>
                <c:pt idx="247">
                  <c:v>29.7</c:v>
                </c:pt>
                <c:pt idx="248">
                  <c:v>29.8</c:v>
                </c:pt>
                <c:pt idx="249">
                  <c:v>29.9</c:v>
                </c:pt>
                <c:pt idx="250">
                  <c:v>30</c:v>
                </c:pt>
                <c:pt idx="251">
                  <c:v>30.1</c:v>
                </c:pt>
                <c:pt idx="252">
                  <c:v>30.2</c:v>
                </c:pt>
                <c:pt idx="253">
                  <c:v>30.3</c:v>
                </c:pt>
                <c:pt idx="254">
                  <c:v>30.4</c:v>
                </c:pt>
                <c:pt idx="255">
                  <c:v>30.5</c:v>
                </c:pt>
                <c:pt idx="256">
                  <c:v>30.6</c:v>
                </c:pt>
                <c:pt idx="257">
                  <c:v>30.7</c:v>
                </c:pt>
                <c:pt idx="258">
                  <c:v>30.8</c:v>
                </c:pt>
                <c:pt idx="259">
                  <c:v>30.9</c:v>
                </c:pt>
                <c:pt idx="260">
                  <c:v>31</c:v>
                </c:pt>
                <c:pt idx="261">
                  <c:v>31.1</c:v>
                </c:pt>
                <c:pt idx="262">
                  <c:v>31.2</c:v>
                </c:pt>
                <c:pt idx="263">
                  <c:v>31.3</c:v>
                </c:pt>
                <c:pt idx="264">
                  <c:v>31.4</c:v>
                </c:pt>
                <c:pt idx="265">
                  <c:v>31.5</c:v>
                </c:pt>
                <c:pt idx="266">
                  <c:v>31.6</c:v>
                </c:pt>
                <c:pt idx="267">
                  <c:v>31.7</c:v>
                </c:pt>
                <c:pt idx="268">
                  <c:v>31.8</c:v>
                </c:pt>
                <c:pt idx="269">
                  <c:v>31.9</c:v>
                </c:pt>
                <c:pt idx="270">
                  <c:v>32</c:v>
                </c:pt>
                <c:pt idx="271">
                  <c:v>32.1</c:v>
                </c:pt>
                <c:pt idx="272">
                  <c:v>32.200000000000003</c:v>
                </c:pt>
                <c:pt idx="273">
                  <c:v>32.300000000000004</c:v>
                </c:pt>
                <c:pt idx="274">
                  <c:v>32.4</c:v>
                </c:pt>
                <c:pt idx="275">
                  <c:v>32.5</c:v>
                </c:pt>
                <c:pt idx="276">
                  <c:v>32.6</c:v>
                </c:pt>
                <c:pt idx="277">
                  <c:v>32.700000000000003</c:v>
                </c:pt>
                <c:pt idx="278">
                  <c:v>32.800000000000004</c:v>
                </c:pt>
                <c:pt idx="279">
                  <c:v>32.9</c:v>
                </c:pt>
                <c:pt idx="280">
                  <c:v>33</c:v>
                </c:pt>
                <c:pt idx="281">
                  <c:v>33.1</c:v>
                </c:pt>
                <c:pt idx="282">
                  <c:v>33.200000000000003</c:v>
                </c:pt>
                <c:pt idx="283">
                  <c:v>33.300000000000004</c:v>
                </c:pt>
                <c:pt idx="284">
                  <c:v>33.4</c:v>
                </c:pt>
                <c:pt idx="285">
                  <c:v>33.5</c:v>
                </c:pt>
                <c:pt idx="286">
                  <c:v>33.6</c:v>
                </c:pt>
                <c:pt idx="287">
                  <c:v>33.700000000000003</c:v>
                </c:pt>
                <c:pt idx="288">
                  <c:v>33.800000000000004</c:v>
                </c:pt>
                <c:pt idx="289">
                  <c:v>33.9</c:v>
                </c:pt>
                <c:pt idx="290">
                  <c:v>34</c:v>
                </c:pt>
                <c:pt idx="291">
                  <c:v>34.1</c:v>
                </c:pt>
                <c:pt idx="292">
                  <c:v>34.200000000000003</c:v>
                </c:pt>
                <c:pt idx="293">
                  <c:v>34.300000000000004</c:v>
                </c:pt>
                <c:pt idx="294">
                  <c:v>34.4</c:v>
                </c:pt>
                <c:pt idx="295">
                  <c:v>34.5</c:v>
                </c:pt>
                <c:pt idx="296">
                  <c:v>34.6</c:v>
                </c:pt>
                <c:pt idx="297">
                  <c:v>34.700000000000003</c:v>
                </c:pt>
                <c:pt idx="298">
                  <c:v>34.800000000000004</c:v>
                </c:pt>
                <c:pt idx="299">
                  <c:v>34.9</c:v>
                </c:pt>
                <c:pt idx="300">
                  <c:v>35</c:v>
                </c:pt>
                <c:pt idx="301">
                  <c:v>35.1</c:v>
                </c:pt>
                <c:pt idx="302">
                  <c:v>35.200000000000003</c:v>
                </c:pt>
                <c:pt idx="303">
                  <c:v>35.300000000000004</c:v>
                </c:pt>
                <c:pt idx="304">
                  <c:v>35.4</c:v>
                </c:pt>
                <c:pt idx="305">
                  <c:v>35.5</c:v>
                </c:pt>
                <c:pt idx="306">
                  <c:v>35.6</c:v>
                </c:pt>
                <c:pt idx="307">
                  <c:v>35.700000000000003</c:v>
                </c:pt>
                <c:pt idx="308">
                  <c:v>35.800000000000004</c:v>
                </c:pt>
                <c:pt idx="309">
                  <c:v>35.9</c:v>
                </c:pt>
                <c:pt idx="310">
                  <c:v>36</c:v>
                </c:pt>
                <c:pt idx="311">
                  <c:v>36.1</c:v>
                </c:pt>
                <c:pt idx="312">
                  <c:v>36.200000000000003</c:v>
                </c:pt>
                <c:pt idx="313">
                  <c:v>36.300000000000004</c:v>
                </c:pt>
                <c:pt idx="314">
                  <c:v>36.4</c:v>
                </c:pt>
                <c:pt idx="315">
                  <c:v>36.5</c:v>
                </c:pt>
                <c:pt idx="316">
                  <c:v>36.6</c:v>
                </c:pt>
                <c:pt idx="317">
                  <c:v>36.700000000000003</c:v>
                </c:pt>
                <c:pt idx="318">
                  <c:v>36.800000000000004</c:v>
                </c:pt>
                <c:pt idx="319">
                  <c:v>36.9</c:v>
                </c:pt>
                <c:pt idx="320">
                  <c:v>37</c:v>
                </c:pt>
                <c:pt idx="321">
                  <c:v>37.1</c:v>
                </c:pt>
                <c:pt idx="322">
                  <c:v>37.200000000000003</c:v>
                </c:pt>
                <c:pt idx="323">
                  <c:v>37.300000000000004</c:v>
                </c:pt>
                <c:pt idx="324">
                  <c:v>37.4</c:v>
                </c:pt>
                <c:pt idx="325">
                  <c:v>37.5</c:v>
                </c:pt>
                <c:pt idx="326">
                  <c:v>37.6</c:v>
                </c:pt>
                <c:pt idx="327">
                  <c:v>37.700000000000003</c:v>
                </c:pt>
                <c:pt idx="328">
                  <c:v>37.800000000000004</c:v>
                </c:pt>
                <c:pt idx="329">
                  <c:v>37.9</c:v>
                </c:pt>
                <c:pt idx="330">
                  <c:v>38</c:v>
                </c:pt>
                <c:pt idx="331">
                  <c:v>38.1</c:v>
                </c:pt>
                <c:pt idx="332">
                  <c:v>38.200000000000003</c:v>
                </c:pt>
                <c:pt idx="333">
                  <c:v>38.300000000000004</c:v>
                </c:pt>
                <c:pt idx="334">
                  <c:v>38.4</c:v>
                </c:pt>
                <c:pt idx="335">
                  <c:v>38.5</c:v>
                </c:pt>
                <c:pt idx="336">
                  <c:v>38.6</c:v>
                </c:pt>
                <c:pt idx="337">
                  <c:v>38.700000000000003</c:v>
                </c:pt>
                <c:pt idx="338">
                  <c:v>38.800000000000004</c:v>
                </c:pt>
                <c:pt idx="339">
                  <c:v>38.9</c:v>
                </c:pt>
                <c:pt idx="340">
                  <c:v>39</c:v>
                </c:pt>
                <c:pt idx="341">
                  <c:v>39.1</c:v>
                </c:pt>
                <c:pt idx="342">
                  <c:v>39.200000000000003</c:v>
                </c:pt>
                <c:pt idx="343">
                  <c:v>39.300000000000004</c:v>
                </c:pt>
                <c:pt idx="344">
                  <c:v>39.4</c:v>
                </c:pt>
                <c:pt idx="345">
                  <c:v>39.5</c:v>
                </c:pt>
                <c:pt idx="346">
                  <c:v>39.6</c:v>
                </c:pt>
                <c:pt idx="347">
                  <c:v>39.700000000000003</c:v>
                </c:pt>
                <c:pt idx="348">
                  <c:v>39.800000000000004</c:v>
                </c:pt>
                <c:pt idx="349">
                  <c:v>39.9</c:v>
                </c:pt>
                <c:pt idx="350">
                  <c:v>40</c:v>
                </c:pt>
                <c:pt idx="351">
                  <c:v>40.1</c:v>
                </c:pt>
                <c:pt idx="352">
                  <c:v>40.200000000000003</c:v>
                </c:pt>
                <c:pt idx="353">
                  <c:v>40.300000000000004</c:v>
                </c:pt>
                <c:pt idx="354">
                  <c:v>40.4</c:v>
                </c:pt>
                <c:pt idx="355">
                  <c:v>40.5</c:v>
                </c:pt>
                <c:pt idx="356">
                  <c:v>40.6</c:v>
                </c:pt>
                <c:pt idx="357">
                  <c:v>40.700000000000003</c:v>
                </c:pt>
                <c:pt idx="358">
                  <c:v>40.800000000000004</c:v>
                </c:pt>
                <c:pt idx="359">
                  <c:v>40.9</c:v>
                </c:pt>
                <c:pt idx="360">
                  <c:v>41</c:v>
                </c:pt>
                <c:pt idx="361">
                  <c:v>41.1</c:v>
                </c:pt>
                <c:pt idx="362">
                  <c:v>41.2</c:v>
                </c:pt>
                <c:pt idx="363">
                  <c:v>41.3</c:v>
                </c:pt>
                <c:pt idx="364">
                  <c:v>41.4</c:v>
                </c:pt>
                <c:pt idx="365">
                  <c:v>41.5</c:v>
                </c:pt>
                <c:pt idx="366">
                  <c:v>41.6</c:v>
                </c:pt>
                <c:pt idx="367">
                  <c:v>41.7</c:v>
                </c:pt>
                <c:pt idx="368">
                  <c:v>41.8</c:v>
                </c:pt>
                <c:pt idx="369">
                  <c:v>41.9</c:v>
                </c:pt>
                <c:pt idx="370">
                  <c:v>42</c:v>
                </c:pt>
                <c:pt idx="371">
                  <c:v>42.1</c:v>
                </c:pt>
                <c:pt idx="372">
                  <c:v>42.2</c:v>
                </c:pt>
                <c:pt idx="373">
                  <c:v>42.3</c:v>
                </c:pt>
                <c:pt idx="374">
                  <c:v>42.4</c:v>
                </c:pt>
                <c:pt idx="375">
                  <c:v>42.5</c:v>
                </c:pt>
                <c:pt idx="376">
                  <c:v>42.6</c:v>
                </c:pt>
                <c:pt idx="377">
                  <c:v>42.7</c:v>
                </c:pt>
                <c:pt idx="378">
                  <c:v>42.8</c:v>
                </c:pt>
                <c:pt idx="379">
                  <c:v>42.9</c:v>
                </c:pt>
                <c:pt idx="380">
                  <c:v>43</c:v>
                </c:pt>
                <c:pt idx="381">
                  <c:v>43.1</c:v>
                </c:pt>
                <c:pt idx="382">
                  <c:v>43.2</c:v>
                </c:pt>
                <c:pt idx="383">
                  <c:v>43.3</c:v>
                </c:pt>
                <c:pt idx="384">
                  <c:v>43.4</c:v>
                </c:pt>
                <c:pt idx="385">
                  <c:v>43.5</c:v>
                </c:pt>
                <c:pt idx="386">
                  <c:v>43.6</c:v>
                </c:pt>
                <c:pt idx="387">
                  <c:v>43.7</c:v>
                </c:pt>
                <c:pt idx="388">
                  <c:v>43.8</c:v>
                </c:pt>
                <c:pt idx="389">
                  <c:v>43.9</c:v>
                </c:pt>
                <c:pt idx="390">
                  <c:v>44</c:v>
                </c:pt>
                <c:pt idx="391">
                  <c:v>44.1</c:v>
                </c:pt>
                <c:pt idx="392">
                  <c:v>44.2</c:v>
                </c:pt>
                <c:pt idx="393">
                  <c:v>44.3</c:v>
                </c:pt>
                <c:pt idx="394">
                  <c:v>44.4</c:v>
                </c:pt>
                <c:pt idx="395">
                  <c:v>44.5</c:v>
                </c:pt>
                <c:pt idx="396">
                  <c:v>44.6</c:v>
                </c:pt>
                <c:pt idx="397">
                  <c:v>44.7</c:v>
                </c:pt>
                <c:pt idx="398">
                  <c:v>44.8</c:v>
                </c:pt>
                <c:pt idx="399">
                  <c:v>44.9</c:v>
                </c:pt>
                <c:pt idx="400">
                  <c:v>45</c:v>
                </c:pt>
                <c:pt idx="401">
                  <c:v>45.1</c:v>
                </c:pt>
                <c:pt idx="402">
                  <c:v>45.2</c:v>
                </c:pt>
                <c:pt idx="403">
                  <c:v>45.3</c:v>
                </c:pt>
                <c:pt idx="404">
                  <c:v>45.4</c:v>
                </c:pt>
                <c:pt idx="405">
                  <c:v>45.5</c:v>
                </c:pt>
                <c:pt idx="406">
                  <c:v>45.6</c:v>
                </c:pt>
                <c:pt idx="407">
                  <c:v>45.7</c:v>
                </c:pt>
                <c:pt idx="408">
                  <c:v>45.8</c:v>
                </c:pt>
                <c:pt idx="409">
                  <c:v>45.9</c:v>
                </c:pt>
                <c:pt idx="410">
                  <c:v>46</c:v>
                </c:pt>
                <c:pt idx="411">
                  <c:v>46.1</c:v>
                </c:pt>
                <c:pt idx="412">
                  <c:v>46.2</c:v>
                </c:pt>
                <c:pt idx="413">
                  <c:v>46.3</c:v>
                </c:pt>
                <c:pt idx="414">
                  <c:v>46.4</c:v>
                </c:pt>
                <c:pt idx="415">
                  <c:v>46.5</c:v>
                </c:pt>
                <c:pt idx="416">
                  <c:v>46.6</c:v>
                </c:pt>
                <c:pt idx="417">
                  <c:v>46.7</c:v>
                </c:pt>
                <c:pt idx="418">
                  <c:v>46.8</c:v>
                </c:pt>
                <c:pt idx="419">
                  <c:v>46.9</c:v>
                </c:pt>
                <c:pt idx="420">
                  <c:v>47</c:v>
                </c:pt>
                <c:pt idx="421">
                  <c:v>47.1</c:v>
                </c:pt>
                <c:pt idx="422">
                  <c:v>47.2</c:v>
                </c:pt>
                <c:pt idx="423">
                  <c:v>47.3</c:v>
                </c:pt>
                <c:pt idx="424">
                  <c:v>47.4</c:v>
                </c:pt>
                <c:pt idx="425">
                  <c:v>47.5</c:v>
                </c:pt>
                <c:pt idx="426">
                  <c:v>47.6</c:v>
                </c:pt>
                <c:pt idx="427">
                  <c:v>47.7</c:v>
                </c:pt>
                <c:pt idx="428">
                  <c:v>47.8</c:v>
                </c:pt>
                <c:pt idx="429">
                  <c:v>47.9</c:v>
                </c:pt>
                <c:pt idx="430">
                  <c:v>48</c:v>
                </c:pt>
                <c:pt idx="431">
                  <c:v>48.1</c:v>
                </c:pt>
                <c:pt idx="432">
                  <c:v>48.2</c:v>
                </c:pt>
                <c:pt idx="433">
                  <c:v>48.3</c:v>
                </c:pt>
                <c:pt idx="434">
                  <c:v>48.4</c:v>
                </c:pt>
                <c:pt idx="435">
                  <c:v>48.5</c:v>
                </c:pt>
                <c:pt idx="436">
                  <c:v>48.6</c:v>
                </c:pt>
                <c:pt idx="437">
                  <c:v>48.7</c:v>
                </c:pt>
                <c:pt idx="438">
                  <c:v>48.8</c:v>
                </c:pt>
                <c:pt idx="439">
                  <c:v>48.9</c:v>
                </c:pt>
                <c:pt idx="440">
                  <c:v>49</c:v>
                </c:pt>
                <c:pt idx="441">
                  <c:v>49.1</c:v>
                </c:pt>
                <c:pt idx="442">
                  <c:v>49.2</c:v>
                </c:pt>
                <c:pt idx="443">
                  <c:v>49.3</c:v>
                </c:pt>
                <c:pt idx="444">
                  <c:v>49.4</c:v>
                </c:pt>
                <c:pt idx="445">
                  <c:v>49.5</c:v>
                </c:pt>
                <c:pt idx="446">
                  <c:v>49.6</c:v>
                </c:pt>
                <c:pt idx="447">
                  <c:v>49.7</c:v>
                </c:pt>
                <c:pt idx="448">
                  <c:v>49.8</c:v>
                </c:pt>
                <c:pt idx="449">
                  <c:v>49.9</c:v>
                </c:pt>
                <c:pt idx="450">
                  <c:v>50</c:v>
                </c:pt>
                <c:pt idx="452">
                  <c:v>70</c:v>
                </c:pt>
                <c:pt idx="453">
                  <c:v>70.099999999999994</c:v>
                </c:pt>
                <c:pt idx="454">
                  <c:v>70.2</c:v>
                </c:pt>
                <c:pt idx="455">
                  <c:v>70.3</c:v>
                </c:pt>
                <c:pt idx="456">
                  <c:v>70.400000000000006</c:v>
                </c:pt>
                <c:pt idx="457">
                  <c:v>70.5</c:v>
                </c:pt>
                <c:pt idx="458">
                  <c:v>70.599999999999994</c:v>
                </c:pt>
                <c:pt idx="459">
                  <c:v>70.7</c:v>
                </c:pt>
                <c:pt idx="460">
                  <c:v>70.8</c:v>
                </c:pt>
                <c:pt idx="461">
                  <c:v>70.900000000000006</c:v>
                </c:pt>
                <c:pt idx="462">
                  <c:v>71</c:v>
                </c:pt>
                <c:pt idx="463">
                  <c:v>71.099999999999994</c:v>
                </c:pt>
                <c:pt idx="464">
                  <c:v>71.2</c:v>
                </c:pt>
                <c:pt idx="465">
                  <c:v>71.3</c:v>
                </c:pt>
                <c:pt idx="466">
                  <c:v>71.400000000000006</c:v>
                </c:pt>
                <c:pt idx="467">
                  <c:v>71.5</c:v>
                </c:pt>
                <c:pt idx="468">
                  <c:v>71.599999999999994</c:v>
                </c:pt>
                <c:pt idx="469">
                  <c:v>71.7</c:v>
                </c:pt>
                <c:pt idx="470">
                  <c:v>71.8</c:v>
                </c:pt>
                <c:pt idx="471">
                  <c:v>71.900000000000006</c:v>
                </c:pt>
                <c:pt idx="472">
                  <c:v>72</c:v>
                </c:pt>
                <c:pt idx="473">
                  <c:v>72.099999999999994</c:v>
                </c:pt>
                <c:pt idx="474">
                  <c:v>72.2</c:v>
                </c:pt>
                <c:pt idx="475">
                  <c:v>72.3</c:v>
                </c:pt>
                <c:pt idx="476">
                  <c:v>72.400000000000006</c:v>
                </c:pt>
                <c:pt idx="477">
                  <c:v>72.5</c:v>
                </c:pt>
                <c:pt idx="478">
                  <c:v>72.599999999999994</c:v>
                </c:pt>
                <c:pt idx="479">
                  <c:v>72.7</c:v>
                </c:pt>
                <c:pt idx="480">
                  <c:v>72.8</c:v>
                </c:pt>
                <c:pt idx="481">
                  <c:v>72.900000000000006</c:v>
                </c:pt>
                <c:pt idx="482">
                  <c:v>73</c:v>
                </c:pt>
                <c:pt idx="483">
                  <c:v>73.099999999999994</c:v>
                </c:pt>
                <c:pt idx="484">
                  <c:v>73.2</c:v>
                </c:pt>
                <c:pt idx="485">
                  <c:v>73.3</c:v>
                </c:pt>
                <c:pt idx="486">
                  <c:v>73.400000000000006</c:v>
                </c:pt>
                <c:pt idx="487">
                  <c:v>73.5</c:v>
                </c:pt>
                <c:pt idx="488">
                  <c:v>73.599999999999994</c:v>
                </c:pt>
                <c:pt idx="489">
                  <c:v>73.7</c:v>
                </c:pt>
                <c:pt idx="490">
                  <c:v>73.8</c:v>
                </c:pt>
                <c:pt idx="491">
                  <c:v>73.900000000000006</c:v>
                </c:pt>
                <c:pt idx="492">
                  <c:v>74</c:v>
                </c:pt>
                <c:pt idx="493">
                  <c:v>74.099999999999994</c:v>
                </c:pt>
                <c:pt idx="494">
                  <c:v>74.2</c:v>
                </c:pt>
                <c:pt idx="495">
                  <c:v>74.3</c:v>
                </c:pt>
                <c:pt idx="496">
                  <c:v>74.400000000000006</c:v>
                </c:pt>
                <c:pt idx="497">
                  <c:v>74.5</c:v>
                </c:pt>
                <c:pt idx="498">
                  <c:v>74.599999999999994</c:v>
                </c:pt>
                <c:pt idx="499">
                  <c:v>74.7</c:v>
                </c:pt>
                <c:pt idx="500">
                  <c:v>74.8</c:v>
                </c:pt>
                <c:pt idx="501">
                  <c:v>74.900000000000006</c:v>
                </c:pt>
                <c:pt idx="502">
                  <c:v>75</c:v>
                </c:pt>
                <c:pt idx="503">
                  <c:v>75.099999999999994</c:v>
                </c:pt>
                <c:pt idx="504">
                  <c:v>75.2</c:v>
                </c:pt>
                <c:pt idx="505">
                  <c:v>75.3</c:v>
                </c:pt>
                <c:pt idx="506">
                  <c:v>75.400000000000006</c:v>
                </c:pt>
                <c:pt idx="507">
                  <c:v>75.5</c:v>
                </c:pt>
                <c:pt idx="508">
                  <c:v>75.599999999999994</c:v>
                </c:pt>
                <c:pt idx="509">
                  <c:v>75.7</c:v>
                </c:pt>
                <c:pt idx="510">
                  <c:v>75.8</c:v>
                </c:pt>
                <c:pt idx="511">
                  <c:v>75.900000000000006</c:v>
                </c:pt>
                <c:pt idx="512">
                  <c:v>76</c:v>
                </c:pt>
                <c:pt idx="513">
                  <c:v>76.099999999999994</c:v>
                </c:pt>
                <c:pt idx="514">
                  <c:v>76.2</c:v>
                </c:pt>
                <c:pt idx="515">
                  <c:v>76.3</c:v>
                </c:pt>
                <c:pt idx="516">
                  <c:v>76.400000000000006</c:v>
                </c:pt>
                <c:pt idx="517">
                  <c:v>76.5</c:v>
                </c:pt>
                <c:pt idx="518">
                  <c:v>76.599999999999994</c:v>
                </c:pt>
                <c:pt idx="519">
                  <c:v>76.7</c:v>
                </c:pt>
                <c:pt idx="520">
                  <c:v>76.8</c:v>
                </c:pt>
                <c:pt idx="521">
                  <c:v>76.900000000000006</c:v>
                </c:pt>
                <c:pt idx="522">
                  <c:v>77</c:v>
                </c:pt>
                <c:pt idx="523">
                  <c:v>77.099999999999994</c:v>
                </c:pt>
                <c:pt idx="524">
                  <c:v>77.2</c:v>
                </c:pt>
                <c:pt idx="525">
                  <c:v>77.3</c:v>
                </c:pt>
                <c:pt idx="526">
                  <c:v>77.400000000000006</c:v>
                </c:pt>
                <c:pt idx="527">
                  <c:v>77.5</c:v>
                </c:pt>
                <c:pt idx="528">
                  <c:v>77.599999999999994</c:v>
                </c:pt>
                <c:pt idx="529">
                  <c:v>77.7</c:v>
                </c:pt>
                <c:pt idx="530">
                  <c:v>77.8</c:v>
                </c:pt>
                <c:pt idx="531">
                  <c:v>77.900000000000006</c:v>
                </c:pt>
                <c:pt idx="532">
                  <c:v>78</c:v>
                </c:pt>
                <c:pt idx="533">
                  <c:v>78.099999999999994</c:v>
                </c:pt>
                <c:pt idx="534">
                  <c:v>78.2</c:v>
                </c:pt>
                <c:pt idx="535">
                  <c:v>78.3</c:v>
                </c:pt>
                <c:pt idx="536">
                  <c:v>78.400000000000006</c:v>
                </c:pt>
                <c:pt idx="537">
                  <c:v>78.5</c:v>
                </c:pt>
                <c:pt idx="538">
                  <c:v>78.599999999999994</c:v>
                </c:pt>
                <c:pt idx="539">
                  <c:v>78.7</c:v>
                </c:pt>
                <c:pt idx="540">
                  <c:v>78.8</c:v>
                </c:pt>
                <c:pt idx="541">
                  <c:v>78.900000000000006</c:v>
                </c:pt>
                <c:pt idx="542">
                  <c:v>79</c:v>
                </c:pt>
                <c:pt idx="543">
                  <c:v>79.099999999999994</c:v>
                </c:pt>
                <c:pt idx="544">
                  <c:v>79.2</c:v>
                </c:pt>
                <c:pt idx="545">
                  <c:v>79.3</c:v>
                </c:pt>
                <c:pt idx="546">
                  <c:v>79.400000000000006</c:v>
                </c:pt>
                <c:pt idx="547">
                  <c:v>79.5</c:v>
                </c:pt>
                <c:pt idx="548">
                  <c:v>79.599999999999994</c:v>
                </c:pt>
                <c:pt idx="549">
                  <c:v>79.7</c:v>
                </c:pt>
                <c:pt idx="550">
                  <c:v>79.8</c:v>
                </c:pt>
                <c:pt idx="551">
                  <c:v>79.900000000000006</c:v>
                </c:pt>
                <c:pt idx="552">
                  <c:v>80</c:v>
                </c:pt>
                <c:pt idx="553">
                  <c:v>80.099999999999994</c:v>
                </c:pt>
                <c:pt idx="554">
                  <c:v>80.2</c:v>
                </c:pt>
                <c:pt idx="555">
                  <c:v>80.3</c:v>
                </c:pt>
                <c:pt idx="556">
                  <c:v>80.400000000000006</c:v>
                </c:pt>
                <c:pt idx="557">
                  <c:v>80.5</c:v>
                </c:pt>
                <c:pt idx="558">
                  <c:v>80.599999999999994</c:v>
                </c:pt>
                <c:pt idx="559">
                  <c:v>80.7</c:v>
                </c:pt>
                <c:pt idx="560">
                  <c:v>80.8</c:v>
                </c:pt>
                <c:pt idx="561">
                  <c:v>80.900000000000006</c:v>
                </c:pt>
                <c:pt idx="562">
                  <c:v>81</c:v>
                </c:pt>
                <c:pt idx="563">
                  <c:v>81.099999999999994</c:v>
                </c:pt>
                <c:pt idx="564">
                  <c:v>81.2</c:v>
                </c:pt>
                <c:pt idx="565">
                  <c:v>81.3</c:v>
                </c:pt>
                <c:pt idx="566">
                  <c:v>81.400000000000006</c:v>
                </c:pt>
                <c:pt idx="567">
                  <c:v>81.5</c:v>
                </c:pt>
                <c:pt idx="568">
                  <c:v>81.599999999999994</c:v>
                </c:pt>
                <c:pt idx="569">
                  <c:v>81.7</c:v>
                </c:pt>
                <c:pt idx="570">
                  <c:v>81.8</c:v>
                </c:pt>
                <c:pt idx="571">
                  <c:v>81.900000000000006</c:v>
                </c:pt>
                <c:pt idx="572">
                  <c:v>82</c:v>
                </c:pt>
                <c:pt idx="573">
                  <c:v>82.1</c:v>
                </c:pt>
                <c:pt idx="574">
                  <c:v>82.2</c:v>
                </c:pt>
                <c:pt idx="575">
                  <c:v>82.3</c:v>
                </c:pt>
                <c:pt idx="576">
                  <c:v>82.4</c:v>
                </c:pt>
                <c:pt idx="577">
                  <c:v>82.5</c:v>
                </c:pt>
                <c:pt idx="578">
                  <c:v>82.6</c:v>
                </c:pt>
                <c:pt idx="579">
                  <c:v>82.7</c:v>
                </c:pt>
                <c:pt idx="580">
                  <c:v>82.8</c:v>
                </c:pt>
                <c:pt idx="581">
                  <c:v>82.9</c:v>
                </c:pt>
                <c:pt idx="582">
                  <c:v>83</c:v>
                </c:pt>
                <c:pt idx="583">
                  <c:v>83.1</c:v>
                </c:pt>
                <c:pt idx="584">
                  <c:v>83.2</c:v>
                </c:pt>
                <c:pt idx="585">
                  <c:v>83.3</c:v>
                </c:pt>
                <c:pt idx="586">
                  <c:v>83.4</c:v>
                </c:pt>
                <c:pt idx="587">
                  <c:v>83.5</c:v>
                </c:pt>
                <c:pt idx="588">
                  <c:v>83.6</c:v>
                </c:pt>
                <c:pt idx="589">
                  <c:v>83.7</c:v>
                </c:pt>
                <c:pt idx="590">
                  <c:v>83.8</c:v>
                </c:pt>
                <c:pt idx="591">
                  <c:v>83.9</c:v>
                </c:pt>
                <c:pt idx="592">
                  <c:v>84</c:v>
                </c:pt>
                <c:pt idx="593">
                  <c:v>84.1</c:v>
                </c:pt>
                <c:pt idx="594">
                  <c:v>84.2</c:v>
                </c:pt>
                <c:pt idx="595">
                  <c:v>84.3</c:v>
                </c:pt>
                <c:pt idx="596">
                  <c:v>84.4</c:v>
                </c:pt>
                <c:pt idx="597">
                  <c:v>84.5</c:v>
                </c:pt>
                <c:pt idx="598">
                  <c:v>84.6</c:v>
                </c:pt>
                <c:pt idx="599">
                  <c:v>84.7</c:v>
                </c:pt>
                <c:pt idx="600">
                  <c:v>84.8</c:v>
                </c:pt>
                <c:pt idx="601">
                  <c:v>84.9</c:v>
                </c:pt>
                <c:pt idx="602">
                  <c:v>85</c:v>
                </c:pt>
                <c:pt idx="603">
                  <c:v>85.1</c:v>
                </c:pt>
                <c:pt idx="604">
                  <c:v>85.2</c:v>
                </c:pt>
                <c:pt idx="605">
                  <c:v>85.3</c:v>
                </c:pt>
                <c:pt idx="606">
                  <c:v>85.4</c:v>
                </c:pt>
                <c:pt idx="607">
                  <c:v>85.5</c:v>
                </c:pt>
                <c:pt idx="608">
                  <c:v>85.6</c:v>
                </c:pt>
                <c:pt idx="609">
                  <c:v>85.7</c:v>
                </c:pt>
                <c:pt idx="610">
                  <c:v>85.8</c:v>
                </c:pt>
                <c:pt idx="611">
                  <c:v>85.9</c:v>
                </c:pt>
                <c:pt idx="612">
                  <c:v>86</c:v>
                </c:pt>
                <c:pt idx="613">
                  <c:v>86.1</c:v>
                </c:pt>
                <c:pt idx="614">
                  <c:v>86.2</c:v>
                </c:pt>
                <c:pt idx="615">
                  <c:v>86.3</c:v>
                </c:pt>
                <c:pt idx="616">
                  <c:v>86.4</c:v>
                </c:pt>
                <c:pt idx="617">
                  <c:v>86.5</c:v>
                </c:pt>
                <c:pt idx="618">
                  <c:v>86.6</c:v>
                </c:pt>
                <c:pt idx="619">
                  <c:v>86.7</c:v>
                </c:pt>
                <c:pt idx="620">
                  <c:v>86.8</c:v>
                </c:pt>
                <c:pt idx="621">
                  <c:v>86.9</c:v>
                </c:pt>
                <c:pt idx="622">
                  <c:v>87</c:v>
                </c:pt>
                <c:pt idx="623">
                  <c:v>87.1</c:v>
                </c:pt>
                <c:pt idx="624">
                  <c:v>87.2</c:v>
                </c:pt>
                <c:pt idx="625">
                  <c:v>87.3</c:v>
                </c:pt>
                <c:pt idx="626">
                  <c:v>87.4</c:v>
                </c:pt>
                <c:pt idx="627">
                  <c:v>87.5</c:v>
                </c:pt>
                <c:pt idx="628">
                  <c:v>87.6</c:v>
                </c:pt>
                <c:pt idx="629">
                  <c:v>87.7</c:v>
                </c:pt>
                <c:pt idx="630">
                  <c:v>87.8</c:v>
                </c:pt>
                <c:pt idx="631">
                  <c:v>87.9</c:v>
                </c:pt>
                <c:pt idx="632">
                  <c:v>88</c:v>
                </c:pt>
                <c:pt idx="633">
                  <c:v>88.1</c:v>
                </c:pt>
                <c:pt idx="634">
                  <c:v>88.2</c:v>
                </c:pt>
                <c:pt idx="635">
                  <c:v>88.3</c:v>
                </c:pt>
                <c:pt idx="636">
                  <c:v>88.4</c:v>
                </c:pt>
                <c:pt idx="637">
                  <c:v>88.5</c:v>
                </c:pt>
                <c:pt idx="638">
                  <c:v>88.6</c:v>
                </c:pt>
                <c:pt idx="639">
                  <c:v>88.7</c:v>
                </c:pt>
                <c:pt idx="640">
                  <c:v>88.8</c:v>
                </c:pt>
                <c:pt idx="641">
                  <c:v>88.9</c:v>
                </c:pt>
                <c:pt idx="642">
                  <c:v>89</c:v>
                </c:pt>
                <c:pt idx="643">
                  <c:v>89.1</c:v>
                </c:pt>
                <c:pt idx="644">
                  <c:v>89.2</c:v>
                </c:pt>
                <c:pt idx="645">
                  <c:v>89.3</c:v>
                </c:pt>
                <c:pt idx="646">
                  <c:v>89.4</c:v>
                </c:pt>
                <c:pt idx="647">
                  <c:v>89.5</c:v>
                </c:pt>
                <c:pt idx="648">
                  <c:v>89.6</c:v>
                </c:pt>
                <c:pt idx="649">
                  <c:v>89.7</c:v>
                </c:pt>
                <c:pt idx="650">
                  <c:v>89.8</c:v>
                </c:pt>
                <c:pt idx="651">
                  <c:v>89.9</c:v>
                </c:pt>
                <c:pt idx="652">
                  <c:v>90</c:v>
                </c:pt>
                <c:pt idx="653">
                  <c:v>90.1</c:v>
                </c:pt>
                <c:pt idx="654">
                  <c:v>90.2</c:v>
                </c:pt>
                <c:pt idx="655">
                  <c:v>90.3</c:v>
                </c:pt>
                <c:pt idx="656">
                  <c:v>90.4</c:v>
                </c:pt>
                <c:pt idx="657">
                  <c:v>90.5</c:v>
                </c:pt>
                <c:pt idx="658">
                  <c:v>90.6</c:v>
                </c:pt>
                <c:pt idx="659">
                  <c:v>90.7</c:v>
                </c:pt>
                <c:pt idx="660">
                  <c:v>90.8</c:v>
                </c:pt>
                <c:pt idx="661">
                  <c:v>90.9</c:v>
                </c:pt>
                <c:pt idx="662">
                  <c:v>91</c:v>
                </c:pt>
                <c:pt idx="663">
                  <c:v>91.1</c:v>
                </c:pt>
                <c:pt idx="664">
                  <c:v>91.2</c:v>
                </c:pt>
                <c:pt idx="665">
                  <c:v>91.3</c:v>
                </c:pt>
                <c:pt idx="666">
                  <c:v>91.4</c:v>
                </c:pt>
                <c:pt idx="667">
                  <c:v>91.5</c:v>
                </c:pt>
                <c:pt idx="668">
                  <c:v>91.6</c:v>
                </c:pt>
                <c:pt idx="669">
                  <c:v>91.7</c:v>
                </c:pt>
                <c:pt idx="670">
                  <c:v>91.8</c:v>
                </c:pt>
                <c:pt idx="671">
                  <c:v>91.9</c:v>
                </c:pt>
                <c:pt idx="672">
                  <c:v>92</c:v>
                </c:pt>
                <c:pt idx="673">
                  <c:v>92.1</c:v>
                </c:pt>
                <c:pt idx="674">
                  <c:v>92.2</c:v>
                </c:pt>
                <c:pt idx="675">
                  <c:v>92.3</c:v>
                </c:pt>
                <c:pt idx="676">
                  <c:v>92.4</c:v>
                </c:pt>
                <c:pt idx="677">
                  <c:v>92.5</c:v>
                </c:pt>
                <c:pt idx="678">
                  <c:v>92.6</c:v>
                </c:pt>
                <c:pt idx="679">
                  <c:v>92.7</c:v>
                </c:pt>
                <c:pt idx="680">
                  <c:v>92.8</c:v>
                </c:pt>
                <c:pt idx="681">
                  <c:v>92.9</c:v>
                </c:pt>
                <c:pt idx="682">
                  <c:v>93</c:v>
                </c:pt>
                <c:pt idx="683">
                  <c:v>93.1</c:v>
                </c:pt>
                <c:pt idx="684">
                  <c:v>93.2</c:v>
                </c:pt>
                <c:pt idx="685">
                  <c:v>93.3</c:v>
                </c:pt>
                <c:pt idx="686">
                  <c:v>93.4</c:v>
                </c:pt>
                <c:pt idx="687">
                  <c:v>93.5</c:v>
                </c:pt>
                <c:pt idx="688">
                  <c:v>93.6</c:v>
                </c:pt>
                <c:pt idx="689">
                  <c:v>93.7</c:v>
                </c:pt>
                <c:pt idx="690">
                  <c:v>93.8</c:v>
                </c:pt>
                <c:pt idx="691">
                  <c:v>93.9</c:v>
                </c:pt>
                <c:pt idx="692">
                  <c:v>94</c:v>
                </c:pt>
                <c:pt idx="693">
                  <c:v>94.1</c:v>
                </c:pt>
                <c:pt idx="694">
                  <c:v>94.2</c:v>
                </c:pt>
                <c:pt idx="695">
                  <c:v>94.3</c:v>
                </c:pt>
                <c:pt idx="696">
                  <c:v>94.4</c:v>
                </c:pt>
                <c:pt idx="697">
                  <c:v>94.5</c:v>
                </c:pt>
                <c:pt idx="698">
                  <c:v>94.6</c:v>
                </c:pt>
                <c:pt idx="699">
                  <c:v>94.7</c:v>
                </c:pt>
                <c:pt idx="700">
                  <c:v>94.8</c:v>
                </c:pt>
                <c:pt idx="701">
                  <c:v>94.9</c:v>
                </c:pt>
                <c:pt idx="702">
                  <c:v>95</c:v>
                </c:pt>
                <c:pt idx="703">
                  <c:v>95.1</c:v>
                </c:pt>
                <c:pt idx="704">
                  <c:v>95.2</c:v>
                </c:pt>
                <c:pt idx="705">
                  <c:v>95.3</c:v>
                </c:pt>
                <c:pt idx="706">
                  <c:v>95.4</c:v>
                </c:pt>
                <c:pt idx="707">
                  <c:v>95.5</c:v>
                </c:pt>
                <c:pt idx="708">
                  <c:v>95.6</c:v>
                </c:pt>
                <c:pt idx="709">
                  <c:v>95.7</c:v>
                </c:pt>
                <c:pt idx="710">
                  <c:v>95.8</c:v>
                </c:pt>
                <c:pt idx="711">
                  <c:v>95.9</c:v>
                </c:pt>
                <c:pt idx="712">
                  <c:v>96</c:v>
                </c:pt>
                <c:pt idx="713">
                  <c:v>96.1</c:v>
                </c:pt>
                <c:pt idx="714">
                  <c:v>96.2</c:v>
                </c:pt>
                <c:pt idx="715">
                  <c:v>96.3</c:v>
                </c:pt>
                <c:pt idx="716">
                  <c:v>96.4</c:v>
                </c:pt>
                <c:pt idx="717">
                  <c:v>96.5</c:v>
                </c:pt>
                <c:pt idx="718">
                  <c:v>96.6</c:v>
                </c:pt>
                <c:pt idx="719">
                  <c:v>96.7</c:v>
                </c:pt>
                <c:pt idx="720">
                  <c:v>96.8</c:v>
                </c:pt>
                <c:pt idx="721">
                  <c:v>96.9</c:v>
                </c:pt>
                <c:pt idx="722">
                  <c:v>97</c:v>
                </c:pt>
                <c:pt idx="723">
                  <c:v>97.1</c:v>
                </c:pt>
                <c:pt idx="724">
                  <c:v>97.2</c:v>
                </c:pt>
                <c:pt idx="725">
                  <c:v>97.3</c:v>
                </c:pt>
                <c:pt idx="726">
                  <c:v>97.4</c:v>
                </c:pt>
                <c:pt idx="727">
                  <c:v>97.5</c:v>
                </c:pt>
                <c:pt idx="728">
                  <c:v>97.6</c:v>
                </c:pt>
                <c:pt idx="729">
                  <c:v>97.7</c:v>
                </c:pt>
                <c:pt idx="730">
                  <c:v>97.8</c:v>
                </c:pt>
                <c:pt idx="731">
                  <c:v>97.9</c:v>
                </c:pt>
                <c:pt idx="732">
                  <c:v>98</c:v>
                </c:pt>
                <c:pt idx="733">
                  <c:v>98.1</c:v>
                </c:pt>
                <c:pt idx="734">
                  <c:v>98.2</c:v>
                </c:pt>
                <c:pt idx="735">
                  <c:v>98.3</c:v>
                </c:pt>
                <c:pt idx="736">
                  <c:v>98.4</c:v>
                </c:pt>
                <c:pt idx="737">
                  <c:v>98.5</c:v>
                </c:pt>
                <c:pt idx="738">
                  <c:v>98.6</c:v>
                </c:pt>
                <c:pt idx="739">
                  <c:v>98.7</c:v>
                </c:pt>
                <c:pt idx="740">
                  <c:v>98.8</c:v>
                </c:pt>
                <c:pt idx="741">
                  <c:v>98.9</c:v>
                </c:pt>
                <c:pt idx="742">
                  <c:v>99</c:v>
                </c:pt>
                <c:pt idx="743">
                  <c:v>99.1</c:v>
                </c:pt>
                <c:pt idx="744">
                  <c:v>99.2</c:v>
                </c:pt>
                <c:pt idx="745">
                  <c:v>99.3</c:v>
                </c:pt>
                <c:pt idx="746">
                  <c:v>99.4</c:v>
                </c:pt>
                <c:pt idx="747">
                  <c:v>99.5</c:v>
                </c:pt>
                <c:pt idx="748">
                  <c:v>99.6</c:v>
                </c:pt>
                <c:pt idx="749">
                  <c:v>99.7</c:v>
                </c:pt>
                <c:pt idx="750">
                  <c:v>99.8</c:v>
                </c:pt>
                <c:pt idx="751">
                  <c:v>99.9</c:v>
                </c:pt>
                <c:pt idx="752">
                  <c:v>100</c:v>
                </c:pt>
                <c:pt idx="753">
                  <c:v>100.1</c:v>
                </c:pt>
                <c:pt idx="754">
                  <c:v>100.2</c:v>
                </c:pt>
                <c:pt idx="755">
                  <c:v>100.3</c:v>
                </c:pt>
                <c:pt idx="756">
                  <c:v>100.4</c:v>
                </c:pt>
                <c:pt idx="757">
                  <c:v>100.5</c:v>
                </c:pt>
                <c:pt idx="758">
                  <c:v>100.6</c:v>
                </c:pt>
                <c:pt idx="759">
                  <c:v>100.7</c:v>
                </c:pt>
                <c:pt idx="760">
                  <c:v>100.8</c:v>
                </c:pt>
                <c:pt idx="761">
                  <c:v>100.9</c:v>
                </c:pt>
                <c:pt idx="762">
                  <c:v>101</c:v>
                </c:pt>
                <c:pt idx="763">
                  <c:v>101.1</c:v>
                </c:pt>
                <c:pt idx="764">
                  <c:v>101.2</c:v>
                </c:pt>
                <c:pt idx="765">
                  <c:v>101.3</c:v>
                </c:pt>
                <c:pt idx="766">
                  <c:v>101.4</c:v>
                </c:pt>
                <c:pt idx="767">
                  <c:v>101.5</c:v>
                </c:pt>
                <c:pt idx="768">
                  <c:v>101.6</c:v>
                </c:pt>
                <c:pt idx="769">
                  <c:v>101.7</c:v>
                </c:pt>
                <c:pt idx="770">
                  <c:v>101.8</c:v>
                </c:pt>
                <c:pt idx="771">
                  <c:v>101.9</c:v>
                </c:pt>
                <c:pt idx="772">
                  <c:v>102</c:v>
                </c:pt>
                <c:pt idx="773">
                  <c:v>102.1</c:v>
                </c:pt>
                <c:pt idx="774">
                  <c:v>102.2</c:v>
                </c:pt>
                <c:pt idx="775">
                  <c:v>102.3</c:v>
                </c:pt>
                <c:pt idx="776">
                  <c:v>102.4</c:v>
                </c:pt>
                <c:pt idx="777">
                  <c:v>102.5</c:v>
                </c:pt>
                <c:pt idx="778">
                  <c:v>102.6</c:v>
                </c:pt>
                <c:pt idx="779">
                  <c:v>102.7</c:v>
                </c:pt>
                <c:pt idx="780">
                  <c:v>102.8</c:v>
                </c:pt>
                <c:pt idx="781">
                  <c:v>102.9</c:v>
                </c:pt>
                <c:pt idx="782">
                  <c:v>103</c:v>
                </c:pt>
                <c:pt idx="783">
                  <c:v>103.1</c:v>
                </c:pt>
                <c:pt idx="784">
                  <c:v>103.2</c:v>
                </c:pt>
                <c:pt idx="785">
                  <c:v>103.3</c:v>
                </c:pt>
                <c:pt idx="786">
                  <c:v>103.4</c:v>
                </c:pt>
                <c:pt idx="787">
                  <c:v>103.5</c:v>
                </c:pt>
                <c:pt idx="788">
                  <c:v>103.6</c:v>
                </c:pt>
                <c:pt idx="789">
                  <c:v>103.7</c:v>
                </c:pt>
                <c:pt idx="790">
                  <c:v>103.8</c:v>
                </c:pt>
                <c:pt idx="791">
                  <c:v>103.9</c:v>
                </c:pt>
                <c:pt idx="792">
                  <c:v>104</c:v>
                </c:pt>
                <c:pt idx="793">
                  <c:v>104.1</c:v>
                </c:pt>
                <c:pt idx="794">
                  <c:v>104.2</c:v>
                </c:pt>
                <c:pt idx="795">
                  <c:v>104.3</c:v>
                </c:pt>
                <c:pt idx="796">
                  <c:v>104.4</c:v>
                </c:pt>
                <c:pt idx="797">
                  <c:v>104.5</c:v>
                </c:pt>
                <c:pt idx="798">
                  <c:v>104.6</c:v>
                </c:pt>
                <c:pt idx="799">
                  <c:v>104.7</c:v>
                </c:pt>
                <c:pt idx="800">
                  <c:v>104.8</c:v>
                </c:pt>
                <c:pt idx="801">
                  <c:v>104.9</c:v>
                </c:pt>
                <c:pt idx="802">
                  <c:v>105</c:v>
                </c:pt>
                <c:pt idx="803">
                  <c:v>105.1</c:v>
                </c:pt>
                <c:pt idx="804">
                  <c:v>105.2</c:v>
                </c:pt>
                <c:pt idx="805">
                  <c:v>105.3</c:v>
                </c:pt>
                <c:pt idx="806">
                  <c:v>105.4</c:v>
                </c:pt>
                <c:pt idx="807">
                  <c:v>105.5</c:v>
                </c:pt>
                <c:pt idx="808">
                  <c:v>105.6</c:v>
                </c:pt>
                <c:pt idx="809">
                  <c:v>105.7</c:v>
                </c:pt>
                <c:pt idx="810">
                  <c:v>105.8</c:v>
                </c:pt>
                <c:pt idx="811">
                  <c:v>105.9</c:v>
                </c:pt>
                <c:pt idx="812">
                  <c:v>106</c:v>
                </c:pt>
                <c:pt idx="813">
                  <c:v>106.1</c:v>
                </c:pt>
                <c:pt idx="814">
                  <c:v>106.2</c:v>
                </c:pt>
                <c:pt idx="815">
                  <c:v>106.3</c:v>
                </c:pt>
                <c:pt idx="816">
                  <c:v>106.4</c:v>
                </c:pt>
                <c:pt idx="817">
                  <c:v>106.5</c:v>
                </c:pt>
                <c:pt idx="818">
                  <c:v>106.6</c:v>
                </c:pt>
                <c:pt idx="819">
                  <c:v>106.7</c:v>
                </c:pt>
                <c:pt idx="820">
                  <c:v>106.8</c:v>
                </c:pt>
                <c:pt idx="821">
                  <c:v>106.9</c:v>
                </c:pt>
                <c:pt idx="822">
                  <c:v>107</c:v>
                </c:pt>
                <c:pt idx="823">
                  <c:v>107.1</c:v>
                </c:pt>
                <c:pt idx="824">
                  <c:v>107.2</c:v>
                </c:pt>
                <c:pt idx="825">
                  <c:v>107.3</c:v>
                </c:pt>
                <c:pt idx="826">
                  <c:v>107.4</c:v>
                </c:pt>
                <c:pt idx="827">
                  <c:v>107.5</c:v>
                </c:pt>
                <c:pt idx="828">
                  <c:v>107.6</c:v>
                </c:pt>
                <c:pt idx="829">
                  <c:v>107.7</c:v>
                </c:pt>
                <c:pt idx="830">
                  <c:v>107.8</c:v>
                </c:pt>
                <c:pt idx="831">
                  <c:v>107.9</c:v>
                </c:pt>
                <c:pt idx="832">
                  <c:v>108</c:v>
                </c:pt>
                <c:pt idx="833">
                  <c:v>108.1</c:v>
                </c:pt>
                <c:pt idx="834">
                  <c:v>108.2</c:v>
                </c:pt>
                <c:pt idx="835">
                  <c:v>108.3</c:v>
                </c:pt>
                <c:pt idx="836">
                  <c:v>108.4</c:v>
                </c:pt>
                <c:pt idx="837">
                  <c:v>108.5</c:v>
                </c:pt>
                <c:pt idx="838">
                  <c:v>108.6</c:v>
                </c:pt>
                <c:pt idx="839">
                  <c:v>108.7</c:v>
                </c:pt>
                <c:pt idx="840">
                  <c:v>108.8</c:v>
                </c:pt>
                <c:pt idx="841">
                  <c:v>108.9</c:v>
                </c:pt>
                <c:pt idx="842">
                  <c:v>109</c:v>
                </c:pt>
                <c:pt idx="843">
                  <c:v>109.1</c:v>
                </c:pt>
                <c:pt idx="844">
                  <c:v>109.2</c:v>
                </c:pt>
                <c:pt idx="845">
                  <c:v>109.3</c:v>
                </c:pt>
                <c:pt idx="846">
                  <c:v>109.4</c:v>
                </c:pt>
                <c:pt idx="847">
                  <c:v>109.5</c:v>
                </c:pt>
                <c:pt idx="848">
                  <c:v>109.6</c:v>
                </c:pt>
                <c:pt idx="849">
                  <c:v>109.7</c:v>
                </c:pt>
                <c:pt idx="850">
                  <c:v>109.8</c:v>
                </c:pt>
                <c:pt idx="851">
                  <c:v>109.9</c:v>
                </c:pt>
                <c:pt idx="852">
                  <c:v>110</c:v>
                </c:pt>
                <c:pt idx="853">
                  <c:v>110.1</c:v>
                </c:pt>
                <c:pt idx="854">
                  <c:v>110.2</c:v>
                </c:pt>
                <c:pt idx="855">
                  <c:v>110.3</c:v>
                </c:pt>
                <c:pt idx="856">
                  <c:v>110.4</c:v>
                </c:pt>
                <c:pt idx="857">
                  <c:v>110.5</c:v>
                </c:pt>
                <c:pt idx="858">
                  <c:v>110.6</c:v>
                </c:pt>
                <c:pt idx="859">
                  <c:v>110.7</c:v>
                </c:pt>
                <c:pt idx="860">
                  <c:v>110.8</c:v>
                </c:pt>
                <c:pt idx="861">
                  <c:v>110.9</c:v>
                </c:pt>
                <c:pt idx="862">
                  <c:v>111</c:v>
                </c:pt>
                <c:pt idx="863">
                  <c:v>111.1</c:v>
                </c:pt>
                <c:pt idx="864">
                  <c:v>111.2</c:v>
                </c:pt>
                <c:pt idx="865">
                  <c:v>111.3</c:v>
                </c:pt>
                <c:pt idx="866">
                  <c:v>111.4</c:v>
                </c:pt>
                <c:pt idx="867">
                  <c:v>111.5</c:v>
                </c:pt>
                <c:pt idx="868">
                  <c:v>111.6</c:v>
                </c:pt>
                <c:pt idx="869">
                  <c:v>111.7</c:v>
                </c:pt>
                <c:pt idx="870">
                  <c:v>111.8</c:v>
                </c:pt>
                <c:pt idx="871">
                  <c:v>111.9</c:v>
                </c:pt>
                <c:pt idx="872">
                  <c:v>112</c:v>
                </c:pt>
                <c:pt idx="873">
                  <c:v>112.1</c:v>
                </c:pt>
                <c:pt idx="874">
                  <c:v>112.2</c:v>
                </c:pt>
                <c:pt idx="875">
                  <c:v>112.3</c:v>
                </c:pt>
                <c:pt idx="876">
                  <c:v>112.4</c:v>
                </c:pt>
                <c:pt idx="877">
                  <c:v>112.5</c:v>
                </c:pt>
                <c:pt idx="878">
                  <c:v>112.6</c:v>
                </c:pt>
                <c:pt idx="879">
                  <c:v>112.7</c:v>
                </c:pt>
                <c:pt idx="880">
                  <c:v>112.8</c:v>
                </c:pt>
                <c:pt idx="881">
                  <c:v>112.9</c:v>
                </c:pt>
                <c:pt idx="882">
                  <c:v>113</c:v>
                </c:pt>
                <c:pt idx="883">
                  <c:v>113.1</c:v>
                </c:pt>
                <c:pt idx="884">
                  <c:v>113.2</c:v>
                </c:pt>
                <c:pt idx="885">
                  <c:v>113.3</c:v>
                </c:pt>
                <c:pt idx="886">
                  <c:v>113.4</c:v>
                </c:pt>
                <c:pt idx="887">
                  <c:v>113.5</c:v>
                </c:pt>
                <c:pt idx="888">
                  <c:v>113.6</c:v>
                </c:pt>
                <c:pt idx="889">
                  <c:v>113.7</c:v>
                </c:pt>
                <c:pt idx="890">
                  <c:v>113.8</c:v>
                </c:pt>
                <c:pt idx="891">
                  <c:v>113.9</c:v>
                </c:pt>
                <c:pt idx="892">
                  <c:v>114</c:v>
                </c:pt>
                <c:pt idx="893">
                  <c:v>114.1</c:v>
                </c:pt>
                <c:pt idx="894">
                  <c:v>114.2</c:v>
                </c:pt>
                <c:pt idx="895">
                  <c:v>114.3</c:v>
                </c:pt>
                <c:pt idx="896">
                  <c:v>114.4</c:v>
                </c:pt>
                <c:pt idx="897">
                  <c:v>114.5</c:v>
                </c:pt>
                <c:pt idx="898">
                  <c:v>114.6</c:v>
                </c:pt>
                <c:pt idx="899">
                  <c:v>114.7</c:v>
                </c:pt>
                <c:pt idx="900">
                  <c:v>114.8</c:v>
                </c:pt>
                <c:pt idx="901">
                  <c:v>114.9</c:v>
                </c:pt>
                <c:pt idx="902">
                  <c:v>115</c:v>
                </c:pt>
                <c:pt idx="903">
                  <c:v>115.1</c:v>
                </c:pt>
                <c:pt idx="904">
                  <c:v>115.2</c:v>
                </c:pt>
                <c:pt idx="905">
                  <c:v>115.3</c:v>
                </c:pt>
                <c:pt idx="906">
                  <c:v>115.4</c:v>
                </c:pt>
                <c:pt idx="907">
                  <c:v>115.5</c:v>
                </c:pt>
                <c:pt idx="908">
                  <c:v>115.6</c:v>
                </c:pt>
                <c:pt idx="909">
                  <c:v>115.7</c:v>
                </c:pt>
                <c:pt idx="910">
                  <c:v>115.8</c:v>
                </c:pt>
                <c:pt idx="911">
                  <c:v>115.9</c:v>
                </c:pt>
                <c:pt idx="912">
                  <c:v>116</c:v>
                </c:pt>
                <c:pt idx="913">
                  <c:v>116.1</c:v>
                </c:pt>
                <c:pt idx="914">
                  <c:v>116.2</c:v>
                </c:pt>
                <c:pt idx="915">
                  <c:v>116.3</c:v>
                </c:pt>
                <c:pt idx="916">
                  <c:v>116.4</c:v>
                </c:pt>
                <c:pt idx="917">
                  <c:v>116.5</c:v>
                </c:pt>
                <c:pt idx="918">
                  <c:v>116.6</c:v>
                </c:pt>
                <c:pt idx="919">
                  <c:v>116.7</c:v>
                </c:pt>
                <c:pt idx="920">
                  <c:v>116.8</c:v>
                </c:pt>
                <c:pt idx="921">
                  <c:v>116.9</c:v>
                </c:pt>
                <c:pt idx="922">
                  <c:v>117</c:v>
                </c:pt>
                <c:pt idx="923">
                  <c:v>117.1</c:v>
                </c:pt>
                <c:pt idx="924">
                  <c:v>117.2</c:v>
                </c:pt>
                <c:pt idx="925">
                  <c:v>117.3</c:v>
                </c:pt>
                <c:pt idx="926">
                  <c:v>117.4</c:v>
                </c:pt>
                <c:pt idx="927">
                  <c:v>117.5</c:v>
                </c:pt>
                <c:pt idx="928">
                  <c:v>117.6</c:v>
                </c:pt>
                <c:pt idx="929">
                  <c:v>117.7</c:v>
                </c:pt>
                <c:pt idx="930">
                  <c:v>117.8</c:v>
                </c:pt>
                <c:pt idx="931">
                  <c:v>117.9</c:v>
                </c:pt>
                <c:pt idx="932">
                  <c:v>118</c:v>
                </c:pt>
                <c:pt idx="933">
                  <c:v>118.1</c:v>
                </c:pt>
                <c:pt idx="934">
                  <c:v>118.2</c:v>
                </c:pt>
                <c:pt idx="935">
                  <c:v>118.3</c:v>
                </c:pt>
                <c:pt idx="936">
                  <c:v>118.4</c:v>
                </c:pt>
                <c:pt idx="937">
                  <c:v>118.5</c:v>
                </c:pt>
                <c:pt idx="938">
                  <c:v>118.6</c:v>
                </c:pt>
                <c:pt idx="939">
                  <c:v>118.7</c:v>
                </c:pt>
                <c:pt idx="940">
                  <c:v>118.8</c:v>
                </c:pt>
                <c:pt idx="941">
                  <c:v>118.9</c:v>
                </c:pt>
                <c:pt idx="942">
                  <c:v>119</c:v>
                </c:pt>
                <c:pt idx="943">
                  <c:v>119.1</c:v>
                </c:pt>
                <c:pt idx="944">
                  <c:v>119.2</c:v>
                </c:pt>
                <c:pt idx="945">
                  <c:v>119.3</c:v>
                </c:pt>
                <c:pt idx="946">
                  <c:v>119.4</c:v>
                </c:pt>
                <c:pt idx="947">
                  <c:v>119.5</c:v>
                </c:pt>
                <c:pt idx="948">
                  <c:v>119.6</c:v>
                </c:pt>
                <c:pt idx="949">
                  <c:v>119.7</c:v>
                </c:pt>
                <c:pt idx="950">
                  <c:v>119.8</c:v>
                </c:pt>
                <c:pt idx="951">
                  <c:v>119.9</c:v>
                </c:pt>
                <c:pt idx="952">
                  <c:v>120</c:v>
                </c:pt>
                <c:pt idx="953">
                  <c:v>120.1</c:v>
                </c:pt>
                <c:pt idx="954">
                  <c:v>120.2</c:v>
                </c:pt>
                <c:pt idx="955">
                  <c:v>120.3</c:v>
                </c:pt>
                <c:pt idx="956">
                  <c:v>120.4</c:v>
                </c:pt>
                <c:pt idx="957">
                  <c:v>120.5</c:v>
                </c:pt>
                <c:pt idx="958">
                  <c:v>120.6</c:v>
                </c:pt>
                <c:pt idx="959">
                  <c:v>120.7</c:v>
                </c:pt>
                <c:pt idx="960">
                  <c:v>120.8</c:v>
                </c:pt>
                <c:pt idx="961">
                  <c:v>120.9</c:v>
                </c:pt>
                <c:pt idx="962">
                  <c:v>121</c:v>
                </c:pt>
                <c:pt idx="963">
                  <c:v>121.1</c:v>
                </c:pt>
                <c:pt idx="964">
                  <c:v>121.2</c:v>
                </c:pt>
                <c:pt idx="965">
                  <c:v>121.3</c:v>
                </c:pt>
                <c:pt idx="966">
                  <c:v>121.4</c:v>
                </c:pt>
                <c:pt idx="967">
                  <c:v>121.5</c:v>
                </c:pt>
                <c:pt idx="968">
                  <c:v>121.6</c:v>
                </c:pt>
                <c:pt idx="969">
                  <c:v>121.7</c:v>
                </c:pt>
                <c:pt idx="970">
                  <c:v>121.8</c:v>
                </c:pt>
                <c:pt idx="971">
                  <c:v>121.9</c:v>
                </c:pt>
                <c:pt idx="972">
                  <c:v>122</c:v>
                </c:pt>
                <c:pt idx="973">
                  <c:v>122.1</c:v>
                </c:pt>
                <c:pt idx="974">
                  <c:v>122.2</c:v>
                </c:pt>
                <c:pt idx="975">
                  <c:v>122.3</c:v>
                </c:pt>
                <c:pt idx="976">
                  <c:v>122.4</c:v>
                </c:pt>
                <c:pt idx="977">
                  <c:v>122.5</c:v>
                </c:pt>
                <c:pt idx="978">
                  <c:v>122.6</c:v>
                </c:pt>
                <c:pt idx="979">
                  <c:v>122.7</c:v>
                </c:pt>
                <c:pt idx="980">
                  <c:v>122.8</c:v>
                </c:pt>
                <c:pt idx="981">
                  <c:v>122.9</c:v>
                </c:pt>
                <c:pt idx="982">
                  <c:v>123</c:v>
                </c:pt>
                <c:pt idx="983">
                  <c:v>123.1</c:v>
                </c:pt>
                <c:pt idx="984">
                  <c:v>123.2</c:v>
                </c:pt>
                <c:pt idx="985">
                  <c:v>123.3</c:v>
                </c:pt>
                <c:pt idx="986">
                  <c:v>123.4</c:v>
                </c:pt>
                <c:pt idx="987">
                  <c:v>123.5</c:v>
                </c:pt>
                <c:pt idx="988">
                  <c:v>123.6</c:v>
                </c:pt>
                <c:pt idx="989">
                  <c:v>123.7</c:v>
                </c:pt>
                <c:pt idx="990">
                  <c:v>123.8</c:v>
                </c:pt>
                <c:pt idx="991">
                  <c:v>123.9</c:v>
                </c:pt>
                <c:pt idx="992">
                  <c:v>124</c:v>
                </c:pt>
                <c:pt idx="993">
                  <c:v>124.1</c:v>
                </c:pt>
                <c:pt idx="994">
                  <c:v>124.2</c:v>
                </c:pt>
                <c:pt idx="995">
                  <c:v>124.3</c:v>
                </c:pt>
                <c:pt idx="996">
                  <c:v>124.4</c:v>
                </c:pt>
                <c:pt idx="997">
                  <c:v>124.5</c:v>
                </c:pt>
                <c:pt idx="998">
                  <c:v>124.6</c:v>
                </c:pt>
                <c:pt idx="999">
                  <c:v>124.7</c:v>
                </c:pt>
                <c:pt idx="1000">
                  <c:v>124.8</c:v>
                </c:pt>
                <c:pt idx="1001">
                  <c:v>124.9</c:v>
                </c:pt>
                <c:pt idx="1002">
                  <c:v>125</c:v>
                </c:pt>
                <c:pt idx="1003">
                  <c:v>125.1</c:v>
                </c:pt>
                <c:pt idx="1004">
                  <c:v>125.2</c:v>
                </c:pt>
                <c:pt idx="1005">
                  <c:v>125.3</c:v>
                </c:pt>
                <c:pt idx="1006">
                  <c:v>125.4</c:v>
                </c:pt>
                <c:pt idx="1007">
                  <c:v>125.5</c:v>
                </c:pt>
                <c:pt idx="1008">
                  <c:v>125.6</c:v>
                </c:pt>
                <c:pt idx="1009">
                  <c:v>125.7</c:v>
                </c:pt>
                <c:pt idx="1010">
                  <c:v>125.8</c:v>
                </c:pt>
                <c:pt idx="1011">
                  <c:v>125.9</c:v>
                </c:pt>
                <c:pt idx="1012">
                  <c:v>126</c:v>
                </c:pt>
                <c:pt idx="1013">
                  <c:v>126.1</c:v>
                </c:pt>
                <c:pt idx="1014">
                  <c:v>126.2</c:v>
                </c:pt>
                <c:pt idx="1015">
                  <c:v>126.3</c:v>
                </c:pt>
                <c:pt idx="1016">
                  <c:v>126.4</c:v>
                </c:pt>
                <c:pt idx="1017">
                  <c:v>126.5</c:v>
                </c:pt>
                <c:pt idx="1018">
                  <c:v>126.6</c:v>
                </c:pt>
                <c:pt idx="1019">
                  <c:v>126.7</c:v>
                </c:pt>
                <c:pt idx="1020">
                  <c:v>126.8</c:v>
                </c:pt>
                <c:pt idx="1021">
                  <c:v>126.9</c:v>
                </c:pt>
                <c:pt idx="1022">
                  <c:v>127</c:v>
                </c:pt>
                <c:pt idx="1023">
                  <c:v>127.1</c:v>
                </c:pt>
                <c:pt idx="1024">
                  <c:v>127.2</c:v>
                </c:pt>
                <c:pt idx="1025">
                  <c:v>127.3</c:v>
                </c:pt>
                <c:pt idx="1026">
                  <c:v>127.4</c:v>
                </c:pt>
                <c:pt idx="1027">
                  <c:v>127.5</c:v>
                </c:pt>
                <c:pt idx="1028">
                  <c:v>127.6</c:v>
                </c:pt>
                <c:pt idx="1029">
                  <c:v>127.7</c:v>
                </c:pt>
                <c:pt idx="1030">
                  <c:v>127.8</c:v>
                </c:pt>
                <c:pt idx="1031">
                  <c:v>127.9</c:v>
                </c:pt>
                <c:pt idx="1032">
                  <c:v>128</c:v>
                </c:pt>
                <c:pt idx="1033">
                  <c:v>128.1</c:v>
                </c:pt>
                <c:pt idx="1034">
                  <c:v>128.19999999999999</c:v>
                </c:pt>
                <c:pt idx="1035">
                  <c:v>128.30000000000001</c:v>
                </c:pt>
                <c:pt idx="1036">
                  <c:v>128.4</c:v>
                </c:pt>
                <c:pt idx="1037">
                  <c:v>128.5</c:v>
                </c:pt>
                <c:pt idx="1038">
                  <c:v>128.6</c:v>
                </c:pt>
                <c:pt idx="1039">
                  <c:v>128.69999999999999</c:v>
                </c:pt>
                <c:pt idx="1040">
                  <c:v>128.80000000000001</c:v>
                </c:pt>
                <c:pt idx="1041">
                  <c:v>128.9</c:v>
                </c:pt>
                <c:pt idx="1042">
                  <c:v>129</c:v>
                </c:pt>
                <c:pt idx="1043">
                  <c:v>129.1</c:v>
                </c:pt>
                <c:pt idx="1044">
                  <c:v>129.19999999999999</c:v>
                </c:pt>
                <c:pt idx="1045">
                  <c:v>129.30000000000001</c:v>
                </c:pt>
                <c:pt idx="1046">
                  <c:v>129.4</c:v>
                </c:pt>
                <c:pt idx="1047">
                  <c:v>129.5</c:v>
                </c:pt>
                <c:pt idx="1048">
                  <c:v>129.6</c:v>
                </c:pt>
                <c:pt idx="1049">
                  <c:v>129.69999999999999</c:v>
                </c:pt>
                <c:pt idx="1050">
                  <c:v>129.80000000000001</c:v>
                </c:pt>
                <c:pt idx="1051">
                  <c:v>129.9</c:v>
                </c:pt>
                <c:pt idx="1052">
                  <c:v>130</c:v>
                </c:pt>
                <c:pt idx="1053">
                  <c:v>130.1</c:v>
                </c:pt>
                <c:pt idx="1054">
                  <c:v>130.19999999999999</c:v>
                </c:pt>
                <c:pt idx="1055">
                  <c:v>130.30000000000001</c:v>
                </c:pt>
                <c:pt idx="1056">
                  <c:v>130.4</c:v>
                </c:pt>
                <c:pt idx="1057">
                  <c:v>130.5</c:v>
                </c:pt>
                <c:pt idx="1058">
                  <c:v>130.6</c:v>
                </c:pt>
                <c:pt idx="1059">
                  <c:v>130.69999999999999</c:v>
                </c:pt>
                <c:pt idx="1060">
                  <c:v>130.80000000000001</c:v>
                </c:pt>
                <c:pt idx="1061">
                  <c:v>130.9</c:v>
                </c:pt>
                <c:pt idx="1062">
                  <c:v>131</c:v>
                </c:pt>
                <c:pt idx="1063">
                  <c:v>131.1</c:v>
                </c:pt>
                <c:pt idx="1064">
                  <c:v>131.19999999999999</c:v>
                </c:pt>
                <c:pt idx="1065">
                  <c:v>131.30000000000001</c:v>
                </c:pt>
                <c:pt idx="1066">
                  <c:v>131.4</c:v>
                </c:pt>
                <c:pt idx="1067">
                  <c:v>131.5</c:v>
                </c:pt>
                <c:pt idx="1068">
                  <c:v>131.6</c:v>
                </c:pt>
                <c:pt idx="1069">
                  <c:v>131.69999999999999</c:v>
                </c:pt>
                <c:pt idx="1070">
                  <c:v>131.80000000000001</c:v>
                </c:pt>
                <c:pt idx="1071">
                  <c:v>131.9</c:v>
                </c:pt>
                <c:pt idx="1072">
                  <c:v>132</c:v>
                </c:pt>
                <c:pt idx="1073">
                  <c:v>132.1</c:v>
                </c:pt>
                <c:pt idx="1074">
                  <c:v>132.19999999999999</c:v>
                </c:pt>
                <c:pt idx="1075">
                  <c:v>132.30000000000001</c:v>
                </c:pt>
                <c:pt idx="1076">
                  <c:v>132.4</c:v>
                </c:pt>
                <c:pt idx="1077">
                  <c:v>132.5</c:v>
                </c:pt>
                <c:pt idx="1078">
                  <c:v>132.6</c:v>
                </c:pt>
                <c:pt idx="1079">
                  <c:v>132.69999999999999</c:v>
                </c:pt>
                <c:pt idx="1080">
                  <c:v>132.80000000000001</c:v>
                </c:pt>
                <c:pt idx="1081">
                  <c:v>132.9</c:v>
                </c:pt>
                <c:pt idx="1082">
                  <c:v>133</c:v>
                </c:pt>
                <c:pt idx="1083">
                  <c:v>133.1</c:v>
                </c:pt>
                <c:pt idx="1084">
                  <c:v>133.19999999999999</c:v>
                </c:pt>
                <c:pt idx="1085">
                  <c:v>133.30000000000001</c:v>
                </c:pt>
                <c:pt idx="1086">
                  <c:v>133.4</c:v>
                </c:pt>
                <c:pt idx="1087">
                  <c:v>133.5</c:v>
                </c:pt>
                <c:pt idx="1088">
                  <c:v>133.6</c:v>
                </c:pt>
                <c:pt idx="1089">
                  <c:v>133.69999999999999</c:v>
                </c:pt>
                <c:pt idx="1090">
                  <c:v>133.80000000000001</c:v>
                </c:pt>
                <c:pt idx="1091">
                  <c:v>133.9</c:v>
                </c:pt>
                <c:pt idx="1092">
                  <c:v>134</c:v>
                </c:pt>
                <c:pt idx="1093">
                  <c:v>134.1</c:v>
                </c:pt>
                <c:pt idx="1094">
                  <c:v>134.19999999999999</c:v>
                </c:pt>
                <c:pt idx="1095">
                  <c:v>134.30000000000001</c:v>
                </c:pt>
                <c:pt idx="1096">
                  <c:v>134.4</c:v>
                </c:pt>
                <c:pt idx="1097">
                  <c:v>134.5</c:v>
                </c:pt>
                <c:pt idx="1098">
                  <c:v>134.6</c:v>
                </c:pt>
                <c:pt idx="1099">
                  <c:v>134.69999999999999</c:v>
                </c:pt>
                <c:pt idx="1100">
                  <c:v>134.80000000000001</c:v>
                </c:pt>
                <c:pt idx="1101">
                  <c:v>134.9</c:v>
                </c:pt>
                <c:pt idx="1102">
                  <c:v>135</c:v>
                </c:pt>
                <c:pt idx="1103">
                  <c:v>135.1</c:v>
                </c:pt>
                <c:pt idx="1104">
                  <c:v>135.19999999999999</c:v>
                </c:pt>
                <c:pt idx="1105">
                  <c:v>135.30000000000001</c:v>
                </c:pt>
                <c:pt idx="1106">
                  <c:v>135.4</c:v>
                </c:pt>
                <c:pt idx="1107">
                  <c:v>135.5</c:v>
                </c:pt>
                <c:pt idx="1108">
                  <c:v>135.6</c:v>
                </c:pt>
                <c:pt idx="1109">
                  <c:v>135.69999999999999</c:v>
                </c:pt>
                <c:pt idx="1110">
                  <c:v>135.80000000000001</c:v>
                </c:pt>
                <c:pt idx="1111">
                  <c:v>135.9</c:v>
                </c:pt>
                <c:pt idx="1112">
                  <c:v>136</c:v>
                </c:pt>
                <c:pt idx="1113">
                  <c:v>136.1</c:v>
                </c:pt>
                <c:pt idx="1114">
                  <c:v>136.19999999999999</c:v>
                </c:pt>
                <c:pt idx="1115">
                  <c:v>136.30000000000001</c:v>
                </c:pt>
                <c:pt idx="1116">
                  <c:v>136.4</c:v>
                </c:pt>
                <c:pt idx="1117">
                  <c:v>136.5</c:v>
                </c:pt>
                <c:pt idx="1118">
                  <c:v>136.6</c:v>
                </c:pt>
                <c:pt idx="1119">
                  <c:v>136.69999999999999</c:v>
                </c:pt>
                <c:pt idx="1120">
                  <c:v>136.80000000000001</c:v>
                </c:pt>
                <c:pt idx="1121">
                  <c:v>136.9</c:v>
                </c:pt>
                <c:pt idx="1122">
                  <c:v>137</c:v>
                </c:pt>
                <c:pt idx="1123">
                  <c:v>137.1</c:v>
                </c:pt>
                <c:pt idx="1124">
                  <c:v>137.19999999999999</c:v>
                </c:pt>
                <c:pt idx="1125">
                  <c:v>137.30000000000001</c:v>
                </c:pt>
                <c:pt idx="1126">
                  <c:v>137.4</c:v>
                </c:pt>
                <c:pt idx="1127">
                  <c:v>137.5</c:v>
                </c:pt>
                <c:pt idx="1128">
                  <c:v>137.6</c:v>
                </c:pt>
                <c:pt idx="1129">
                  <c:v>137.69999999999999</c:v>
                </c:pt>
                <c:pt idx="1130">
                  <c:v>137.80000000000001</c:v>
                </c:pt>
                <c:pt idx="1131">
                  <c:v>137.9</c:v>
                </c:pt>
                <c:pt idx="1132">
                  <c:v>138</c:v>
                </c:pt>
                <c:pt idx="1133">
                  <c:v>138.1</c:v>
                </c:pt>
                <c:pt idx="1134">
                  <c:v>138.19999999999999</c:v>
                </c:pt>
                <c:pt idx="1135">
                  <c:v>138.30000000000001</c:v>
                </c:pt>
                <c:pt idx="1136">
                  <c:v>138.4</c:v>
                </c:pt>
                <c:pt idx="1137">
                  <c:v>138.5</c:v>
                </c:pt>
                <c:pt idx="1138">
                  <c:v>138.6</c:v>
                </c:pt>
                <c:pt idx="1139">
                  <c:v>138.69999999999999</c:v>
                </c:pt>
                <c:pt idx="1140">
                  <c:v>138.80000000000001</c:v>
                </c:pt>
                <c:pt idx="1141">
                  <c:v>138.9</c:v>
                </c:pt>
                <c:pt idx="1142">
                  <c:v>139</c:v>
                </c:pt>
                <c:pt idx="1143">
                  <c:v>139.1</c:v>
                </c:pt>
                <c:pt idx="1144">
                  <c:v>139.19999999999999</c:v>
                </c:pt>
                <c:pt idx="1145">
                  <c:v>139.30000000000001</c:v>
                </c:pt>
                <c:pt idx="1146">
                  <c:v>139.4</c:v>
                </c:pt>
                <c:pt idx="1147">
                  <c:v>139.5</c:v>
                </c:pt>
                <c:pt idx="1148">
                  <c:v>139.6</c:v>
                </c:pt>
                <c:pt idx="1149">
                  <c:v>139.69999999999999</c:v>
                </c:pt>
                <c:pt idx="1150">
                  <c:v>139.80000000000001</c:v>
                </c:pt>
                <c:pt idx="1151">
                  <c:v>139.9</c:v>
                </c:pt>
                <c:pt idx="1152">
                  <c:v>140</c:v>
                </c:pt>
                <c:pt idx="1153">
                  <c:v>140.1</c:v>
                </c:pt>
                <c:pt idx="1154">
                  <c:v>140.19999999999999</c:v>
                </c:pt>
                <c:pt idx="1155">
                  <c:v>140.30000000000001</c:v>
                </c:pt>
                <c:pt idx="1156">
                  <c:v>140.4</c:v>
                </c:pt>
                <c:pt idx="1157">
                  <c:v>140.5</c:v>
                </c:pt>
                <c:pt idx="1158">
                  <c:v>140.6</c:v>
                </c:pt>
                <c:pt idx="1159">
                  <c:v>140.69999999999999</c:v>
                </c:pt>
                <c:pt idx="1160">
                  <c:v>140.80000000000001</c:v>
                </c:pt>
                <c:pt idx="1161">
                  <c:v>140.9</c:v>
                </c:pt>
                <c:pt idx="1162">
                  <c:v>141</c:v>
                </c:pt>
                <c:pt idx="1163">
                  <c:v>141.1</c:v>
                </c:pt>
                <c:pt idx="1164">
                  <c:v>141.19999999999999</c:v>
                </c:pt>
                <c:pt idx="1165">
                  <c:v>141.30000000000001</c:v>
                </c:pt>
                <c:pt idx="1166">
                  <c:v>141.4</c:v>
                </c:pt>
                <c:pt idx="1167">
                  <c:v>141.5</c:v>
                </c:pt>
                <c:pt idx="1168">
                  <c:v>141.6</c:v>
                </c:pt>
                <c:pt idx="1169">
                  <c:v>141.69999999999999</c:v>
                </c:pt>
                <c:pt idx="1170">
                  <c:v>141.80000000000001</c:v>
                </c:pt>
                <c:pt idx="1171">
                  <c:v>141.9</c:v>
                </c:pt>
                <c:pt idx="1172">
                  <c:v>142</c:v>
                </c:pt>
                <c:pt idx="1173">
                  <c:v>142.1</c:v>
                </c:pt>
                <c:pt idx="1174">
                  <c:v>142.19999999999999</c:v>
                </c:pt>
                <c:pt idx="1175">
                  <c:v>142.30000000000001</c:v>
                </c:pt>
                <c:pt idx="1176">
                  <c:v>142.4</c:v>
                </c:pt>
                <c:pt idx="1177">
                  <c:v>142.5</c:v>
                </c:pt>
                <c:pt idx="1178">
                  <c:v>142.6</c:v>
                </c:pt>
                <c:pt idx="1179">
                  <c:v>142.69999999999999</c:v>
                </c:pt>
                <c:pt idx="1180">
                  <c:v>142.80000000000001</c:v>
                </c:pt>
                <c:pt idx="1181">
                  <c:v>142.9</c:v>
                </c:pt>
                <c:pt idx="1182">
                  <c:v>143</c:v>
                </c:pt>
                <c:pt idx="1183">
                  <c:v>143.1</c:v>
                </c:pt>
                <c:pt idx="1184">
                  <c:v>143.19999999999999</c:v>
                </c:pt>
                <c:pt idx="1185">
                  <c:v>143.30000000000001</c:v>
                </c:pt>
                <c:pt idx="1186">
                  <c:v>143.4</c:v>
                </c:pt>
                <c:pt idx="1187">
                  <c:v>143.5</c:v>
                </c:pt>
                <c:pt idx="1188">
                  <c:v>143.6</c:v>
                </c:pt>
                <c:pt idx="1189">
                  <c:v>143.69999999999999</c:v>
                </c:pt>
                <c:pt idx="1190">
                  <c:v>143.80000000000001</c:v>
                </c:pt>
                <c:pt idx="1191">
                  <c:v>143.9</c:v>
                </c:pt>
                <c:pt idx="1192">
                  <c:v>144</c:v>
                </c:pt>
                <c:pt idx="1193">
                  <c:v>144.1</c:v>
                </c:pt>
                <c:pt idx="1194">
                  <c:v>144.19999999999999</c:v>
                </c:pt>
                <c:pt idx="1195">
                  <c:v>144.30000000000001</c:v>
                </c:pt>
                <c:pt idx="1196">
                  <c:v>144.4</c:v>
                </c:pt>
                <c:pt idx="1197">
                  <c:v>144.5</c:v>
                </c:pt>
                <c:pt idx="1198">
                  <c:v>144.6</c:v>
                </c:pt>
                <c:pt idx="1199">
                  <c:v>144.69999999999999</c:v>
                </c:pt>
                <c:pt idx="1200">
                  <c:v>144.80000000000001</c:v>
                </c:pt>
                <c:pt idx="1201">
                  <c:v>144.9</c:v>
                </c:pt>
                <c:pt idx="1202">
                  <c:v>145</c:v>
                </c:pt>
                <c:pt idx="1203">
                  <c:v>145.1</c:v>
                </c:pt>
                <c:pt idx="1204">
                  <c:v>145.19999999999999</c:v>
                </c:pt>
                <c:pt idx="1205">
                  <c:v>145.30000000000001</c:v>
                </c:pt>
                <c:pt idx="1206">
                  <c:v>145.4</c:v>
                </c:pt>
                <c:pt idx="1207">
                  <c:v>145.5</c:v>
                </c:pt>
                <c:pt idx="1208">
                  <c:v>145.6</c:v>
                </c:pt>
                <c:pt idx="1209">
                  <c:v>145.69999999999999</c:v>
                </c:pt>
                <c:pt idx="1210">
                  <c:v>145.80000000000001</c:v>
                </c:pt>
                <c:pt idx="1211">
                  <c:v>145.9</c:v>
                </c:pt>
                <c:pt idx="1212">
                  <c:v>146</c:v>
                </c:pt>
                <c:pt idx="1213">
                  <c:v>146.1</c:v>
                </c:pt>
                <c:pt idx="1214">
                  <c:v>146.19999999999999</c:v>
                </c:pt>
                <c:pt idx="1215">
                  <c:v>146.30000000000001</c:v>
                </c:pt>
                <c:pt idx="1216">
                  <c:v>146.4</c:v>
                </c:pt>
                <c:pt idx="1217">
                  <c:v>146.5</c:v>
                </c:pt>
                <c:pt idx="1218">
                  <c:v>146.6</c:v>
                </c:pt>
                <c:pt idx="1219">
                  <c:v>146.69999999999999</c:v>
                </c:pt>
                <c:pt idx="1220">
                  <c:v>146.80000000000001</c:v>
                </c:pt>
                <c:pt idx="1221">
                  <c:v>146.9</c:v>
                </c:pt>
                <c:pt idx="1222">
                  <c:v>147</c:v>
                </c:pt>
                <c:pt idx="1223">
                  <c:v>147.1</c:v>
                </c:pt>
                <c:pt idx="1224">
                  <c:v>147.19999999999999</c:v>
                </c:pt>
                <c:pt idx="1225">
                  <c:v>147.30000000000001</c:v>
                </c:pt>
                <c:pt idx="1226">
                  <c:v>147.4</c:v>
                </c:pt>
                <c:pt idx="1227">
                  <c:v>147.5</c:v>
                </c:pt>
                <c:pt idx="1228">
                  <c:v>147.6</c:v>
                </c:pt>
                <c:pt idx="1229">
                  <c:v>147.69999999999999</c:v>
                </c:pt>
                <c:pt idx="1230">
                  <c:v>147.80000000000001</c:v>
                </c:pt>
                <c:pt idx="1231">
                  <c:v>147.9</c:v>
                </c:pt>
                <c:pt idx="1232">
                  <c:v>148</c:v>
                </c:pt>
                <c:pt idx="1233">
                  <c:v>148.1</c:v>
                </c:pt>
                <c:pt idx="1234">
                  <c:v>148.19999999999999</c:v>
                </c:pt>
                <c:pt idx="1235">
                  <c:v>148.30000000000001</c:v>
                </c:pt>
                <c:pt idx="1236">
                  <c:v>148.4</c:v>
                </c:pt>
                <c:pt idx="1237">
                  <c:v>148.5</c:v>
                </c:pt>
                <c:pt idx="1238">
                  <c:v>148.6</c:v>
                </c:pt>
                <c:pt idx="1239">
                  <c:v>148.69999999999999</c:v>
                </c:pt>
                <c:pt idx="1240">
                  <c:v>148.80000000000001</c:v>
                </c:pt>
                <c:pt idx="1241">
                  <c:v>148.9</c:v>
                </c:pt>
                <c:pt idx="1242">
                  <c:v>149</c:v>
                </c:pt>
                <c:pt idx="1243">
                  <c:v>149.1</c:v>
                </c:pt>
                <c:pt idx="1244">
                  <c:v>149.19999999999999</c:v>
                </c:pt>
                <c:pt idx="1245">
                  <c:v>149.30000000000001</c:v>
                </c:pt>
                <c:pt idx="1246">
                  <c:v>149.4</c:v>
                </c:pt>
                <c:pt idx="1247">
                  <c:v>149.5</c:v>
                </c:pt>
                <c:pt idx="1248">
                  <c:v>149.6</c:v>
                </c:pt>
                <c:pt idx="1249">
                  <c:v>149.69999999999999</c:v>
                </c:pt>
                <c:pt idx="1250">
                  <c:v>149.80000000000001</c:v>
                </c:pt>
                <c:pt idx="1251">
                  <c:v>149.9</c:v>
                </c:pt>
                <c:pt idx="1252">
                  <c:v>150</c:v>
                </c:pt>
                <c:pt idx="1253">
                  <c:v>150.1</c:v>
                </c:pt>
                <c:pt idx="1254">
                  <c:v>150.19999999999999</c:v>
                </c:pt>
                <c:pt idx="1255">
                  <c:v>150.30000000000001</c:v>
                </c:pt>
                <c:pt idx="1256">
                  <c:v>150.4</c:v>
                </c:pt>
                <c:pt idx="1257">
                  <c:v>150.5</c:v>
                </c:pt>
                <c:pt idx="1258">
                  <c:v>150.6</c:v>
                </c:pt>
                <c:pt idx="1259">
                  <c:v>150.69999999999999</c:v>
                </c:pt>
                <c:pt idx="1260">
                  <c:v>150.80000000000001</c:v>
                </c:pt>
                <c:pt idx="1261">
                  <c:v>150.9</c:v>
                </c:pt>
                <c:pt idx="1262">
                  <c:v>151</c:v>
                </c:pt>
                <c:pt idx="1263">
                  <c:v>151.1</c:v>
                </c:pt>
                <c:pt idx="1264">
                  <c:v>151.19999999999999</c:v>
                </c:pt>
                <c:pt idx="1265">
                  <c:v>151.30000000000001</c:v>
                </c:pt>
                <c:pt idx="1266">
                  <c:v>151.4</c:v>
                </c:pt>
                <c:pt idx="1267">
                  <c:v>151.5</c:v>
                </c:pt>
                <c:pt idx="1268">
                  <c:v>151.6</c:v>
                </c:pt>
                <c:pt idx="1269">
                  <c:v>151.69999999999999</c:v>
                </c:pt>
                <c:pt idx="1270">
                  <c:v>151.80000000000001</c:v>
                </c:pt>
                <c:pt idx="1271">
                  <c:v>151.9</c:v>
                </c:pt>
                <c:pt idx="1272">
                  <c:v>152</c:v>
                </c:pt>
                <c:pt idx="1273">
                  <c:v>152.1</c:v>
                </c:pt>
                <c:pt idx="1274">
                  <c:v>152.19999999999999</c:v>
                </c:pt>
                <c:pt idx="1275">
                  <c:v>152.30000000000001</c:v>
                </c:pt>
                <c:pt idx="1276">
                  <c:v>152.4</c:v>
                </c:pt>
                <c:pt idx="1277">
                  <c:v>152.5</c:v>
                </c:pt>
                <c:pt idx="1278">
                  <c:v>152.6</c:v>
                </c:pt>
                <c:pt idx="1279">
                  <c:v>152.69999999999999</c:v>
                </c:pt>
                <c:pt idx="1280">
                  <c:v>152.80000000000001</c:v>
                </c:pt>
                <c:pt idx="1281">
                  <c:v>152.9</c:v>
                </c:pt>
                <c:pt idx="1282">
                  <c:v>153</c:v>
                </c:pt>
                <c:pt idx="1283">
                  <c:v>153.1</c:v>
                </c:pt>
                <c:pt idx="1284">
                  <c:v>153.19999999999999</c:v>
                </c:pt>
                <c:pt idx="1285">
                  <c:v>153.30000000000001</c:v>
                </c:pt>
                <c:pt idx="1286">
                  <c:v>153.4</c:v>
                </c:pt>
                <c:pt idx="1287">
                  <c:v>153.5</c:v>
                </c:pt>
                <c:pt idx="1288">
                  <c:v>153.6</c:v>
                </c:pt>
                <c:pt idx="1289">
                  <c:v>153.69999999999999</c:v>
                </c:pt>
                <c:pt idx="1290">
                  <c:v>153.80000000000001</c:v>
                </c:pt>
                <c:pt idx="1291">
                  <c:v>153.9</c:v>
                </c:pt>
                <c:pt idx="1292">
                  <c:v>154</c:v>
                </c:pt>
                <c:pt idx="1293">
                  <c:v>154.1</c:v>
                </c:pt>
                <c:pt idx="1294">
                  <c:v>154.19999999999999</c:v>
                </c:pt>
                <c:pt idx="1295">
                  <c:v>154.30000000000001</c:v>
                </c:pt>
                <c:pt idx="1296">
                  <c:v>154.4</c:v>
                </c:pt>
                <c:pt idx="1297">
                  <c:v>154.5</c:v>
                </c:pt>
                <c:pt idx="1298">
                  <c:v>154.6</c:v>
                </c:pt>
                <c:pt idx="1299">
                  <c:v>154.69999999999999</c:v>
                </c:pt>
                <c:pt idx="1300">
                  <c:v>154.80000000000001</c:v>
                </c:pt>
                <c:pt idx="1301">
                  <c:v>154.9</c:v>
                </c:pt>
                <c:pt idx="1302">
                  <c:v>155</c:v>
                </c:pt>
                <c:pt idx="1303">
                  <c:v>155.1</c:v>
                </c:pt>
                <c:pt idx="1304">
                  <c:v>155.19999999999999</c:v>
                </c:pt>
                <c:pt idx="1305">
                  <c:v>155.30000000000001</c:v>
                </c:pt>
                <c:pt idx="1306">
                  <c:v>155.4</c:v>
                </c:pt>
                <c:pt idx="1307">
                  <c:v>155.5</c:v>
                </c:pt>
                <c:pt idx="1308">
                  <c:v>155.6</c:v>
                </c:pt>
                <c:pt idx="1309">
                  <c:v>155.69999999999999</c:v>
                </c:pt>
                <c:pt idx="1310">
                  <c:v>155.80000000000001</c:v>
                </c:pt>
                <c:pt idx="1311">
                  <c:v>155.9</c:v>
                </c:pt>
                <c:pt idx="1312">
                  <c:v>156</c:v>
                </c:pt>
                <c:pt idx="1313">
                  <c:v>156.1</c:v>
                </c:pt>
                <c:pt idx="1314">
                  <c:v>156.19999999999999</c:v>
                </c:pt>
                <c:pt idx="1315">
                  <c:v>156.30000000000001</c:v>
                </c:pt>
                <c:pt idx="1316">
                  <c:v>156.4</c:v>
                </c:pt>
                <c:pt idx="1317">
                  <c:v>156.5</c:v>
                </c:pt>
                <c:pt idx="1318">
                  <c:v>156.6</c:v>
                </c:pt>
                <c:pt idx="1319">
                  <c:v>156.69999999999999</c:v>
                </c:pt>
                <c:pt idx="1320">
                  <c:v>156.80000000000001</c:v>
                </c:pt>
                <c:pt idx="1321">
                  <c:v>156.9</c:v>
                </c:pt>
                <c:pt idx="1322">
                  <c:v>157</c:v>
                </c:pt>
                <c:pt idx="1323">
                  <c:v>157.1</c:v>
                </c:pt>
                <c:pt idx="1324">
                  <c:v>157.19999999999999</c:v>
                </c:pt>
                <c:pt idx="1325">
                  <c:v>157.30000000000001</c:v>
                </c:pt>
                <c:pt idx="1326">
                  <c:v>157.4</c:v>
                </c:pt>
                <c:pt idx="1327">
                  <c:v>157.5</c:v>
                </c:pt>
                <c:pt idx="1328">
                  <c:v>157.6</c:v>
                </c:pt>
                <c:pt idx="1329">
                  <c:v>157.69999999999999</c:v>
                </c:pt>
                <c:pt idx="1330">
                  <c:v>157.80000000000001</c:v>
                </c:pt>
                <c:pt idx="1331">
                  <c:v>157.9</c:v>
                </c:pt>
                <c:pt idx="1332">
                  <c:v>158</c:v>
                </c:pt>
                <c:pt idx="1333">
                  <c:v>158.1</c:v>
                </c:pt>
                <c:pt idx="1334">
                  <c:v>158.19999999999999</c:v>
                </c:pt>
                <c:pt idx="1335">
                  <c:v>158.30000000000001</c:v>
                </c:pt>
                <c:pt idx="1336">
                  <c:v>158.4</c:v>
                </c:pt>
                <c:pt idx="1337">
                  <c:v>158.5</c:v>
                </c:pt>
                <c:pt idx="1338">
                  <c:v>158.6</c:v>
                </c:pt>
                <c:pt idx="1339">
                  <c:v>158.69999999999999</c:v>
                </c:pt>
                <c:pt idx="1340">
                  <c:v>158.80000000000001</c:v>
                </c:pt>
                <c:pt idx="1341">
                  <c:v>158.9</c:v>
                </c:pt>
                <c:pt idx="1342">
                  <c:v>159</c:v>
                </c:pt>
                <c:pt idx="1343">
                  <c:v>159.1</c:v>
                </c:pt>
                <c:pt idx="1344">
                  <c:v>159.19999999999999</c:v>
                </c:pt>
                <c:pt idx="1345">
                  <c:v>159.30000000000001</c:v>
                </c:pt>
                <c:pt idx="1346">
                  <c:v>159.4</c:v>
                </c:pt>
                <c:pt idx="1347">
                  <c:v>159.5</c:v>
                </c:pt>
                <c:pt idx="1348">
                  <c:v>159.6</c:v>
                </c:pt>
                <c:pt idx="1349">
                  <c:v>159.69999999999999</c:v>
                </c:pt>
                <c:pt idx="1350">
                  <c:v>159.80000000000001</c:v>
                </c:pt>
                <c:pt idx="1351">
                  <c:v>159.9</c:v>
                </c:pt>
                <c:pt idx="1352">
                  <c:v>160</c:v>
                </c:pt>
                <c:pt idx="1353">
                  <c:v>160.1</c:v>
                </c:pt>
                <c:pt idx="1354">
                  <c:v>160.19999999999999</c:v>
                </c:pt>
                <c:pt idx="1355">
                  <c:v>160.30000000000001</c:v>
                </c:pt>
                <c:pt idx="1356">
                  <c:v>160.4</c:v>
                </c:pt>
                <c:pt idx="1357">
                  <c:v>160.5</c:v>
                </c:pt>
                <c:pt idx="1358">
                  <c:v>160.6</c:v>
                </c:pt>
                <c:pt idx="1359">
                  <c:v>160.69999999999999</c:v>
                </c:pt>
                <c:pt idx="1360">
                  <c:v>160.80000000000001</c:v>
                </c:pt>
                <c:pt idx="1361">
                  <c:v>160.9</c:v>
                </c:pt>
                <c:pt idx="1362">
                  <c:v>161</c:v>
                </c:pt>
                <c:pt idx="1363">
                  <c:v>161.1</c:v>
                </c:pt>
                <c:pt idx="1364">
                  <c:v>161.19999999999999</c:v>
                </c:pt>
                <c:pt idx="1365">
                  <c:v>161.30000000000001</c:v>
                </c:pt>
                <c:pt idx="1366">
                  <c:v>161.4</c:v>
                </c:pt>
                <c:pt idx="1367">
                  <c:v>161.5</c:v>
                </c:pt>
                <c:pt idx="1368">
                  <c:v>161.6</c:v>
                </c:pt>
                <c:pt idx="1369">
                  <c:v>161.69999999999999</c:v>
                </c:pt>
                <c:pt idx="1370">
                  <c:v>161.80000000000001</c:v>
                </c:pt>
                <c:pt idx="1371">
                  <c:v>161.9</c:v>
                </c:pt>
                <c:pt idx="1372">
                  <c:v>162</c:v>
                </c:pt>
                <c:pt idx="1373">
                  <c:v>162.1</c:v>
                </c:pt>
                <c:pt idx="1374">
                  <c:v>162.19999999999999</c:v>
                </c:pt>
                <c:pt idx="1375">
                  <c:v>162.30000000000001</c:v>
                </c:pt>
                <c:pt idx="1376">
                  <c:v>162.4</c:v>
                </c:pt>
                <c:pt idx="1377">
                  <c:v>162.5</c:v>
                </c:pt>
                <c:pt idx="1378">
                  <c:v>162.6</c:v>
                </c:pt>
                <c:pt idx="1379">
                  <c:v>162.69999999999999</c:v>
                </c:pt>
                <c:pt idx="1380">
                  <c:v>162.80000000000001</c:v>
                </c:pt>
                <c:pt idx="1381">
                  <c:v>162.9</c:v>
                </c:pt>
                <c:pt idx="1382">
                  <c:v>163</c:v>
                </c:pt>
                <c:pt idx="1383">
                  <c:v>163.1</c:v>
                </c:pt>
                <c:pt idx="1384">
                  <c:v>163.19999999999999</c:v>
                </c:pt>
                <c:pt idx="1385">
                  <c:v>163.30000000000001</c:v>
                </c:pt>
                <c:pt idx="1386">
                  <c:v>163.4</c:v>
                </c:pt>
                <c:pt idx="1387">
                  <c:v>163.5</c:v>
                </c:pt>
                <c:pt idx="1388">
                  <c:v>163.6</c:v>
                </c:pt>
                <c:pt idx="1389">
                  <c:v>163.69999999999999</c:v>
                </c:pt>
                <c:pt idx="1390">
                  <c:v>163.80000000000001</c:v>
                </c:pt>
                <c:pt idx="1391">
                  <c:v>163.9</c:v>
                </c:pt>
                <c:pt idx="1392">
                  <c:v>164</c:v>
                </c:pt>
                <c:pt idx="1393">
                  <c:v>164.1</c:v>
                </c:pt>
                <c:pt idx="1394">
                  <c:v>164.2</c:v>
                </c:pt>
                <c:pt idx="1395">
                  <c:v>164.3</c:v>
                </c:pt>
                <c:pt idx="1396">
                  <c:v>164.4</c:v>
                </c:pt>
                <c:pt idx="1397">
                  <c:v>164.5</c:v>
                </c:pt>
                <c:pt idx="1398">
                  <c:v>164.6</c:v>
                </c:pt>
                <c:pt idx="1399">
                  <c:v>164.7</c:v>
                </c:pt>
                <c:pt idx="1400">
                  <c:v>164.8</c:v>
                </c:pt>
                <c:pt idx="1401">
                  <c:v>164.9</c:v>
                </c:pt>
                <c:pt idx="1402">
                  <c:v>165</c:v>
                </c:pt>
                <c:pt idx="1403">
                  <c:v>165.1</c:v>
                </c:pt>
                <c:pt idx="1404">
                  <c:v>165.2</c:v>
                </c:pt>
                <c:pt idx="1405">
                  <c:v>165.3</c:v>
                </c:pt>
                <c:pt idx="1406">
                  <c:v>165.4</c:v>
                </c:pt>
                <c:pt idx="1407">
                  <c:v>165.5</c:v>
                </c:pt>
                <c:pt idx="1408">
                  <c:v>165.6</c:v>
                </c:pt>
                <c:pt idx="1409">
                  <c:v>165.7</c:v>
                </c:pt>
                <c:pt idx="1410">
                  <c:v>165.8</c:v>
                </c:pt>
                <c:pt idx="1411">
                  <c:v>165.9</c:v>
                </c:pt>
                <c:pt idx="1412">
                  <c:v>166</c:v>
                </c:pt>
                <c:pt idx="1413">
                  <c:v>166.1</c:v>
                </c:pt>
                <c:pt idx="1414">
                  <c:v>166.2</c:v>
                </c:pt>
                <c:pt idx="1415">
                  <c:v>166.3</c:v>
                </c:pt>
                <c:pt idx="1416">
                  <c:v>166.4</c:v>
                </c:pt>
                <c:pt idx="1417">
                  <c:v>166.5</c:v>
                </c:pt>
                <c:pt idx="1418">
                  <c:v>166.6</c:v>
                </c:pt>
                <c:pt idx="1419">
                  <c:v>166.7</c:v>
                </c:pt>
                <c:pt idx="1420">
                  <c:v>166.8</c:v>
                </c:pt>
                <c:pt idx="1421">
                  <c:v>166.9</c:v>
                </c:pt>
                <c:pt idx="1422">
                  <c:v>167</c:v>
                </c:pt>
                <c:pt idx="1423">
                  <c:v>167.1</c:v>
                </c:pt>
                <c:pt idx="1424">
                  <c:v>167.2</c:v>
                </c:pt>
                <c:pt idx="1425">
                  <c:v>167.3</c:v>
                </c:pt>
                <c:pt idx="1426">
                  <c:v>167.4</c:v>
                </c:pt>
                <c:pt idx="1427">
                  <c:v>167.5</c:v>
                </c:pt>
                <c:pt idx="1428">
                  <c:v>167.6</c:v>
                </c:pt>
                <c:pt idx="1429">
                  <c:v>167.7</c:v>
                </c:pt>
                <c:pt idx="1430">
                  <c:v>167.8</c:v>
                </c:pt>
                <c:pt idx="1431">
                  <c:v>167.9</c:v>
                </c:pt>
                <c:pt idx="1432">
                  <c:v>168</c:v>
                </c:pt>
                <c:pt idx="1433">
                  <c:v>168.1</c:v>
                </c:pt>
                <c:pt idx="1434">
                  <c:v>168.2</c:v>
                </c:pt>
                <c:pt idx="1435">
                  <c:v>168.3</c:v>
                </c:pt>
                <c:pt idx="1436">
                  <c:v>168.4</c:v>
                </c:pt>
                <c:pt idx="1437">
                  <c:v>168.5</c:v>
                </c:pt>
                <c:pt idx="1438">
                  <c:v>168.6</c:v>
                </c:pt>
                <c:pt idx="1439">
                  <c:v>168.7</c:v>
                </c:pt>
                <c:pt idx="1440">
                  <c:v>168.8</c:v>
                </c:pt>
                <c:pt idx="1441">
                  <c:v>168.9</c:v>
                </c:pt>
                <c:pt idx="1442">
                  <c:v>169</c:v>
                </c:pt>
                <c:pt idx="1443">
                  <c:v>169.1</c:v>
                </c:pt>
                <c:pt idx="1444">
                  <c:v>169.2</c:v>
                </c:pt>
                <c:pt idx="1445">
                  <c:v>169.3</c:v>
                </c:pt>
                <c:pt idx="1446">
                  <c:v>169.4</c:v>
                </c:pt>
                <c:pt idx="1447">
                  <c:v>169.5</c:v>
                </c:pt>
                <c:pt idx="1448">
                  <c:v>169.6</c:v>
                </c:pt>
                <c:pt idx="1449">
                  <c:v>169.7</c:v>
                </c:pt>
                <c:pt idx="1450">
                  <c:v>169.8</c:v>
                </c:pt>
                <c:pt idx="1451">
                  <c:v>169.9</c:v>
                </c:pt>
                <c:pt idx="1452">
                  <c:v>170</c:v>
                </c:pt>
                <c:pt idx="1453">
                  <c:v>170.1</c:v>
                </c:pt>
                <c:pt idx="1454">
                  <c:v>170.2</c:v>
                </c:pt>
                <c:pt idx="1455">
                  <c:v>170.3</c:v>
                </c:pt>
                <c:pt idx="1456">
                  <c:v>170.4</c:v>
                </c:pt>
                <c:pt idx="1457">
                  <c:v>170.5</c:v>
                </c:pt>
                <c:pt idx="1458">
                  <c:v>170.6</c:v>
                </c:pt>
                <c:pt idx="1459">
                  <c:v>170.7</c:v>
                </c:pt>
                <c:pt idx="1460">
                  <c:v>170.8</c:v>
                </c:pt>
                <c:pt idx="1461">
                  <c:v>170.9</c:v>
                </c:pt>
                <c:pt idx="1462">
                  <c:v>171</c:v>
                </c:pt>
                <c:pt idx="1463">
                  <c:v>171.1</c:v>
                </c:pt>
                <c:pt idx="1464">
                  <c:v>171.2</c:v>
                </c:pt>
                <c:pt idx="1465">
                  <c:v>171.3</c:v>
                </c:pt>
                <c:pt idx="1466">
                  <c:v>171.4</c:v>
                </c:pt>
                <c:pt idx="1467">
                  <c:v>171.5</c:v>
                </c:pt>
                <c:pt idx="1468">
                  <c:v>171.6</c:v>
                </c:pt>
                <c:pt idx="1469">
                  <c:v>171.7</c:v>
                </c:pt>
                <c:pt idx="1470">
                  <c:v>171.8</c:v>
                </c:pt>
                <c:pt idx="1471">
                  <c:v>171.9</c:v>
                </c:pt>
                <c:pt idx="1472">
                  <c:v>172</c:v>
                </c:pt>
                <c:pt idx="1473">
                  <c:v>172.1</c:v>
                </c:pt>
                <c:pt idx="1474">
                  <c:v>172.2</c:v>
                </c:pt>
                <c:pt idx="1475">
                  <c:v>172.3</c:v>
                </c:pt>
                <c:pt idx="1476">
                  <c:v>172.4</c:v>
                </c:pt>
                <c:pt idx="1477">
                  <c:v>172.5</c:v>
                </c:pt>
                <c:pt idx="1478">
                  <c:v>172.6</c:v>
                </c:pt>
                <c:pt idx="1479">
                  <c:v>172.7</c:v>
                </c:pt>
                <c:pt idx="1480">
                  <c:v>172.8</c:v>
                </c:pt>
                <c:pt idx="1481">
                  <c:v>172.9</c:v>
                </c:pt>
                <c:pt idx="1482">
                  <c:v>173</c:v>
                </c:pt>
                <c:pt idx="1483">
                  <c:v>173.1</c:v>
                </c:pt>
                <c:pt idx="1484">
                  <c:v>173.2</c:v>
                </c:pt>
                <c:pt idx="1485">
                  <c:v>173.3</c:v>
                </c:pt>
                <c:pt idx="1486">
                  <c:v>173.4</c:v>
                </c:pt>
                <c:pt idx="1487">
                  <c:v>173.5</c:v>
                </c:pt>
                <c:pt idx="1488">
                  <c:v>173.6</c:v>
                </c:pt>
                <c:pt idx="1489">
                  <c:v>173.7</c:v>
                </c:pt>
                <c:pt idx="1490">
                  <c:v>173.8</c:v>
                </c:pt>
                <c:pt idx="1491">
                  <c:v>173.9</c:v>
                </c:pt>
                <c:pt idx="1492">
                  <c:v>174</c:v>
                </c:pt>
                <c:pt idx="1493">
                  <c:v>174.1</c:v>
                </c:pt>
                <c:pt idx="1494">
                  <c:v>174.2</c:v>
                </c:pt>
                <c:pt idx="1495">
                  <c:v>174.3</c:v>
                </c:pt>
                <c:pt idx="1496">
                  <c:v>174.4</c:v>
                </c:pt>
                <c:pt idx="1497">
                  <c:v>174.5</c:v>
                </c:pt>
                <c:pt idx="1498">
                  <c:v>174.6</c:v>
                </c:pt>
                <c:pt idx="1499">
                  <c:v>174.7</c:v>
                </c:pt>
                <c:pt idx="1500">
                  <c:v>174.8</c:v>
                </c:pt>
                <c:pt idx="1501">
                  <c:v>174.9</c:v>
                </c:pt>
                <c:pt idx="1502">
                  <c:v>175</c:v>
                </c:pt>
                <c:pt idx="1503">
                  <c:v>175.1</c:v>
                </c:pt>
                <c:pt idx="1504">
                  <c:v>175.2</c:v>
                </c:pt>
                <c:pt idx="1505">
                  <c:v>175.3</c:v>
                </c:pt>
                <c:pt idx="1506">
                  <c:v>175.4</c:v>
                </c:pt>
                <c:pt idx="1507">
                  <c:v>175.5</c:v>
                </c:pt>
                <c:pt idx="1508">
                  <c:v>175.6</c:v>
                </c:pt>
                <c:pt idx="1509">
                  <c:v>175.7</c:v>
                </c:pt>
                <c:pt idx="1510">
                  <c:v>175.8</c:v>
                </c:pt>
                <c:pt idx="1511">
                  <c:v>175.9</c:v>
                </c:pt>
                <c:pt idx="1512">
                  <c:v>176</c:v>
                </c:pt>
                <c:pt idx="1513">
                  <c:v>176.1</c:v>
                </c:pt>
                <c:pt idx="1514">
                  <c:v>176.2</c:v>
                </c:pt>
                <c:pt idx="1515">
                  <c:v>176.3</c:v>
                </c:pt>
                <c:pt idx="1516">
                  <c:v>176.4</c:v>
                </c:pt>
                <c:pt idx="1517">
                  <c:v>176.5</c:v>
                </c:pt>
                <c:pt idx="1518">
                  <c:v>176.6</c:v>
                </c:pt>
                <c:pt idx="1519">
                  <c:v>176.7</c:v>
                </c:pt>
                <c:pt idx="1520">
                  <c:v>176.8</c:v>
                </c:pt>
                <c:pt idx="1521">
                  <c:v>176.9</c:v>
                </c:pt>
                <c:pt idx="1522">
                  <c:v>177</c:v>
                </c:pt>
                <c:pt idx="1523">
                  <c:v>177.1</c:v>
                </c:pt>
                <c:pt idx="1524">
                  <c:v>177.2</c:v>
                </c:pt>
                <c:pt idx="1525">
                  <c:v>177.3</c:v>
                </c:pt>
                <c:pt idx="1526">
                  <c:v>177.4</c:v>
                </c:pt>
                <c:pt idx="1527">
                  <c:v>177.5</c:v>
                </c:pt>
                <c:pt idx="1528">
                  <c:v>177.6</c:v>
                </c:pt>
                <c:pt idx="1529">
                  <c:v>177.7</c:v>
                </c:pt>
                <c:pt idx="1530">
                  <c:v>177.8</c:v>
                </c:pt>
                <c:pt idx="1531">
                  <c:v>177.9</c:v>
                </c:pt>
                <c:pt idx="1532">
                  <c:v>178</c:v>
                </c:pt>
                <c:pt idx="1533">
                  <c:v>178.1</c:v>
                </c:pt>
                <c:pt idx="1534">
                  <c:v>178.2</c:v>
                </c:pt>
                <c:pt idx="1535">
                  <c:v>178.3</c:v>
                </c:pt>
                <c:pt idx="1536">
                  <c:v>178.4</c:v>
                </c:pt>
                <c:pt idx="1537">
                  <c:v>178.5</c:v>
                </c:pt>
                <c:pt idx="1538">
                  <c:v>178.6</c:v>
                </c:pt>
                <c:pt idx="1539">
                  <c:v>178.7</c:v>
                </c:pt>
                <c:pt idx="1540">
                  <c:v>178.8</c:v>
                </c:pt>
                <c:pt idx="1541">
                  <c:v>178.9</c:v>
                </c:pt>
                <c:pt idx="1542">
                  <c:v>179</c:v>
                </c:pt>
                <c:pt idx="1543">
                  <c:v>179.1</c:v>
                </c:pt>
                <c:pt idx="1544">
                  <c:v>179.2</c:v>
                </c:pt>
                <c:pt idx="1545">
                  <c:v>179.3</c:v>
                </c:pt>
                <c:pt idx="1546">
                  <c:v>179.4</c:v>
                </c:pt>
                <c:pt idx="1547">
                  <c:v>179.5</c:v>
                </c:pt>
                <c:pt idx="1548">
                  <c:v>179.6</c:v>
                </c:pt>
                <c:pt idx="1549">
                  <c:v>179.7</c:v>
                </c:pt>
                <c:pt idx="1550">
                  <c:v>179.8</c:v>
                </c:pt>
                <c:pt idx="1551">
                  <c:v>179.9</c:v>
                </c:pt>
                <c:pt idx="1552">
                  <c:v>180</c:v>
                </c:pt>
                <c:pt idx="1553">
                  <c:v>180.1</c:v>
                </c:pt>
                <c:pt idx="1554">
                  <c:v>180.2</c:v>
                </c:pt>
                <c:pt idx="1555">
                  <c:v>180.3</c:v>
                </c:pt>
                <c:pt idx="1556">
                  <c:v>180.4</c:v>
                </c:pt>
                <c:pt idx="1557">
                  <c:v>180.5</c:v>
                </c:pt>
                <c:pt idx="1558">
                  <c:v>180.6</c:v>
                </c:pt>
                <c:pt idx="1559">
                  <c:v>180.7</c:v>
                </c:pt>
                <c:pt idx="1560">
                  <c:v>180.8</c:v>
                </c:pt>
                <c:pt idx="1561">
                  <c:v>180.9</c:v>
                </c:pt>
                <c:pt idx="1562">
                  <c:v>181</c:v>
                </c:pt>
                <c:pt idx="1563">
                  <c:v>181.1</c:v>
                </c:pt>
                <c:pt idx="1564">
                  <c:v>181.2</c:v>
                </c:pt>
                <c:pt idx="1565">
                  <c:v>181.3</c:v>
                </c:pt>
                <c:pt idx="1566">
                  <c:v>181.4</c:v>
                </c:pt>
                <c:pt idx="1567">
                  <c:v>181.5</c:v>
                </c:pt>
                <c:pt idx="1568">
                  <c:v>181.6</c:v>
                </c:pt>
                <c:pt idx="1569">
                  <c:v>181.7</c:v>
                </c:pt>
                <c:pt idx="1570">
                  <c:v>181.8</c:v>
                </c:pt>
                <c:pt idx="1571">
                  <c:v>181.9</c:v>
                </c:pt>
                <c:pt idx="1572">
                  <c:v>182</c:v>
                </c:pt>
                <c:pt idx="1573">
                  <c:v>182.1</c:v>
                </c:pt>
                <c:pt idx="1574">
                  <c:v>182.2</c:v>
                </c:pt>
                <c:pt idx="1575">
                  <c:v>182.3</c:v>
                </c:pt>
                <c:pt idx="1576">
                  <c:v>182.4</c:v>
                </c:pt>
                <c:pt idx="1577">
                  <c:v>182.5</c:v>
                </c:pt>
                <c:pt idx="1578">
                  <c:v>182.6</c:v>
                </c:pt>
                <c:pt idx="1579">
                  <c:v>182.7</c:v>
                </c:pt>
                <c:pt idx="1580">
                  <c:v>182.8</c:v>
                </c:pt>
                <c:pt idx="1581">
                  <c:v>182.9</c:v>
                </c:pt>
                <c:pt idx="1582">
                  <c:v>183</c:v>
                </c:pt>
                <c:pt idx="1583">
                  <c:v>183.1</c:v>
                </c:pt>
                <c:pt idx="1584">
                  <c:v>183.2</c:v>
                </c:pt>
                <c:pt idx="1585">
                  <c:v>183.3</c:v>
                </c:pt>
                <c:pt idx="1586">
                  <c:v>183.4</c:v>
                </c:pt>
                <c:pt idx="1587">
                  <c:v>183.5</c:v>
                </c:pt>
                <c:pt idx="1588">
                  <c:v>183.6</c:v>
                </c:pt>
                <c:pt idx="1589">
                  <c:v>183.7</c:v>
                </c:pt>
                <c:pt idx="1590">
                  <c:v>183.8</c:v>
                </c:pt>
                <c:pt idx="1591">
                  <c:v>183.9</c:v>
                </c:pt>
                <c:pt idx="1592">
                  <c:v>184</c:v>
                </c:pt>
                <c:pt idx="1593">
                  <c:v>184.1</c:v>
                </c:pt>
                <c:pt idx="1594">
                  <c:v>184.2</c:v>
                </c:pt>
                <c:pt idx="1595">
                  <c:v>184.3</c:v>
                </c:pt>
                <c:pt idx="1596">
                  <c:v>184.4</c:v>
                </c:pt>
                <c:pt idx="1597">
                  <c:v>184.5</c:v>
                </c:pt>
                <c:pt idx="1598">
                  <c:v>184.6</c:v>
                </c:pt>
                <c:pt idx="1599">
                  <c:v>184.7</c:v>
                </c:pt>
                <c:pt idx="1600">
                  <c:v>184.8</c:v>
                </c:pt>
                <c:pt idx="1601">
                  <c:v>184.9</c:v>
                </c:pt>
                <c:pt idx="1602">
                  <c:v>185</c:v>
                </c:pt>
                <c:pt idx="1603">
                  <c:v>185.1</c:v>
                </c:pt>
                <c:pt idx="1604">
                  <c:v>185.2</c:v>
                </c:pt>
                <c:pt idx="1605">
                  <c:v>185.3</c:v>
                </c:pt>
                <c:pt idx="1606">
                  <c:v>185.4</c:v>
                </c:pt>
                <c:pt idx="1607">
                  <c:v>185.5</c:v>
                </c:pt>
                <c:pt idx="1608">
                  <c:v>185.6</c:v>
                </c:pt>
                <c:pt idx="1609">
                  <c:v>185.7</c:v>
                </c:pt>
                <c:pt idx="1610">
                  <c:v>185.8</c:v>
                </c:pt>
                <c:pt idx="1611">
                  <c:v>185.9</c:v>
                </c:pt>
                <c:pt idx="1612">
                  <c:v>186</c:v>
                </c:pt>
                <c:pt idx="1613">
                  <c:v>186.1</c:v>
                </c:pt>
                <c:pt idx="1614">
                  <c:v>186.2</c:v>
                </c:pt>
                <c:pt idx="1615">
                  <c:v>186.3</c:v>
                </c:pt>
                <c:pt idx="1616">
                  <c:v>186.4</c:v>
                </c:pt>
                <c:pt idx="1617">
                  <c:v>186.5</c:v>
                </c:pt>
                <c:pt idx="1618">
                  <c:v>186.6</c:v>
                </c:pt>
                <c:pt idx="1619">
                  <c:v>186.7</c:v>
                </c:pt>
                <c:pt idx="1620">
                  <c:v>186.8</c:v>
                </c:pt>
                <c:pt idx="1621">
                  <c:v>186.9</c:v>
                </c:pt>
                <c:pt idx="1622">
                  <c:v>187</c:v>
                </c:pt>
                <c:pt idx="1623">
                  <c:v>187.1</c:v>
                </c:pt>
                <c:pt idx="1624">
                  <c:v>187.2</c:v>
                </c:pt>
                <c:pt idx="1625">
                  <c:v>187.3</c:v>
                </c:pt>
                <c:pt idx="1626">
                  <c:v>187.4</c:v>
                </c:pt>
                <c:pt idx="1627">
                  <c:v>187.5</c:v>
                </c:pt>
                <c:pt idx="1628">
                  <c:v>187.6</c:v>
                </c:pt>
                <c:pt idx="1629">
                  <c:v>187.7</c:v>
                </c:pt>
                <c:pt idx="1630">
                  <c:v>187.8</c:v>
                </c:pt>
                <c:pt idx="1631">
                  <c:v>187.9</c:v>
                </c:pt>
                <c:pt idx="1632">
                  <c:v>188</c:v>
                </c:pt>
                <c:pt idx="1633">
                  <c:v>188.1</c:v>
                </c:pt>
                <c:pt idx="1634">
                  <c:v>188.2</c:v>
                </c:pt>
                <c:pt idx="1635">
                  <c:v>188.3</c:v>
                </c:pt>
                <c:pt idx="1636">
                  <c:v>188.4</c:v>
                </c:pt>
                <c:pt idx="1637">
                  <c:v>188.5</c:v>
                </c:pt>
                <c:pt idx="1638">
                  <c:v>188.6</c:v>
                </c:pt>
                <c:pt idx="1639">
                  <c:v>188.7</c:v>
                </c:pt>
                <c:pt idx="1640">
                  <c:v>188.8</c:v>
                </c:pt>
                <c:pt idx="1641">
                  <c:v>188.9</c:v>
                </c:pt>
                <c:pt idx="1642">
                  <c:v>189</c:v>
                </c:pt>
                <c:pt idx="1643">
                  <c:v>189.1</c:v>
                </c:pt>
                <c:pt idx="1644">
                  <c:v>189.2</c:v>
                </c:pt>
                <c:pt idx="1645">
                  <c:v>189.3</c:v>
                </c:pt>
                <c:pt idx="1646">
                  <c:v>189.4</c:v>
                </c:pt>
                <c:pt idx="1647">
                  <c:v>189.5</c:v>
                </c:pt>
                <c:pt idx="1648">
                  <c:v>189.6</c:v>
                </c:pt>
                <c:pt idx="1649">
                  <c:v>189.7</c:v>
                </c:pt>
                <c:pt idx="1650">
                  <c:v>189.8</c:v>
                </c:pt>
                <c:pt idx="1651">
                  <c:v>189.9</c:v>
                </c:pt>
                <c:pt idx="1652">
                  <c:v>190</c:v>
                </c:pt>
                <c:pt idx="1653">
                  <c:v>190.1</c:v>
                </c:pt>
                <c:pt idx="1654">
                  <c:v>190.2</c:v>
                </c:pt>
                <c:pt idx="1655">
                  <c:v>190.3</c:v>
                </c:pt>
                <c:pt idx="1656">
                  <c:v>190.4</c:v>
                </c:pt>
                <c:pt idx="1657">
                  <c:v>190.5</c:v>
                </c:pt>
                <c:pt idx="1658">
                  <c:v>190.6</c:v>
                </c:pt>
                <c:pt idx="1659">
                  <c:v>190.7</c:v>
                </c:pt>
                <c:pt idx="1660">
                  <c:v>190.8</c:v>
                </c:pt>
                <c:pt idx="1661">
                  <c:v>190.9</c:v>
                </c:pt>
                <c:pt idx="1662">
                  <c:v>191</c:v>
                </c:pt>
                <c:pt idx="1663">
                  <c:v>191.1</c:v>
                </c:pt>
                <c:pt idx="1664">
                  <c:v>191.2</c:v>
                </c:pt>
                <c:pt idx="1665">
                  <c:v>191.3</c:v>
                </c:pt>
                <c:pt idx="1666">
                  <c:v>191.4</c:v>
                </c:pt>
                <c:pt idx="1667">
                  <c:v>191.5</c:v>
                </c:pt>
                <c:pt idx="1668">
                  <c:v>191.6</c:v>
                </c:pt>
                <c:pt idx="1669">
                  <c:v>191.7</c:v>
                </c:pt>
                <c:pt idx="1670">
                  <c:v>191.8</c:v>
                </c:pt>
                <c:pt idx="1671">
                  <c:v>191.9</c:v>
                </c:pt>
                <c:pt idx="1672">
                  <c:v>192</c:v>
                </c:pt>
                <c:pt idx="1673">
                  <c:v>192.1</c:v>
                </c:pt>
                <c:pt idx="1674">
                  <c:v>192.2</c:v>
                </c:pt>
                <c:pt idx="1675">
                  <c:v>192.3</c:v>
                </c:pt>
                <c:pt idx="1676">
                  <c:v>192.4</c:v>
                </c:pt>
                <c:pt idx="1677">
                  <c:v>192.5</c:v>
                </c:pt>
                <c:pt idx="1678">
                  <c:v>192.6</c:v>
                </c:pt>
                <c:pt idx="1679">
                  <c:v>192.7</c:v>
                </c:pt>
                <c:pt idx="1680">
                  <c:v>192.8</c:v>
                </c:pt>
                <c:pt idx="1681">
                  <c:v>192.9</c:v>
                </c:pt>
                <c:pt idx="1682">
                  <c:v>193</c:v>
                </c:pt>
                <c:pt idx="1683">
                  <c:v>193.1</c:v>
                </c:pt>
                <c:pt idx="1684">
                  <c:v>193.2</c:v>
                </c:pt>
                <c:pt idx="1685">
                  <c:v>193.3</c:v>
                </c:pt>
                <c:pt idx="1686">
                  <c:v>193.4</c:v>
                </c:pt>
                <c:pt idx="1687">
                  <c:v>193.5</c:v>
                </c:pt>
                <c:pt idx="1688">
                  <c:v>193.6</c:v>
                </c:pt>
                <c:pt idx="1689">
                  <c:v>193.7</c:v>
                </c:pt>
                <c:pt idx="1690">
                  <c:v>193.8</c:v>
                </c:pt>
                <c:pt idx="1691">
                  <c:v>193.9</c:v>
                </c:pt>
                <c:pt idx="1692">
                  <c:v>194</c:v>
                </c:pt>
                <c:pt idx="1693">
                  <c:v>194.1</c:v>
                </c:pt>
                <c:pt idx="1694">
                  <c:v>194.2</c:v>
                </c:pt>
                <c:pt idx="1695">
                  <c:v>194.3</c:v>
                </c:pt>
                <c:pt idx="1696">
                  <c:v>194.4</c:v>
                </c:pt>
                <c:pt idx="1697">
                  <c:v>194.5</c:v>
                </c:pt>
                <c:pt idx="1698">
                  <c:v>194.6</c:v>
                </c:pt>
                <c:pt idx="1699">
                  <c:v>194.7</c:v>
                </c:pt>
                <c:pt idx="1700">
                  <c:v>194.8</c:v>
                </c:pt>
                <c:pt idx="1701">
                  <c:v>194.9</c:v>
                </c:pt>
                <c:pt idx="1702">
                  <c:v>195</c:v>
                </c:pt>
                <c:pt idx="1703">
                  <c:v>195.1</c:v>
                </c:pt>
                <c:pt idx="1704">
                  <c:v>195.2</c:v>
                </c:pt>
                <c:pt idx="1705">
                  <c:v>195.3</c:v>
                </c:pt>
                <c:pt idx="1706">
                  <c:v>195.4</c:v>
                </c:pt>
                <c:pt idx="1707">
                  <c:v>195.5</c:v>
                </c:pt>
                <c:pt idx="1708">
                  <c:v>195.6</c:v>
                </c:pt>
                <c:pt idx="1709">
                  <c:v>195.7</c:v>
                </c:pt>
                <c:pt idx="1710">
                  <c:v>195.8</c:v>
                </c:pt>
                <c:pt idx="1711">
                  <c:v>195.9</c:v>
                </c:pt>
                <c:pt idx="1712">
                  <c:v>196</c:v>
                </c:pt>
                <c:pt idx="1713">
                  <c:v>196.1</c:v>
                </c:pt>
                <c:pt idx="1714">
                  <c:v>196.2</c:v>
                </c:pt>
                <c:pt idx="1715">
                  <c:v>196.3</c:v>
                </c:pt>
                <c:pt idx="1716">
                  <c:v>196.4</c:v>
                </c:pt>
                <c:pt idx="1717">
                  <c:v>196.5</c:v>
                </c:pt>
                <c:pt idx="1718">
                  <c:v>196.6</c:v>
                </c:pt>
                <c:pt idx="1719">
                  <c:v>196.7</c:v>
                </c:pt>
                <c:pt idx="1720">
                  <c:v>196.8</c:v>
                </c:pt>
                <c:pt idx="1721">
                  <c:v>196.9</c:v>
                </c:pt>
                <c:pt idx="1722">
                  <c:v>197</c:v>
                </c:pt>
                <c:pt idx="1723">
                  <c:v>197.1</c:v>
                </c:pt>
                <c:pt idx="1724">
                  <c:v>197.2</c:v>
                </c:pt>
                <c:pt idx="1725">
                  <c:v>197.3</c:v>
                </c:pt>
                <c:pt idx="1726">
                  <c:v>197.4</c:v>
                </c:pt>
                <c:pt idx="1727">
                  <c:v>197.5</c:v>
                </c:pt>
                <c:pt idx="1728">
                  <c:v>197.6</c:v>
                </c:pt>
                <c:pt idx="1729">
                  <c:v>197.7</c:v>
                </c:pt>
                <c:pt idx="1730">
                  <c:v>197.8</c:v>
                </c:pt>
                <c:pt idx="1731">
                  <c:v>197.9</c:v>
                </c:pt>
                <c:pt idx="1732">
                  <c:v>198</c:v>
                </c:pt>
                <c:pt idx="1733">
                  <c:v>198.1</c:v>
                </c:pt>
                <c:pt idx="1734">
                  <c:v>198.2</c:v>
                </c:pt>
                <c:pt idx="1735">
                  <c:v>198.3</c:v>
                </c:pt>
                <c:pt idx="1736">
                  <c:v>198.4</c:v>
                </c:pt>
                <c:pt idx="1737">
                  <c:v>198.5</c:v>
                </c:pt>
                <c:pt idx="1738">
                  <c:v>198.6</c:v>
                </c:pt>
                <c:pt idx="1739">
                  <c:v>198.7</c:v>
                </c:pt>
                <c:pt idx="1740">
                  <c:v>198.8</c:v>
                </c:pt>
                <c:pt idx="1741">
                  <c:v>198.9</c:v>
                </c:pt>
                <c:pt idx="1742">
                  <c:v>199</c:v>
                </c:pt>
                <c:pt idx="1743">
                  <c:v>199.1</c:v>
                </c:pt>
                <c:pt idx="1744">
                  <c:v>199.2</c:v>
                </c:pt>
                <c:pt idx="1745">
                  <c:v>199.3</c:v>
                </c:pt>
                <c:pt idx="1746">
                  <c:v>199.4</c:v>
                </c:pt>
                <c:pt idx="1747">
                  <c:v>199.5</c:v>
                </c:pt>
                <c:pt idx="1748">
                  <c:v>199.6</c:v>
                </c:pt>
                <c:pt idx="1749">
                  <c:v>199.7</c:v>
                </c:pt>
                <c:pt idx="1750">
                  <c:v>199.8</c:v>
                </c:pt>
                <c:pt idx="1751">
                  <c:v>199.9</c:v>
                </c:pt>
                <c:pt idx="1752">
                  <c:v>200</c:v>
                </c:pt>
                <c:pt idx="1753">
                  <c:v>200.1</c:v>
                </c:pt>
                <c:pt idx="1754">
                  <c:v>200.2</c:v>
                </c:pt>
                <c:pt idx="1755">
                  <c:v>200.3</c:v>
                </c:pt>
                <c:pt idx="1756">
                  <c:v>200.4</c:v>
                </c:pt>
                <c:pt idx="1757">
                  <c:v>200.5</c:v>
                </c:pt>
                <c:pt idx="1758">
                  <c:v>200.6</c:v>
                </c:pt>
                <c:pt idx="1759">
                  <c:v>200.7</c:v>
                </c:pt>
                <c:pt idx="1760">
                  <c:v>200.8</c:v>
                </c:pt>
                <c:pt idx="1761">
                  <c:v>200.9</c:v>
                </c:pt>
                <c:pt idx="1762">
                  <c:v>201</c:v>
                </c:pt>
                <c:pt idx="1763">
                  <c:v>201.1</c:v>
                </c:pt>
                <c:pt idx="1764">
                  <c:v>201.2</c:v>
                </c:pt>
                <c:pt idx="1765">
                  <c:v>201.3</c:v>
                </c:pt>
                <c:pt idx="1766">
                  <c:v>201.4</c:v>
                </c:pt>
                <c:pt idx="1767">
                  <c:v>201.5</c:v>
                </c:pt>
                <c:pt idx="1768">
                  <c:v>201.6</c:v>
                </c:pt>
                <c:pt idx="1769">
                  <c:v>201.7</c:v>
                </c:pt>
                <c:pt idx="1770">
                  <c:v>201.8</c:v>
                </c:pt>
                <c:pt idx="1771">
                  <c:v>201.9</c:v>
                </c:pt>
                <c:pt idx="1772">
                  <c:v>202</c:v>
                </c:pt>
                <c:pt idx="1773">
                  <c:v>202.1</c:v>
                </c:pt>
                <c:pt idx="1774">
                  <c:v>202.2</c:v>
                </c:pt>
                <c:pt idx="1775">
                  <c:v>202.3</c:v>
                </c:pt>
                <c:pt idx="1776">
                  <c:v>202.4</c:v>
                </c:pt>
                <c:pt idx="1777">
                  <c:v>202.5</c:v>
                </c:pt>
                <c:pt idx="1778">
                  <c:v>202.6</c:v>
                </c:pt>
                <c:pt idx="1779">
                  <c:v>202.7</c:v>
                </c:pt>
                <c:pt idx="1780">
                  <c:v>202.8</c:v>
                </c:pt>
                <c:pt idx="1781">
                  <c:v>202.9</c:v>
                </c:pt>
                <c:pt idx="1782">
                  <c:v>203</c:v>
                </c:pt>
                <c:pt idx="1783">
                  <c:v>203.1</c:v>
                </c:pt>
                <c:pt idx="1784">
                  <c:v>203.2</c:v>
                </c:pt>
                <c:pt idx="1785">
                  <c:v>203.3</c:v>
                </c:pt>
                <c:pt idx="1786">
                  <c:v>203.4</c:v>
                </c:pt>
                <c:pt idx="1787">
                  <c:v>203.5</c:v>
                </c:pt>
                <c:pt idx="1788">
                  <c:v>203.6</c:v>
                </c:pt>
                <c:pt idx="1789">
                  <c:v>203.7</c:v>
                </c:pt>
                <c:pt idx="1790">
                  <c:v>203.8</c:v>
                </c:pt>
                <c:pt idx="1791">
                  <c:v>203.9</c:v>
                </c:pt>
                <c:pt idx="1792">
                  <c:v>204</c:v>
                </c:pt>
                <c:pt idx="1793">
                  <c:v>204.1</c:v>
                </c:pt>
                <c:pt idx="1794">
                  <c:v>204.2</c:v>
                </c:pt>
                <c:pt idx="1795">
                  <c:v>204.3</c:v>
                </c:pt>
                <c:pt idx="1796">
                  <c:v>204.4</c:v>
                </c:pt>
                <c:pt idx="1797">
                  <c:v>204.5</c:v>
                </c:pt>
                <c:pt idx="1798">
                  <c:v>204.6</c:v>
                </c:pt>
                <c:pt idx="1799">
                  <c:v>204.7</c:v>
                </c:pt>
                <c:pt idx="1800">
                  <c:v>204.8</c:v>
                </c:pt>
                <c:pt idx="1801">
                  <c:v>204.9</c:v>
                </c:pt>
                <c:pt idx="1802">
                  <c:v>205</c:v>
                </c:pt>
                <c:pt idx="1803">
                  <c:v>205.1</c:v>
                </c:pt>
                <c:pt idx="1804">
                  <c:v>205.2</c:v>
                </c:pt>
                <c:pt idx="1805">
                  <c:v>205.3</c:v>
                </c:pt>
                <c:pt idx="1806">
                  <c:v>205.4</c:v>
                </c:pt>
                <c:pt idx="1807">
                  <c:v>205.5</c:v>
                </c:pt>
                <c:pt idx="1808">
                  <c:v>205.6</c:v>
                </c:pt>
                <c:pt idx="1809">
                  <c:v>205.7</c:v>
                </c:pt>
                <c:pt idx="1810">
                  <c:v>205.8</c:v>
                </c:pt>
                <c:pt idx="1811">
                  <c:v>205.9</c:v>
                </c:pt>
                <c:pt idx="1812">
                  <c:v>206</c:v>
                </c:pt>
                <c:pt idx="1813">
                  <c:v>206.1</c:v>
                </c:pt>
                <c:pt idx="1814">
                  <c:v>206.2</c:v>
                </c:pt>
                <c:pt idx="1815">
                  <c:v>206.3</c:v>
                </c:pt>
                <c:pt idx="1816">
                  <c:v>206.4</c:v>
                </c:pt>
                <c:pt idx="1817">
                  <c:v>206.5</c:v>
                </c:pt>
                <c:pt idx="1818">
                  <c:v>206.6</c:v>
                </c:pt>
                <c:pt idx="1819">
                  <c:v>206.7</c:v>
                </c:pt>
                <c:pt idx="1820">
                  <c:v>206.8</c:v>
                </c:pt>
                <c:pt idx="1821">
                  <c:v>206.9</c:v>
                </c:pt>
                <c:pt idx="1822">
                  <c:v>207</c:v>
                </c:pt>
                <c:pt idx="1823">
                  <c:v>207.1</c:v>
                </c:pt>
                <c:pt idx="1824">
                  <c:v>207.2</c:v>
                </c:pt>
                <c:pt idx="1825">
                  <c:v>207.3</c:v>
                </c:pt>
                <c:pt idx="1826">
                  <c:v>207.4</c:v>
                </c:pt>
                <c:pt idx="1827">
                  <c:v>207.5</c:v>
                </c:pt>
                <c:pt idx="1828">
                  <c:v>207.6</c:v>
                </c:pt>
                <c:pt idx="1829">
                  <c:v>207.7</c:v>
                </c:pt>
                <c:pt idx="1830">
                  <c:v>207.8</c:v>
                </c:pt>
                <c:pt idx="1831">
                  <c:v>207.9</c:v>
                </c:pt>
                <c:pt idx="1832">
                  <c:v>208</c:v>
                </c:pt>
                <c:pt idx="1833">
                  <c:v>208.1</c:v>
                </c:pt>
                <c:pt idx="1834">
                  <c:v>208.2</c:v>
                </c:pt>
                <c:pt idx="1835">
                  <c:v>208.3</c:v>
                </c:pt>
                <c:pt idx="1836">
                  <c:v>208.4</c:v>
                </c:pt>
                <c:pt idx="1837">
                  <c:v>208.5</c:v>
                </c:pt>
                <c:pt idx="1838">
                  <c:v>208.6</c:v>
                </c:pt>
                <c:pt idx="1839">
                  <c:v>208.7</c:v>
                </c:pt>
                <c:pt idx="1840">
                  <c:v>208.8</c:v>
                </c:pt>
                <c:pt idx="1841">
                  <c:v>208.9</c:v>
                </c:pt>
                <c:pt idx="1842">
                  <c:v>209</c:v>
                </c:pt>
                <c:pt idx="1843">
                  <c:v>209.1</c:v>
                </c:pt>
                <c:pt idx="1844">
                  <c:v>209.2</c:v>
                </c:pt>
                <c:pt idx="1845">
                  <c:v>209.3</c:v>
                </c:pt>
                <c:pt idx="1846">
                  <c:v>209.4</c:v>
                </c:pt>
                <c:pt idx="1847">
                  <c:v>209.5</c:v>
                </c:pt>
                <c:pt idx="1848">
                  <c:v>209.6</c:v>
                </c:pt>
                <c:pt idx="1849">
                  <c:v>209.7</c:v>
                </c:pt>
                <c:pt idx="1850">
                  <c:v>209.8</c:v>
                </c:pt>
                <c:pt idx="1851">
                  <c:v>209.9</c:v>
                </c:pt>
                <c:pt idx="1852">
                  <c:v>210</c:v>
                </c:pt>
                <c:pt idx="1853">
                  <c:v>210.1</c:v>
                </c:pt>
                <c:pt idx="1854">
                  <c:v>210.2</c:v>
                </c:pt>
                <c:pt idx="1855">
                  <c:v>210.3</c:v>
                </c:pt>
                <c:pt idx="1856">
                  <c:v>210.4</c:v>
                </c:pt>
                <c:pt idx="1857">
                  <c:v>210.5</c:v>
                </c:pt>
                <c:pt idx="1858">
                  <c:v>210.6</c:v>
                </c:pt>
                <c:pt idx="1859">
                  <c:v>210.7</c:v>
                </c:pt>
                <c:pt idx="1860">
                  <c:v>210.8</c:v>
                </c:pt>
                <c:pt idx="1861">
                  <c:v>210.9</c:v>
                </c:pt>
                <c:pt idx="1862">
                  <c:v>211</c:v>
                </c:pt>
                <c:pt idx="1863">
                  <c:v>211.1</c:v>
                </c:pt>
                <c:pt idx="1864">
                  <c:v>211.2</c:v>
                </c:pt>
                <c:pt idx="1865">
                  <c:v>211.3</c:v>
                </c:pt>
                <c:pt idx="1866">
                  <c:v>211.4</c:v>
                </c:pt>
                <c:pt idx="1867">
                  <c:v>211.5</c:v>
                </c:pt>
                <c:pt idx="1868">
                  <c:v>211.6</c:v>
                </c:pt>
                <c:pt idx="1869">
                  <c:v>211.7</c:v>
                </c:pt>
                <c:pt idx="1870">
                  <c:v>211.8</c:v>
                </c:pt>
                <c:pt idx="1871">
                  <c:v>211.9</c:v>
                </c:pt>
                <c:pt idx="1872">
                  <c:v>212</c:v>
                </c:pt>
                <c:pt idx="1873">
                  <c:v>212.1</c:v>
                </c:pt>
                <c:pt idx="1874">
                  <c:v>212.2</c:v>
                </c:pt>
                <c:pt idx="1875">
                  <c:v>212.3</c:v>
                </c:pt>
                <c:pt idx="1876">
                  <c:v>212.4</c:v>
                </c:pt>
                <c:pt idx="1877">
                  <c:v>212.5</c:v>
                </c:pt>
                <c:pt idx="1878">
                  <c:v>212.6</c:v>
                </c:pt>
                <c:pt idx="1879">
                  <c:v>212.7</c:v>
                </c:pt>
                <c:pt idx="1880">
                  <c:v>212.8</c:v>
                </c:pt>
                <c:pt idx="1881">
                  <c:v>212.9</c:v>
                </c:pt>
                <c:pt idx="1882">
                  <c:v>213</c:v>
                </c:pt>
                <c:pt idx="1883">
                  <c:v>213.1</c:v>
                </c:pt>
                <c:pt idx="1884">
                  <c:v>213.2</c:v>
                </c:pt>
                <c:pt idx="1885">
                  <c:v>213.3</c:v>
                </c:pt>
                <c:pt idx="1886">
                  <c:v>213.4</c:v>
                </c:pt>
                <c:pt idx="1887">
                  <c:v>213.5</c:v>
                </c:pt>
                <c:pt idx="1888">
                  <c:v>213.6</c:v>
                </c:pt>
                <c:pt idx="1889">
                  <c:v>213.7</c:v>
                </c:pt>
                <c:pt idx="1890">
                  <c:v>213.8</c:v>
                </c:pt>
                <c:pt idx="1891">
                  <c:v>213.9</c:v>
                </c:pt>
                <c:pt idx="1892">
                  <c:v>214</c:v>
                </c:pt>
                <c:pt idx="1893">
                  <c:v>214.1</c:v>
                </c:pt>
                <c:pt idx="1894">
                  <c:v>214.2</c:v>
                </c:pt>
                <c:pt idx="1895">
                  <c:v>214.3</c:v>
                </c:pt>
                <c:pt idx="1896">
                  <c:v>214.4</c:v>
                </c:pt>
                <c:pt idx="1897">
                  <c:v>214.5</c:v>
                </c:pt>
                <c:pt idx="1898">
                  <c:v>214.6</c:v>
                </c:pt>
                <c:pt idx="1899">
                  <c:v>214.7</c:v>
                </c:pt>
                <c:pt idx="1900">
                  <c:v>214.8</c:v>
                </c:pt>
                <c:pt idx="1901">
                  <c:v>214.9</c:v>
                </c:pt>
                <c:pt idx="1902">
                  <c:v>215</c:v>
                </c:pt>
                <c:pt idx="1903">
                  <c:v>215.1</c:v>
                </c:pt>
                <c:pt idx="1904">
                  <c:v>215.2</c:v>
                </c:pt>
                <c:pt idx="1905">
                  <c:v>215.3</c:v>
                </c:pt>
                <c:pt idx="1906">
                  <c:v>215.4</c:v>
                </c:pt>
                <c:pt idx="1907">
                  <c:v>215.5</c:v>
                </c:pt>
                <c:pt idx="1908">
                  <c:v>215.6</c:v>
                </c:pt>
                <c:pt idx="1909">
                  <c:v>215.7</c:v>
                </c:pt>
                <c:pt idx="1910">
                  <c:v>215.8</c:v>
                </c:pt>
                <c:pt idx="1911">
                  <c:v>215.9</c:v>
                </c:pt>
                <c:pt idx="1912">
                  <c:v>216</c:v>
                </c:pt>
                <c:pt idx="1913">
                  <c:v>216.1</c:v>
                </c:pt>
                <c:pt idx="1914">
                  <c:v>216.2</c:v>
                </c:pt>
                <c:pt idx="1915">
                  <c:v>216.3</c:v>
                </c:pt>
                <c:pt idx="1916">
                  <c:v>216.4</c:v>
                </c:pt>
                <c:pt idx="1917">
                  <c:v>216.5</c:v>
                </c:pt>
                <c:pt idx="1918">
                  <c:v>216.6</c:v>
                </c:pt>
                <c:pt idx="1919">
                  <c:v>216.7</c:v>
                </c:pt>
                <c:pt idx="1920">
                  <c:v>216.8</c:v>
                </c:pt>
                <c:pt idx="1921">
                  <c:v>216.9</c:v>
                </c:pt>
                <c:pt idx="1922">
                  <c:v>217</c:v>
                </c:pt>
                <c:pt idx="1923">
                  <c:v>217.1</c:v>
                </c:pt>
                <c:pt idx="1924">
                  <c:v>217.2</c:v>
                </c:pt>
                <c:pt idx="1925">
                  <c:v>217.3</c:v>
                </c:pt>
                <c:pt idx="1926">
                  <c:v>217.4</c:v>
                </c:pt>
                <c:pt idx="1927">
                  <c:v>217.5</c:v>
                </c:pt>
                <c:pt idx="1928">
                  <c:v>217.6</c:v>
                </c:pt>
                <c:pt idx="1929">
                  <c:v>217.7</c:v>
                </c:pt>
                <c:pt idx="1930">
                  <c:v>217.8</c:v>
                </c:pt>
                <c:pt idx="1931">
                  <c:v>217.9</c:v>
                </c:pt>
                <c:pt idx="1932">
                  <c:v>218</c:v>
                </c:pt>
                <c:pt idx="1933">
                  <c:v>218.1</c:v>
                </c:pt>
                <c:pt idx="1934">
                  <c:v>218.2</c:v>
                </c:pt>
                <c:pt idx="1935">
                  <c:v>218.3</c:v>
                </c:pt>
                <c:pt idx="1936">
                  <c:v>218.4</c:v>
                </c:pt>
                <c:pt idx="1937">
                  <c:v>218.5</c:v>
                </c:pt>
                <c:pt idx="1938">
                  <c:v>218.6</c:v>
                </c:pt>
                <c:pt idx="1939">
                  <c:v>218.7</c:v>
                </c:pt>
                <c:pt idx="1940">
                  <c:v>218.8</c:v>
                </c:pt>
                <c:pt idx="1941">
                  <c:v>218.9</c:v>
                </c:pt>
                <c:pt idx="1942">
                  <c:v>219</c:v>
                </c:pt>
                <c:pt idx="1943">
                  <c:v>219.1</c:v>
                </c:pt>
                <c:pt idx="1944">
                  <c:v>219.2</c:v>
                </c:pt>
                <c:pt idx="1945">
                  <c:v>219.3</c:v>
                </c:pt>
                <c:pt idx="1946">
                  <c:v>219.4</c:v>
                </c:pt>
                <c:pt idx="1947">
                  <c:v>219.5</c:v>
                </c:pt>
                <c:pt idx="1948">
                  <c:v>219.6</c:v>
                </c:pt>
                <c:pt idx="1949">
                  <c:v>219.7</c:v>
                </c:pt>
                <c:pt idx="1950">
                  <c:v>219.8</c:v>
                </c:pt>
                <c:pt idx="1951">
                  <c:v>219.9</c:v>
                </c:pt>
                <c:pt idx="1952">
                  <c:v>220</c:v>
                </c:pt>
                <c:pt idx="1953">
                  <c:v>220.1</c:v>
                </c:pt>
                <c:pt idx="1954">
                  <c:v>220.2</c:v>
                </c:pt>
                <c:pt idx="1955">
                  <c:v>220.3</c:v>
                </c:pt>
                <c:pt idx="1956">
                  <c:v>220.4</c:v>
                </c:pt>
                <c:pt idx="1957">
                  <c:v>220.5</c:v>
                </c:pt>
                <c:pt idx="1958">
                  <c:v>220.6</c:v>
                </c:pt>
                <c:pt idx="1959">
                  <c:v>220.7</c:v>
                </c:pt>
                <c:pt idx="1960">
                  <c:v>220.8</c:v>
                </c:pt>
                <c:pt idx="1961">
                  <c:v>220.9</c:v>
                </c:pt>
                <c:pt idx="1962">
                  <c:v>221</c:v>
                </c:pt>
                <c:pt idx="1963">
                  <c:v>221.1</c:v>
                </c:pt>
                <c:pt idx="1964">
                  <c:v>221.2</c:v>
                </c:pt>
                <c:pt idx="1965">
                  <c:v>221.3</c:v>
                </c:pt>
                <c:pt idx="1966">
                  <c:v>221.4</c:v>
                </c:pt>
                <c:pt idx="1967">
                  <c:v>221.5</c:v>
                </c:pt>
                <c:pt idx="1968">
                  <c:v>221.6</c:v>
                </c:pt>
                <c:pt idx="1969">
                  <c:v>221.7</c:v>
                </c:pt>
                <c:pt idx="1970">
                  <c:v>221.8</c:v>
                </c:pt>
                <c:pt idx="1971">
                  <c:v>221.9</c:v>
                </c:pt>
                <c:pt idx="1972">
                  <c:v>222</c:v>
                </c:pt>
                <c:pt idx="1973">
                  <c:v>222.1</c:v>
                </c:pt>
                <c:pt idx="1974">
                  <c:v>222.2</c:v>
                </c:pt>
                <c:pt idx="1975">
                  <c:v>222.3</c:v>
                </c:pt>
                <c:pt idx="1976">
                  <c:v>222.4</c:v>
                </c:pt>
                <c:pt idx="1977">
                  <c:v>222.5</c:v>
                </c:pt>
                <c:pt idx="1978">
                  <c:v>222.6</c:v>
                </c:pt>
                <c:pt idx="1979">
                  <c:v>222.7</c:v>
                </c:pt>
                <c:pt idx="1980">
                  <c:v>222.8</c:v>
                </c:pt>
                <c:pt idx="1981">
                  <c:v>222.9</c:v>
                </c:pt>
                <c:pt idx="1982">
                  <c:v>223</c:v>
                </c:pt>
                <c:pt idx="1983">
                  <c:v>223.1</c:v>
                </c:pt>
                <c:pt idx="1984">
                  <c:v>223.2</c:v>
                </c:pt>
                <c:pt idx="1985">
                  <c:v>223.3</c:v>
                </c:pt>
                <c:pt idx="1986">
                  <c:v>223.4</c:v>
                </c:pt>
                <c:pt idx="1987">
                  <c:v>223.5</c:v>
                </c:pt>
                <c:pt idx="1988">
                  <c:v>223.6</c:v>
                </c:pt>
                <c:pt idx="1989">
                  <c:v>223.7</c:v>
                </c:pt>
                <c:pt idx="1990">
                  <c:v>223.8</c:v>
                </c:pt>
                <c:pt idx="1991">
                  <c:v>223.9</c:v>
                </c:pt>
                <c:pt idx="1992">
                  <c:v>224</c:v>
                </c:pt>
                <c:pt idx="1993">
                  <c:v>224.1</c:v>
                </c:pt>
                <c:pt idx="1994">
                  <c:v>224.2</c:v>
                </c:pt>
                <c:pt idx="1995">
                  <c:v>224.3</c:v>
                </c:pt>
                <c:pt idx="1996">
                  <c:v>224.4</c:v>
                </c:pt>
                <c:pt idx="1997">
                  <c:v>224.5</c:v>
                </c:pt>
                <c:pt idx="1998">
                  <c:v>224.6</c:v>
                </c:pt>
                <c:pt idx="1999">
                  <c:v>224.7</c:v>
                </c:pt>
                <c:pt idx="2000">
                  <c:v>224.8</c:v>
                </c:pt>
                <c:pt idx="2001">
                  <c:v>224.9</c:v>
                </c:pt>
                <c:pt idx="2002">
                  <c:v>225</c:v>
                </c:pt>
                <c:pt idx="2003">
                  <c:v>225.1</c:v>
                </c:pt>
                <c:pt idx="2004">
                  <c:v>225.2</c:v>
                </c:pt>
                <c:pt idx="2005">
                  <c:v>225.3</c:v>
                </c:pt>
                <c:pt idx="2006">
                  <c:v>225.4</c:v>
                </c:pt>
                <c:pt idx="2007">
                  <c:v>225.5</c:v>
                </c:pt>
                <c:pt idx="2008">
                  <c:v>225.6</c:v>
                </c:pt>
                <c:pt idx="2009">
                  <c:v>225.7</c:v>
                </c:pt>
                <c:pt idx="2010">
                  <c:v>225.8</c:v>
                </c:pt>
                <c:pt idx="2011">
                  <c:v>225.9</c:v>
                </c:pt>
                <c:pt idx="2012">
                  <c:v>226</c:v>
                </c:pt>
                <c:pt idx="2013">
                  <c:v>226.1</c:v>
                </c:pt>
                <c:pt idx="2014">
                  <c:v>226.2</c:v>
                </c:pt>
                <c:pt idx="2015">
                  <c:v>226.3</c:v>
                </c:pt>
                <c:pt idx="2016">
                  <c:v>226.4</c:v>
                </c:pt>
                <c:pt idx="2017">
                  <c:v>226.5</c:v>
                </c:pt>
                <c:pt idx="2018">
                  <c:v>226.6</c:v>
                </c:pt>
                <c:pt idx="2019">
                  <c:v>226.7</c:v>
                </c:pt>
                <c:pt idx="2020">
                  <c:v>226.8</c:v>
                </c:pt>
                <c:pt idx="2021">
                  <c:v>226.9</c:v>
                </c:pt>
                <c:pt idx="2022">
                  <c:v>227</c:v>
                </c:pt>
                <c:pt idx="2023">
                  <c:v>227.1</c:v>
                </c:pt>
                <c:pt idx="2024">
                  <c:v>227.2</c:v>
                </c:pt>
                <c:pt idx="2025">
                  <c:v>227.3</c:v>
                </c:pt>
                <c:pt idx="2026">
                  <c:v>227.4</c:v>
                </c:pt>
                <c:pt idx="2027">
                  <c:v>227.5</c:v>
                </c:pt>
                <c:pt idx="2028">
                  <c:v>227.6</c:v>
                </c:pt>
                <c:pt idx="2029">
                  <c:v>227.7</c:v>
                </c:pt>
                <c:pt idx="2030">
                  <c:v>227.8</c:v>
                </c:pt>
                <c:pt idx="2031">
                  <c:v>227.9</c:v>
                </c:pt>
                <c:pt idx="2032">
                  <c:v>228</c:v>
                </c:pt>
                <c:pt idx="2033">
                  <c:v>228.1</c:v>
                </c:pt>
                <c:pt idx="2034">
                  <c:v>228.2</c:v>
                </c:pt>
                <c:pt idx="2035">
                  <c:v>228.3</c:v>
                </c:pt>
                <c:pt idx="2036">
                  <c:v>228.4</c:v>
                </c:pt>
                <c:pt idx="2037">
                  <c:v>228.5</c:v>
                </c:pt>
                <c:pt idx="2038">
                  <c:v>228.6</c:v>
                </c:pt>
                <c:pt idx="2039">
                  <c:v>228.7</c:v>
                </c:pt>
                <c:pt idx="2040">
                  <c:v>228.8</c:v>
                </c:pt>
                <c:pt idx="2041">
                  <c:v>228.9</c:v>
                </c:pt>
                <c:pt idx="2042">
                  <c:v>229</c:v>
                </c:pt>
                <c:pt idx="2043">
                  <c:v>229.1</c:v>
                </c:pt>
                <c:pt idx="2044">
                  <c:v>229.2</c:v>
                </c:pt>
                <c:pt idx="2045">
                  <c:v>229.3</c:v>
                </c:pt>
                <c:pt idx="2046">
                  <c:v>229.4</c:v>
                </c:pt>
                <c:pt idx="2047">
                  <c:v>229.5</c:v>
                </c:pt>
                <c:pt idx="2048">
                  <c:v>229.6</c:v>
                </c:pt>
                <c:pt idx="2049">
                  <c:v>229.7</c:v>
                </c:pt>
                <c:pt idx="2050">
                  <c:v>229.8</c:v>
                </c:pt>
                <c:pt idx="2051">
                  <c:v>229.9</c:v>
                </c:pt>
                <c:pt idx="2052">
                  <c:v>230</c:v>
                </c:pt>
                <c:pt idx="2053">
                  <c:v>230.1</c:v>
                </c:pt>
                <c:pt idx="2054">
                  <c:v>230.2</c:v>
                </c:pt>
                <c:pt idx="2055">
                  <c:v>230.3</c:v>
                </c:pt>
                <c:pt idx="2056">
                  <c:v>230.4</c:v>
                </c:pt>
                <c:pt idx="2057">
                  <c:v>230.5</c:v>
                </c:pt>
                <c:pt idx="2058">
                  <c:v>230.6</c:v>
                </c:pt>
                <c:pt idx="2059">
                  <c:v>230.7</c:v>
                </c:pt>
                <c:pt idx="2060">
                  <c:v>230.8</c:v>
                </c:pt>
                <c:pt idx="2061">
                  <c:v>230.9</c:v>
                </c:pt>
                <c:pt idx="2062">
                  <c:v>231</c:v>
                </c:pt>
                <c:pt idx="2063">
                  <c:v>231.1</c:v>
                </c:pt>
                <c:pt idx="2064">
                  <c:v>231.2</c:v>
                </c:pt>
                <c:pt idx="2065">
                  <c:v>231.3</c:v>
                </c:pt>
                <c:pt idx="2066">
                  <c:v>231.4</c:v>
                </c:pt>
                <c:pt idx="2067">
                  <c:v>231.5</c:v>
                </c:pt>
                <c:pt idx="2068">
                  <c:v>231.6</c:v>
                </c:pt>
                <c:pt idx="2069">
                  <c:v>231.7</c:v>
                </c:pt>
                <c:pt idx="2070">
                  <c:v>231.8</c:v>
                </c:pt>
                <c:pt idx="2071">
                  <c:v>231.9</c:v>
                </c:pt>
                <c:pt idx="2072">
                  <c:v>232</c:v>
                </c:pt>
                <c:pt idx="2073">
                  <c:v>232.1</c:v>
                </c:pt>
                <c:pt idx="2074">
                  <c:v>232.2</c:v>
                </c:pt>
                <c:pt idx="2075">
                  <c:v>232.3</c:v>
                </c:pt>
                <c:pt idx="2076">
                  <c:v>232.4</c:v>
                </c:pt>
                <c:pt idx="2077">
                  <c:v>232.5</c:v>
                </c:pt>
                <c:pt idx="2078">
                  <c:v>232.6</c:v>
                </c:pt>
                <c:pt idx="2079">
                  <c:v>232.7</c:v>
                </c:pt>
                <c:pt idx="2080">
                  <c:v>232.8</c:v>
                </c:pt>
                <c:pt idx="2081">
                  <c:v>232.9</c:v>
                </c:pt>
                <c:pt idx="2082">
                  <c:v>233</c:v>
                </c:pt>
                <c:pt idx="2083">
                  <c:v>233.1</c:v>
                </c:pt>
                <c:pt idx="2084">
                  <c:v>233.2</c:v>
                </c:pt>
                <c:pt idx="2085">
                  <c:v>233.3</c:v>
                </c:pt>
                <c:pt idx="2086">
                  <c:v>233.4</c:v>
                </c:pt>
                <c:pt idx="2087">
                  <c:v>233.5</c:v>
                </c:pt>
                <c:pt idx="2088">
                  <c:v>233.6</c:v>
                </c:pt>
                <c:pt idx="2089">
                  <c:v>233.7</c:v>
                </c:pt>
                <c:pt idx="2090">
                  <c:v>233.8</c:v>
                </c:pt>
                <c:pt idx="2091">
                  <c:v>233.9</c:v>
                </c:pt>
                <c:pt idx="2092">
                  <c:v>234</c:v>
                </c:pt>
                <c:pt idx="2093">
                  <c:v>234.1</c:v>
                </c:pt>
                <c:pt idx="2094">
                  <c:v>234.2</c:v>
                </c:pt>
                <c:pt idx="2095">
                  <c:v>234.3</c:v>
                </c:pt>
                <c:pt idx="2096">
                  <c:v>234.4</c:v>
                </c:pt>
                <c:pt idx="2097">
                  <c:v>234.5</c:v>
                </c:pt>
                <c:pt idx="2098">
                  <c:v>234.6</c:v>
                </c:pt>
                <c:pt idx="2099">
                  <c:v>234.7</c:v>
                </c:pt>
                <c:pt idx="2100">
                  <c:v>234.8</c:v>
                </c:pt>
                <c:pt idx="2101">
                  <c:v>234.9</c:v>
                </c:pt>
                <c:pt idx="2102">
                  <c:v>235</c:v>
                </c:pt>
                <c:pt idx="2103">
                  <c:v>235.1</c:v>
                </c:pt>
                <c:pt idx="2104">
                  <c:v>235.2</c:v>
                </c:pt>
                <c:pt idx="2105">
                  <c:v>235.3</c:v>
                </c:pt>
                <c:pt idx="2106">
                  <c:v>235.4</c:v>
                </c:pt>
                <c:pt idx="2107">
                  <c:v>235.5</c:v>
                </c:pt>
                <c:pt idx="2108">
                  <c:v>235.6</c:v>
                </c:pt>
                <c:pt idx="2109">
                  <c:v>235.7</c:v>
                </c:pt>
                <c:pt idx="2110">
                  <c:v>235.8</c:v>
                </c:pt>
                <c:pt idx="2111">
                  <c:v>235.9</c:v>
                </c:pt>
                <c:pt idx="2112">
                  <c:v>236</c:v>
                </c:pt>
                <c:pt idx="2113">
                  <c:v>236.1</c:v>
                </c:pt>
                <c:pt idx="2114">
                  <c:v>236.2</c:v>
                </c:pt>
                <c:pt idx="2115">
                  <c:v>236.3</c:v>
                </c:pt>
                <c:pt idx="2116">
                  <c:v>236.4</c:v>
                </c:pt>
                <c:pt idx="2117">
                  <c:v>236.5</c:v>
                </c:pt>
                <c:pt idx="2118">
                  <c:v>236.6</c:v>
                </c:pt>
                <c:pt idx="2119">
                  <c:v>236.7</c:v>
                </c:pt>
                <c:pt idx="2120">
                  <c:v>236.8</c:v>
                </c:pt>
                <c:pt idx="2121">
                  <c:v>236.9</c:v>
                </c:pt>
                <c:pt idx="2122">
                  <c:v>237</c:v>
                </c:pt>
                <c:pt idx="2123">
                  <c:v>237.1</c:v>
                </c:pt>
                <c:pt idx="2124">
                  <c:v>237.2</c:v>
                </c:pt>
                <c:pt idx="2125">
                  <c:v>237.3</c:v>
                </c:pt>
                <c:pt idx="2126">
                  <c:v>237.4</c:v>
                </c:pt>
                <c:pt idx="2127">
                  <c:v>237.5</c:v>
                </c:pt>
                <c:pt idx="2128">
                  <c:v>237.6</c:v>
                </c:pt>
                <c:pt idx="2129">
                  <c:v>237.7</c:v>
                </c:pt>
                <c:pt idx="2130">
                  <c:v>237.8</c:v>
                </c:pt>
                <c:pt idx="2131">
                  <c:v>237.9</c:v>
                </c:pt>
                <c:pt idx="2132">
                  <c:v>238</c:v>
                </c:pt>
                <c:pt idx="2133">
                  <c:v>238.1</c:v>
                </c:pt>
                <c:pt idx="2134">
                  <c:v>238.2</c:v>
                </c:pt>
                <c:pt idx="2135">
                  <c:v>238.3</c:v>
                </c:pt>
                <c:pt idx="2136">
                  <c:v>238.4</c:v>
                </c:pt>
                <c:pt idx="2137">
                  <c:v>238.5</c:v>
                </c:pt>
                <c:pt idx="2138">
                  <c:v>238.6</c:v>
                </c:pt>
                <c:pt idx="2139">
                  <c:v>238.7</c:v>
                </c:pt>
                <c:pt idx="2140">
                  <c:v>238.8</c:v>
                </c:pt>
                <c:pt idx="2141">
                  <c:v>238.9</c:v>
                </c:pt>
                <c:pt idx="2142">
                  <c:v>239</c:v>
                </c:pt>
                <c:pt idx="2143">
                  <c:v>239.1</c:v>
                </c:pt>
                <c:pt idx="2144">
                  <c:v>239.2</c:v>
                </c:pt>
                <c:pt idx="2145">
                  <c:v>239.3</c:v>
                </c:pt>
                <c:pt idx="2146">
                  <c:v>239.4</c:v>
                </c:pt>
                <c:pt idx="2147">
                  <c:v>239.5</c:v>
                </c:pt>
                <c:pt idx="2148">
                  <c:v>239.6</c:v>
                </c:pt>
                <c:pt idx="2149">
                  <c:v>239.7</c:v>
                </c:pt>
                <c:pt idx="2150">
                  <c:v>239.8</c:v>
                </c:pt>
                <c:pt idx="2151">
                  <c:v>239.9</c:v>
                </c:pt>
                <c:pt idx="2152">
                  <c:v>240</c:v>
                </c:pt>
                <c:pt idx="2153">
                  <c:v>240.1</c:v>
                </c:pt>
                <c:pt idx="2154">
                  <c:v>240.2</c:v>
                </c:pt>
                <c:pt idx="2155">
                  <c:v>240.3</c:v>
                </c:pt>
                <c:pt idx="2156">
                  <c:v>240.4</c:v>
                </c:pt>
                <c:pt idx="2157">
                  <c:v>240.5</c:v>
                </c:pt>
                <c:pt idx="2158">
                  <c:v>240.6</c:v>
                </c:pt>
                <c:pt idx="2159">
                  <c:v>240.7</c:v>
                </c:pt>
                <c:pt idx="2160">
                  <c:v>240.8</c:v>
                </c:pt>
                <c:pt idx="2161">
                  <c:v>240.9</c:v>
                </c:pt>
                <c:pt idx="2162">
                  <c:v>241</c:v>
                </c:pt>
                <c:pt idx="2163">
                  <c:v>241.1</c:v>
                </c:pt>
                <c:pt idx="2164">
                  <c:v>241.2</c:v>
                </c:pt>
                <c:pt idx="2165">
                  <c:v>241.3</c:v>
                </c:pt>
                <c:pt idx="2166">
                  <c:v>241.4</c:v>
                </c:pt>
                <c:pt idx="2167">
                  <c:v>241.5</c:v>
                </c:pt>
                <c:pt idx="2168">
                  <c:v>241.6</c:v>
                </c:pt>
                <c:pt idx="2169">
                  <c:v>241.7</c:v>
                </c:pt>
                <c:pt idx="2170">
                  <c:v>241.8</c:v>
                </c:pt>
                <c:pt idx="2171">
                  <c:v>241.9</c:v>
                </c:pt>
                <c:pt idx="2172">
                  <c:v>242</c:v>
                </c:pt>
                <c:pt idx="2173">
                  <c:v>242.1</c:v>
                </c:pt>
                <c:pt idx="2174">
                  <c:v>242.2</c:v>
                </c:pt>
                <c:pt idx="2175">
                  <c:v>242.3</c:v>
                </c:pt>
                <c:pt idx="2176">
                  <c:v>242.4</c:v>
                </c:pt>
                <c:pt idx="2177">
                  <c:v>242.5</c:v>
                </c:pt>
                <c:pt idx="2178">
                  <c:v>242.6</c:v>
                </c:pt>
                <c:pt idx="2179">
                  <c:v>242.7</c:v>
                </c:pt>
                <c:pt idx="2180">
                  <c:v>242.8</c:v>
                </c:pt>
                <c:pt idx="2181">
                  <c:v>242.9</c:v>
                </c:pt>
                <c:pt idx="2182">
                  <c:v>243</c:v>
                </c:pt>
                <c:pt idx="2183">
                  <c:v>243.1</c:v>
                </c:pt>
                <c:pt idx="2184">
                  <c:v>243.2</c:v>
                </c:pt>
                <c:pt idx="2185">
                  <c:v>243.3</c:v>
                </c:pt>
                <c:pt idx="2186">
                  <c:v>243.4</c:v>
                </c:pt>
                <c:pt idx="2187">
                  <c:v>243.5</c:v>
                </c:pt>
                <c:pt idx="2188">
                  <c:v>243.6</c:v>
                </c:pt>
                <c:pt idx="2189">
                  <c:v>243.7</c:v>
                </c:pt>
                <c:pt idx="2190">
                  <c:v>243.8</c:v>
                </c:pt>
                <c:pt idx="2191">
                  <c:v>243.9</c:v>
                </c:pt>
                <c:pt idx="2192">
                  <c:v>244</c:v>
                </c:pt>
                <c:pt idx="2193">
                  <c:v>244.1</c:v>
                </c:pt>
                <c:pt idx="2194">
                  <c:v>244.2</c:v>
                </c:pt>
                <c:pt idx="2195">
                  <c:v>244.3</c:v>
                </c:pt>
                <c:pt idx="2196">
                  <c:v>244.4</c:v>
                </c:pt>
                <c:pt idx="2197">
                  <c:v>244.5</c:v>
                </c:pt>
                <c:pt idx="2198">
                  <c:v>244.6</c:v>
                </c:pt>
                <c:pt idx="2199">
                  <c:v>244.7</c:v>
                </c:pt>
                <c:pt idx="2200">
                  <c:v>244.8</c:v>
                </c:pt>
                <c:pt idx="2201">
                  <c:v>244.9</c:v>
                </c:pt>
                <c:pt idx="2202">
                  <c:v>245</c:v>
                </c:pt>
                <c:pt idx="2203">
                  <c:v>245.1</c:v>
                </c:pt>
                <c:pt idx="2204">
                  <c:v>245.2</c:v>
                </c:pt>
                <c:pt idx="2205">
                  <c:v>245.3</c:v>
                </c:pt>
                <c:pt idx="2206">
                  <c:v>245.4</c:v>
                </c:pt>
                <c:pt idx="2207">
                  <c:v>245.5</c:v>
                </c:pt>
                <c:pt idx="2208">
                  <c:v>245.6</c:v>
                </c:pt>
                <c:pt idx="2209">
                  <c:v>245.7</c:v>
                </c:pt>
                <c:pt idx="2210">
                  <c:v>245.8</c:v>
                </c:pt>
                <c:pt idx="2211">
                  <c:v>245.9</c:v>
                </c:pt>
                <c:pt idx="2212">
                  <c:v>246</c:v>
                </c:pt>
                <c:pt idx="2213">
                  <c:v>246.1</c:v>
                </c:pt>
                <c:pt idx="2214">
                  <c:v>246.2</c:v>
                </c:pt>
                <c:pt idx="2215">
                  <c:v>246.3</c:v>
                </c:pt>
                <c:pt idx="2216">
                  <c:v>246.4</c:v>
                </c:pt>
                <c:pt idx="2217">
                  <c:v>246.5</c:v>
                </c:pt>
                <c:pt idx="2218">
                  <c:v>246.6</c:v>
                </c:pt>
                <c:pt idx="2219">
                  <c:v>246.7</c:v>
                </c:pt>
                <c:pt idx="2220">
                  <c:v>246.8</c:v>
                </c:pt>
                <c:pt idx="2221">
                  <c:v>246.9</c:v>
                </c:pt>
                <c:pt idx="2222">
                  <c:v>247</c:v>
                </c:pt>
                <c:pt idx="2223">
                  <c:v>247.1</c:v>
                </c:pt>
                <c:pt idx="2224">
                  <c:v>247.2</c:v>
                </c:pt>
                <c:pt idx="2225">
                  <c:v>247.3</c:v>
                </c:pt>
                <c:pt idx="2226">
                  <c:v>247.4</c:v>
                </c:pt>
                <c:pt idx="2227">
                  <c:v>247.5</c:v>
                </c:pt>
                <c:pt idx="2228">
                  <c:v>247.6</c:v>
                </c:pt>
                <c:pt idx="2229">
                  <c:v>247.7</c:v>
                </c:pt>
                <c:pt idx="2230">
                  <c:v>247.8</c:v>
                </c:pt>
                <c:pt idx="2231">
                  <c:v>247.9</c:v>
                </c:pt>
                <c:pt idx="2232">
                  <c:v>248</c:v>
                </c:pt>
                <c:pt idx="2233">
                  <c:v>248.1</c:v>
                </c:pt>
                <c:pt idx="2234">
                  <c:v>248.2</c:v>
                </c:pt>
                <c:pt idx="2235">
                  <c:v>248.3</c:v>
                </c:pt>
                <c:pt idx="2236">
                  <c:v>248.4</c:v>
                </c:pt>
                <c:pt idx="2237">
                  <c:v>248.5</c:v>
                </c:pt>
                <c:pt idx="2238">
                  <c:v>248.6</c:v>
                </c:pt>
                <c:pt idx="2239">
                  <c:v>248.7</c:v>
                </c:pt>
                <c:pt idx="2240">
                  <c:v>248.8</c:v>
                </c:pt>
                <c:pt idx="2241">
                  <c:v>248.9</c:v>
                </c:pt>
                <c:pt idx="2242">
                  <c:v>249</c:v>
                </c:pt>
                <c:pt idx="2243">
                  <c:v>249.1</c:v>
                </c:pt>
                <c:pt idx="2244">
                  <c:v>249.2</c:v>
                </c:pt>
                <c:pt idx="2245">
                  <c:v>249.3</c:v>
                </c:pt>
                <c:pt idx="2246">
                  <c:v>249.4</c:v>
                </c:pt>
                <c:pt idx="2247">
                  <c:v>249.5</c:v>
                </c:pt>
                <c:pt idx="2248">
                  <c:v>249.6</c:v>
                </c:pt>
                <c:pt idx="2249">
                  <c:v>249.7</c:v>
                </c:pt>
                <c:pt idx="2250">
                  <c:v>249.8</c:v>
                </c:pt>
                <c:pt idx="2251">
                  <c:v>249.9</c:v>
                </c:pt>
              </c:numCache>
            </c:numRef>
          </c:xVal>
          <c:yVal>
            <c:numRef>
              <c:f>Лист1!$B$1:$B$2252</c:f>
              <c:numCache>
                <c:formatCode>0.00</c:formatCode>
                <c:ptCount val="2252"/>
                <c:pt idx="0">
                  <c:v>3.9499999999999997</c:v>
                </c:pt>
                <c:pt idx="1">
                  <c:v>3.98</c:v>
                </c:pt>
                <c:pt idx="2">
                  <c:v>4.01</c:v>
                </c:pt>
                <c:pt idx="3">
                  <c:v>4.05</c:v>
                </c:pt>
                <c:pt idx="4">
                  <c:v>4.08</c:v>
                </c:pt>
                <c:pt idx="5">
                  <c:v>4.1199999999999966</c:v>
                </c:pt>
                <c:pt idx="6">
                  <c:v>4.1499999999999995</c:v>
                </c:pt>
                <c:pt idx="7">
                  <c:v>4.1899999999999995</c:v>
                </c:pt>
                <c:pt idx="8">
                  <c:v>4.2300000000000004</c:v>
                </c:pt>
                <c:pt idx="9">
                  <c:v>4.26</c:v>
                </c:pt>
                <c:pt idx="10">
                  <c:v>4.3</c:v>
                </c:pt>
                <c:pt idx="11">
                  <c:v>4.34</c:v>
                </c:pt>
                <c:pt idx="12">
                  <c:v>4.38</c:v>
                </c:pt>
                <c:pt idx="13">
                  <c:v>4.4300000000000024</c:v>
                </c:pt>
                <c:pt idx="14">
                  <c:v>4.4700000000000024</c:v>
                </c:pt>
                <c:pt idx="15">
                  <c:v>4.51</c:v>
                </c:pt>
                <c:pt idx="16">
                  <c:v>4.55</c:v>
                </c:pt>
                <c:pt idx="17">
                  <c:v>4.5999999999999996</c:v>
                </c:pt>
                <c:pt idx="18">
                  <c:v>4.6399999999999997</c:v>
                </c:pt>
                <c:pt idx="19">
                  <c:v>4.6899999999999995</c:v>
                </c:pt>
                <c:pt idx="20">
                  <c:v>4.74</c:v>
                </c:pt>
                <c:pt idx="21">
                  <c:v>4.79</c:v>
                </c:pt>
                <c:pt idx="22">
                  <c:v>4.84</c:v>
                </c:pt>
                <c:pt idx="23">
                  <c:v>4.8899999999999997</c:v>
                </c:pt>
                <c:pt idx="24">
                  <c:v>4.9400000000000004</c:v>
                </c:pt>
                <c:pt idx="25">
                  <c:v>4.99</c:v>
                </c:pt>
                <c:pt idx="26">
                  <c:v>5.04</c:v>
                </c:pt>
                <c:pt idx="27">
                  <c:v>5.0999999999999996</c:v>
                </c:pt>
                <c:pt idx="28">
                  <c:v>5.1499999999999995</c:v>
                </c:pt>
                <c:pt idx="29">
                  <c:v>5.21</c:v>
                </c:pt>
                <c:pt idx="30">
                  <c:v>5.2700000000000014</c:v>
                </c:pt>
                <c:pt idx="31">
                  <c:v>5.33</c:v>
                </c:pt>
                <c:pt idx="32">
                  <c:v>5.39</c:v>
                </c:pt>
                <c:pt idx="33">
                  <c:v>5.45</c:v>
                </c:pt>
                <c:pt idx="34">
                  <c:v>5.51</c:v>
                </c:pt>
                <c:pt idx="35">
                  <c:v>5.57</c:v>
                </c:pt>
                <c:pt idx="36">
                  <c:v>5.64</c:v>
                </c:pt>
                <c:pt idx="37">
                  <c:v>5.7</c:v>
                </c:pt>
                <c:pt idx="38">
                  <c:v>5.7700000000000014</c:v>
                </c:pt>
                <c:pt idx="39">
                  <c:v>5.84</c:v>
                </c:pt>
                <c:pt idx="40">
                  <c:v>5.91</c:v>
                </c:pt>
                <c:pt idx="41">
                  <c:v>5.98</c:v>
                </c:pt>
                <c:pt idx="42">
                  <c:v>6.05</c:v>
                </c:pt>
                <c:pt idx="43">
                  <c:v>6.13</c:v>
                </c:pt>
                <c:pt idx="44">
                  <c:v>6.2</c:v>
                </c:pt>
                <c:pt idx="45">
                  <c:v>6.28</c:v>
                </c:pt>
                <c:pt idx="46">
                  <c:v>6.3599999999999985</c:v>
                </c:pt>
                <c:pt idx="47">
                  <c:v>6.44</c:v>
                </c:pt>
                <c:pt idx="48">
                  <c:v>6.52</c:v>
                </c:pt>
                <c:pt idx="49">
                  <c:v>6.6</c:v>
                </c:pt>
                <c:pt idx="50">
                  <c:v>6.6899999999999995</c:v>
                </c:pt>
                <c:pt idx="51">
                  <c:v>6.7700000000000014</c:v>
                </c:pt>
                <c:pt idx="52">
                  <c:v>6.8599999999999985</c:v>
                </c:pt>
                <c:pt idx="53">
                  <c:v>6.95</c:v>
                </c:pt>
                <c:pt idx="54">
                  <c:v>7.04</c:v>
                </c:pt>
                <c:pt idx="55">
                  <c:v>7.14</c:v>
                </c:pt>
                <c:pt idx="56">
                  <c:v>7.23</c:v>
                </c:pt>
                <c:pt idx="57">
                  <c:v>7.33</c:v>
                </c:pt>
                <c:pt idx="58">
                  <c:v>7.4300000000000024</c:v>
                </c:pt>
                <c:pt idx="59">
                  <c:v>7.53</c:v>
                </c:pt>
                <c:pt idx="60">
                  <c:v>7.64</c:v>
                </c:pt>
                <c:pt idx="61">
                  <c:v>7.74</c:v>
                </c:pt>
                <c:pt idx="62">
                  <c:v>7.85</c:v>
                </c:pt>
                <c:pt idx="63">
                  <c:v>7.96</c:v>
                </c:pt>
                <c:pt idx="64">
                  <c:v>8.07</c:v>
                </c:pt>
                <c:pt idx="65">
                  <c:v>8.19</c:v>
                </c:pt>
                <c:pt idx="66">
                  <c:v>8.31</c:v>
                </c:pt>
                <c:pt idx="67">
                  <c:v>8.43</c:v>
                </c:pt>
                <c:pt idx="68">
                  <c:v>8.5500000000000007</c:v>
                </c:pt>
                <c:pt idx="69">
                  <c:v>8.68</c:v>
                </c:pt>
                <c:pt idx="70">
                  <c:v>8.81</c:v>
                </c:pt>
                <c:pt idx="71">
                  <c:v>8.94</c:v>
                </c:pt>
                <c:pt idx="72">
                  <c:v>9.08</c:v>
                </c:pt>
                <c:pt idx="73">
                  <c:v>9.2100000000000009</c:v>
                </c:pt>
                <c:pt idx="74">
                  <c:v>9.3600000000000048</c:v>
                </c:pt>
                <c:pt idx="75">
                  <c:v>9.5</c:v>
                </c:pt>
                <c:pt idx="76">
                  <c:v>9.65</c:v>
                </c:pt>
                <c:pt idx="77">
                  <c:v>9.8000000000000007</c:v>
                </c:pt>
                <c:pt idx="78">
                  <c:v>9.9600000000000026</c:v>
                </c:pt>
                <c:pt idx="79">
                  <c:v>10.120000000000001</c:v>
                </c:pt>
                <c:pt idx="80">
                  <c:v>10.28</c:v>
                </c:pt>
                <c:pt idx="81">
                  <c:v>10.450000000000006</c:v>
                </c:pt>
                <c:pt idx="82">
                  <c:v>10.62</c:v>
                </c:pt>
                <c:pt idx="83">
                  <c:v>10.8</c:v>
                </c:pt>
                <c:pt idx="84">
                  <c:v>10.98</c:v>
                </c:pt>
                <c:pt idx="85">
                  <c:v>11.17</c:v>
                </c:pt>
                <c:pt idx="86">
                  <c:v>11.360000000000024</c:v>
                </c:pt>
                <c:pt idx="87">
                  <c:v>11.55</c:v>
                </c:pt>
                <c:pt idx="88">
                  <c:v>11.75</c:v>
                </c:pt>
                <c:pt idx="89">
                  <c:v>11.96</c:v>
                </c:pt>
                <c:pt idx="90">
                  <c:v>12.17</c:v>
                </c:pt>
                <c:pt idx="91">
                  <c:v>12.39</c:v>
                </c:pt>
                <c:pt idx="92">
                  <c:v>12.62</c:v>
                </c:pt>
                <c:pt idx="93">
                  <c:v>12.850000000000026</c:v>
                </c:pt>
                <c:pt idx="94">
                  <c:v>13.09</c:v>
                </c:pt>
                <c:pt idx="95">
                  <c:v>13.33</c:v>
                </c:pt>
                <c:pt idx="96">
                  <c:v>13.58</c:v>
                </c:pt>
                <c:pt idx="97">
                  <c:v>13.84</c:v>
                </c:pt>
                <c:pt idx="98">
                  <c:v>14.11</c:v>
                </c:pt>
                <c:pt idx="99">
                  <c:v>14.39</c:v>
                </c:pt>
                <c:pt idx="100">
                  <c:v>14.67</c:v>
                </c:pt>
                <c:pt idx="101">
                  <c:v>14.97</c:v>
                </c:pt>
                <c:pt idx="102">
                  <c:v>15.27</c:v>
                </c:pt>
                <c:pt idx="103">
                  <c:v>15.59</c:v>
                </c:pt>
                <c:pt idx="104">
                  <c:v>15.91</c:v>
                </c:pt>
                <c:pt idx="105">
                  <c:v>16.25</c:v>
                </c:pt>
                <c:pt idx="106">
                  <c:v>16.59</c:v>
                </c:pt>
                <c:pt idx="107">
                  <c:v>16.95</c:v>
                </c:pt>
                <c:pt idx="108">
                  <c:v>17.32</c:v>
                </c:pt>
                <c:pt idx="109">
                  <c:v>17.7</c:v>
                </c:pt>
                <c:pt idx="110">
                  <c:v>18.100000000000001</c:v>
                </c:pt>
                <c:pt idx="111">
                  <c:v>18.510000000000005</c:v>
                </c:pt>
                <c:pt idx="112">
                  <c:v>18.939999999999987</c:v>
                </c:pt>
                <c:pt idx="113">
                  <c:v>19.38</c:v>
                </c:pt>
                <c:pt idx="114">
                  <c:v>19.84</c:v>
                </c:pt>
                <c:pt idx="115">
                  <c:v>20.32</c:v>
                </c:pt>
                <c:pt idx="116">
                  <c:v>20.810000000000031</c:v>
                </c:pt>
                <c:pt idx="117">
                  <c:v>21.330000000000005</c:v>
                </c:pt>
                <c:pt idx="118">
                  <c:v>21.86</c:v>
                </c:pt>
                <c:pt idx="119">
                  <c:v>22.41</c:v>
                </c:pt>
                <c:pt idx="120">
                  <c:v>22.99</c:v>
                </c:pt>
                <c:pt idx="121">
                  <c:v>23.59</c:v>
                </c:pt>
                <c:pt idx="122">
                  <c:v>24.21</c:v>
                </c:pt>
                <c:pt idx="123">
                  <c:v>24.86</c:v>
                </c:pt>
                <c:pt idx="124">
                  <c:v>25.54</c:v>
                </c:pt>
                <c:pt idx="125">
                  <c:v>26.25</c:v>
                </c:pt>
                <c:pt idx="126">
                  <c:v>26.979999999999986</c:v>
                </c:pt>
                <c:pt idx="127">
                  <c:v>27.75</c:v>
                </c:pt>
                <c:pt idx="128">
                  <c:v>28.55</c:v>
                </c:pt>
                <c:pt idx="129">
                  <c:v>29.38</c:v>
                </c:pt>
                <c:pt idx="130">
                  <c:v>30.25</c:v>
                </c:pt>
                <c:pt idx="131">
                  <c:v>31.16</c:v>
                </c:pt>
                <c:pt idx="132">
                  <c:v>32.11</c:v>
                </c:pt>
                <c:pt idx="133">
                  <c:v>33.1</c:v>
                </c:pt>
                <c:pt idx="134">
                  <c:v>34.14</c:v>
                </c:pt>
                <c:pt idx="135">
                  <c:v>35.21</c:v>
                </c:pt>
                <c:pt idx="136">
                  <c:v>36.339999999999996</c:v>
                </c:pt>
                <c:pt idx="137">
                  <c:v>37.520000000000003</c:v>
                </c:pt>
                <c:pt idx="138">
                  <c:v>38.75</c:v>
                </c:pt>
                <c:pt idx="139">
                  <c:v>40.03</c:v>
                </c:pt>
                <c:pt idx="140">
                  <c:v>41.37</c:v>
                </c:pt>
                <c:pt idx="141">
                  <c:v>42.77</c:v>
                </c:pt>
                <c:pt idx="142">
                  <c:v>44.220000000000013</c:v>
                </c:pt>
                <c:pt idx="143">
                  <c:v>45.74</c:v>
                </c:pt>
                <c:pt idx="144">
                  <c:v>47.32</c:v>
                </c:pt>
                <c:pt idx="145">
                  <c:v>48.96</c:v>
                </c:pt>
                <c:pt idx="146">
                  <c:v>50.67</c:v>
                </c:pt>
                <c:pt idx="147">
                  <c:v>52.44</c:v>
                </c:pt>
                <c:pt idx="148">
                  <c:v>54.28</c:v>
                </c:pt>
                <c:pt idx="149">
                  <c:v>56.18</c:v>
                </c:pt>
                <c:pt idx="150">
                  <c:v>58.14</c:v>
                </c:pt>
                <c:pt idx="151">
                  <c:v>60.17</c:v>
                </c:pt>
                <c:pt idx="152">
                  <c:v>62.25</c:v>
                </c:pt>
                <c:pt idx="153">
                  <c:v>64.38</c:v>
                </c:pt>
                <c:pt idx="154">
                  <c:v>66.56</c:v>
                </c:pt>
                <c:pt idx="155">
                  <c:v>68.78</c:v>
                </c:pt>
                <c:pt idx="156">
                  <c:v>71.02</c:v>
                </c:pt>
                <c:pt idx="157">
                  <c:v>73.290000000000006</c:v>
                </c:pt>
                <c:pt idx="158">
                  <c:v>75.569999999999993</c:v>
                </c:pt>
                <c:pt idx="159">
                  <c:v>77.84</c:v>
                </c:pt>
                <c:pt idx="160">
                  <c:v>80.099999999999994</c:v>
                </c:pt>
                <c:pt idx="161">
                  <c:v>82.31</c:v>
                </c:pt>
                <c:pt idx="162">
                  <c:v>84.460000000000022</c:v>
                </c:pt>
                <c:pt idx="163">
                  <c:v>86.53</c:v>
                </c:pt>
                <c:pt idx="164">
                  <c:v>88.490000000000023</c:v>
                </c:pt>
                <c:pt idx="165">
                  <c:v>90.32</c:v>
                </c:pt>
                <c:pt idx="166">
                  <c:v>92</c:v>
                </c:pt>
                <c:pt idx="167">
                  <c:v>93.48</c:v>
                </c:pt>
                <c:pt idx="168">
                  <c:v>94.76</c:v>
                </c:pt>
                <c:pt idx="169">
                  <c:v>95.8</c:v>
                </c:pt>
                <c:pt idx="170">
                  <c:v>96.59</c:v>
                </c:pt>
                <c:pt idx="171">
                  <c:v>97.11999999999999</c:v>
                </c:pt>
                <c:pt idx="172">
                  <c:v>97.36</c:v>
                </c:pt>
                <c:pt idx="173">
                  <c:v>97.27</c:v>
                </c:pt>
                <c:pt idx="174">
                  <c:v>96.9</c:v>
                </c:pt>
                <c:pt idx="175">
                  <c:v>96.29</c:v>
                </c:pt>
                <c:pt idx="176">
                  <c:v>95.440000000000026</c:v>
                </c:pt>
                <c:pt idx="177">
                  <c:v>94.38</c:v>
                </c:pt>
                <c:pt idx="178">
                  <c:v>93.149999999999991</c:v>
                </c:pt>
                <c:pt idx="179">
                  <c:v>91.75</c:v>
                </c:pt>
                <c:pt idx="180">
                  <c:v>90.240000000000023</c:v>
                </c:pt>
                <c:pt idx="181">
                  <c:v>88.61</c:v>
                </c:pt>
                <c:pt idx="182">
                  <c:v>86.910000000000025</c:v>
                </c:pt>
                <c:pt idx="183">
                  <c:v>85.149999999999991</c:v>
                </c:pt>
                <c:pt idx="184">
                  <c:v>83.35</c:v>
                </c:pt>
                <c:pt idx="185">
                  <c:v>81.53</c:v>
                </c:pt>
                <c:pt idx="186">
                  <c:v>79.709999999999994</c:v>
                </c:pt>
                <c:pt idx="187">
                  <c:v>77.88</c:v>
                </c:pt>
                <c:pt idx="188">
                  <c:v>76.08</c:v>
                </c:pt>
                <c:pt idx="189">
                  <c:v>74.3</c:v>
                </c:pt>
                <c:pt idx="190">
                  <c:v>72.55</c:v>
                </c:pt>
                <c:pt idx="191">
                  <c:v>70.83</c:v>
                </c:pt>
                <c:pt idx="192">
                  <c:v>69.169999999999987</c:v>
                </c:pt>
                <c:pt idx="193">
                  <c:v>67.540000000000006</c:v>
                </c:pt>
                <c:pt idx="194">
                  <c:v>65.97</c:v>
                </c:pt>
                <c:pt idx="195">
                  <c:v>64.45</c:v>
                </c:pt>
                <c:pt idx="196">
                  <c:v>62.99</c:v>
                </c:pt>
                <c:pt idx="197">
                  <c:v>61.57</c:v>
                </c:pt>
                <c:pt idx="198">
                  <c:v>60.21</c:v>
                </c:pt>
                <c:pt idx="199">
                  <c:v>58.91</c:v>
                </c:pt>
                <c:pt idx="200">
                  <c:v>57.65</c:v>
                </c:pt>
                <c:pt idx="201">
                  <c:v>56.449999999999996</c:v>
                </c:pt>
                <c:pt idx="202">
                  <c:v>55.309999999999995</c:v>
                </c:pt>
                <c:pt idx="203">
                  <c:v>54.21</c:v>
                </c:pt>
                <c:pt idx="204">
                  <c:v>53.160000000000011</c:v>
                </c:pt>
                <c:pt idx="205">
                  <c:v>52.160000000000011</c:v>
                </c:pt>
                <c:pt idx="206">
                  <c:v>51.2</c:v>
                </c:pt>
                <c:pt idx="207">
                  <c:v>50.290000000000013</c:v>
                </c:pt>
                <c:pt idx="208">
                  <c:v>49.42</c:v>
                </c:pt>
                <c:pt idx="209">
                  <c:v>48.59</c:v>
                </c:pt>
                <c:pt idx="210">
                  <c:v>47.809999999999995</c:v>
                </c:pt>
                <c:pt idx="211">
                  <c:v>47.06</c:v>
                </c:pt>
                <c:pt idx="212">
                  <c:v>46.349999999999994</c:v>
                </c:pt>
                <c:pt idx="213">
                  <c:v>45.67</c:v>
                </c:pt>
                <c:pt idx="214">
                  <c:v>45.03</c:v>
                </c:pt>
                <c:pt idx="215">
                  <c:v>44.41</c:v>
                </c:pt>
                <c:pt idx="216">
                  <c:v>43.83</c:v>
                </c:pt>
                <c:pt idx="217">
                  <c:v>43.28</c:v>
                </c:pt>
                <c:pt idx="218">
                  <c:v>42.760000000000012</c:v>
                </c:pt>
                <c:pt idx="219">
                  <c:v>42.27</c:v>
                </c:pt>
                <c:pt idx="220">
                  <c:v>41.8</c:v>
                </c:pt>
                <c:pt idx="221">
                  <c:v>41.349999999999994</c:v>
                </c:pt>
                <c:pt idx="222">
                  <c:v>40.93</c:v>
                </c:pt>
                <c:pt idx="223">
                  <c:v>40.54</c:v>
                </c:pt>
                <c:pt idx="224">
                  <c:v>40.160000000000011</c:v>
                </c:pt>
                <c:pt idx="225">
                  <c:v>39.809999999999995</c:v>
                </c:pt>
                <c:pt idx="226">
                  <c:v>39.47</c:v>
                </c:pt>
                <c:pt idx="227">
                  <c:v>39.160000000000011</c:v>
                </c:pt>
                <c:pt idx="228">
                  <c:v>38.86</c:v>
                </c:pt>
                <c:pt idx="229">
                  <c:v>38.58</c:v>
                </c:pt>
                <c:pt idx="230">
                  <c:v>38.32</c:v>
                </c:pt>
                <c:pt idx="231">
                  <c:v>38.07</c:v>
                </c:pt>
                <c:pt idx="232">
                  <c:v>37.839999999999996</c:v>
                </c:pt>
                <c:pt idx="233">
                  <c:v>37.630000000000003</c:v>
                </c:pt>
                <c:pt idx="234">
                  <c:v>37.43</c:v>
                </c:pt>
                <c:pt idx="235">
                  <c:v>37.24</c:v>
                </c:pt>
                <c:pt idx="236">
                  <c:v>37.07</c:v>
                </c:pt>
                <c:pt idx="237">
                  <c:v>36.9</c:v>
                </c:pt>
                <c:pt idx="238">
                  <c:v>36.760000000000012</c:v>
                </c:pt>
                <c:pt idx="239">
                  <c:v>36.620000000000012</c:v>
                </c:pt>
                <c:pt idx="240">
                  <c:v>36.49</c:v>
                </c:pt>
                <c:pt idx="241">
                  <c:v>36.379999999999995</c:v>
                </c:pt>
                <c:pt idx="242">
                  <c:v>36.28</c:v>
                </c:pt>
                <c:pt idx="243">
                  <c:v>36.18</c:v>
                </c:pt>
                <c:pt idx="244">
                  <c:v>36.1</c:v>
                </c:pt>
                <c:pt idx="245">
                  <c:v>36.020000000000003</c:v>
                </c:pt>
                <c:pt idx="246">
                  <c:v>35.96</c:v>
                </c:pt>
                <c:pt idx="247">
                  <c:v>35.9</c:v>
                </c:pt>
                <c:pt idx="248">
                  <c:v>35.86</c:v>
                </c:pt>
                <c:pt idx="249">
                  <c:v>35.82</c:v>
                </c:pt>
                <c:pt idx="250">
                  <c:v>35.790000000000013</c:v>
                </c:pt>
                <c:pt idx="251">
                  <c:v>35.760000000000012</c:v>
                </c:pt>
                <c:pt idx="252">
                  <c:v>35.75</c:v>
                </c:pt>
                <c:pt idx="253">
                  <c:v>35.74</c:v>
                </c:pt>
                <c:pt idx="254">
                  <c:v>35.74</c:v>
                </c:pt>
                <c:pt idx="255">
                  <c:v>35.75</c:v>
                </c:pt>
                <c:pt idx="256">
                  <c:v>35.760000000000012</c:v>
                </c:pt>
                <c:pt idx="257">
                  <c:v>35.78</c:v>
                </c:pt>
                <c:pt idx="258">
                  <c:v>35.800000000000004</c:v>
                </c:pt>
                <c:pt idx="259">
                  <c:v>35.839999999999996</c:v>
                </c:pt>
                <c:pt idx="260">
                  <c:v>35.870000000000005</c:v>
                </c:pt>
                <c:pt idx="261">
                  <c:v>35.92</c:v>
                </c:pt>
                <c:pt idx="262">
                  <c:v>35.97</c:v>
                </c:pt>
                <c:pt idx="263">
                  <c:v>36.020000000000003</c:v>
                </c:pt>
                <c:pt idx="264">
                  <c:v>36.090000000000003</c:v>
                </c:pt>
                <c:pt idx="265">
                  <c:v>36.15</c:v>
                </c:pt>
                <c:pt idx="266">
                  <c:v>36.220000000000013</c:v>
                </c:pt>
                <c:pt idx="267">
                  <c:v>36.300000000000004</c:v>
                </c:pt>
                <c:pt idx="268">
                  <c:v>36.379999999999995</c:v>
                </c:pt>
                <c:pt idx="269">
                  <c:v>36.47</c:v>
                </c:pt>
                <c:pt idx="270">
                  <c:v>36.56</c:v>
                </c:pt>
                <c:pt idx="271">
                  <c:v>36.660000000000011</c:v>
                </c:pt>
                <c:pt idx="272">
                  <c:v>36.760000000000012</c:v>
                </c:pt>
                <c:pt idx="273">
                  <c:v>36.870000000000005</c:v>
                </c:pt>
                <c:pt idx="274">
                  <c:v>36.980000000000004</c:v>
                </c:pt>
                <c:pt idx="275">
                  <c:v>37.090000000000003</c:v>
                </c:pt>
                <c:pt idx="276">
                  <c:v>37.21</c:v>
                </c:pt>
                <c:pt idx="277">
                  <c:v>37.339999999999996</c:v>
                </c:pt>
                <c:pt idx="278">
                  <c:v>37.47</c:v>
                </c:pt>
                <c:pt idx="279">
                  <c:v>37.6</c:v>
                </c:pt>
                <c:pt idx="280">
                  <c:v>37.74</c:v>
                </c:pt>
                <c:pt idx="281">
                  <c:v>37.879999999999995</c:v>
                </c:pt>
                <c:pt idx="282">
                  <c:v>38.020000000000003</c:v>
                </c:pt>
                <c:pt idx="283">
                  <c:v>38.17</c:v>
                </c:pt>
                <c:pt idx="284">
                  <c:v>38.32</c:v>
                </c:pt>
                <c:pt idx="285">
                  <c:v>38.480000000000004</c:v>
                </c:pt>
                <c:pt idx="286">
                  <c:v>38.64</c:v>
                </c:pt>
                <c:pt idx="287">
                  <c:v>38.809999999999995</c:v>
                </c:pt>
                <c:pt idx="288">
                  <c:v>38.980000000000004</c:v>
                </c:pt>
                <c:pt idx="289">
                  <c:v>39.15</c:v>
                </c:pt>
                <c:pt idx="290">
                  <c:v>39.33</c:v>
                </c:pt>
                <c:pt idx="291">
                  <c:v>39.51</c:v>
                </c:pt>
                <c:pt idx="292">
                  <c:v>39.690000000000012</c:v>
                </c:pt>
                <c:pt idx="293">
                  <c:v>39.879999999999995</c:v>
                </c:pt>
                <c:pt idx="294">
                  <c:v>40.07</c:v>
                </c:pt>
                <c:pt idx="295">
                  <c:v>40.260000000000012</c:v>
                </c:pt>
                <c:pt idx="296">
                  <c:v>40.46</c:v>
                </c:pt>
                <c:pt idx="297">
                  <c:v>40.67</c:v>
                </c:pt>
                <c:pt idx="298">
                  <c:v>40.870000000000005</c:v>
                </c:pt>
                <c:pt idx="299">
                  <c:v>41.08</c:v>
                </c:pt>
                <c:pt idx="300">
                  <c:v>41.290000000000013</c:v>
                </c:pt>
                <c:pt idx="301">
                  <c:v>41.51</c:v>
                </c:pt>
                <c:pt idx="302">
                  <c:v>41.730000000000011</c:v>
                </c:pt>
                <c:pt idx="303">
                  <c:v>41.96</c:v>
                </c:pt>
                <c:pt idx="304">
                  <c:v>42.190000000000012</c:v>
                </c:pt>
                <c:pt idx="305">
                  <c:v>42.42</c:v>
                </c:pt>
                <c:pt idx="306">
                  <c:v>42.65</c:v>
                </c:pt>
                <c:pt idx="307">
                  <c:v>42.89</c:v>
                </c:pt>
                <c:pt idx="308">
                  <c:v>43.14</c:v>
                </c:pt>
                <c:pt idx="309">
                  <c:v>43.379999999999995</c:v>
                </c:pt>
                <c:pt idx="310">
                  <c:v>43.63</c:v>
                </c:pt>
                <c:pt idx="311">
                  <c:v>43.89</c:v>
                </c:pt>
                <c:pt idx="312">
                  <c:v>44.14</c:v>
                </c:pt>
                <c:pt idx="313">
                  <c:v>44.41</c:v>
                </c:pt>
                <c:pt idx="314">
                  <c:v>44.67</c:v>
                </c:pt>
                <c:pt idx="315">
                  <c:v>44.94</c:v>
                </c:pt>
                <c:pt idx="316">
                  <c:v>45.21</c:v>
                </c:pt>
                <c:pt idx="317">
                  <c:v>45.49</c:v>
                </c:pt>
                <c:pt idx="318">
                  <c:v>45.77</c:v>
                </c:pt>
                <c:pt idx="319">
                  <c:v>46.05</c:v>
                </c:pt>
                <c:pt idx="320">
                  <c:v>46.339999999999996</c:v>
                </c:pt>
                <c:pt idx="321">
                  <c:v>46.63</c:v>
                </c:pt>
                <c:pt idx="322">
                  <c:v>46.93</c:v>
                </c:pt>
                <c:pt idx="323">
                  <c:v>47.230000000000011</c:v>
                </c:pt>
                <c:pt idx="324">
                  <c:v>47.53</c:v>
                </c:pt>
                <c:pt idx="325">
                  <c:v>47.839999999999996</c:v>
                </c:pt>
                <c:pt idx="326">
                  <c:v>48.15</c:v>
                </c:pt>
                <c:pt idx="327">
                  <c:v>48.47</c:v>
                </c:pt>
                <c:pt idx="328">
                  <c:v>48.790000000000013</c:v>
                </c:pt>
                <c:pt idx="329">
                  <c:v>49.120000000000012</c:v>
                </c:pt>
                <c:pt idx="330">
                  <c:v>49.44</c:v>
                </c:pt>
                <c:pt idx="331">
                  <c:v>49.78</c:v>
                </c:pt>
                <c:pt idx="332">
                  <c:v>50.120000000000012</c:v>
                </c:pt>
                <c:pt idx="333">
                  <c:v>50.46</c:v>
                </c:pt>
                <c:pt idx="334">
                  <c:v>50.8</c:v>
                </c:pt>
                <c:pt idx="335">
                  <c:v>51.15</c:v>
                </c:pt>
                <c:pt idx="336">
                  <c:v>51.51</c:v>
                </c:pt>
                <c:pt idx="337">
                  <c:v>51.87</c:v>
                </c:pt>
                <c:pt idx="338">
                  <c:v>52.230000000000011</c:v>
                </c:pt>
                <c:pt idx="339">
                  <c:v>52.6</c:v>
                </c:pt>
                <c:pt idx="340">
                  <c:v>52.98</c:v>
                </c:pt>
                <c:pt idx="341">
                  <c:v>53.349999999999994</c:v>
                </c:pt>
                <c:pt idx="342">
                  <c:v>53.74</c:v>
                </c:pt>
                <c:pt idx="343">
                  <c:v>54.13</c:v>
                </c:pt>
                <c:pt idx="344">
                  <c:v>54.52</c:v>
                </c:pt>
                <c:pt idx="345">
                  <c:v>54.92</c:v>
                </c:pt>
                <c:pt idx="346">
                  <c:v>55.32</c:v>
                </c:pt>
                <c:pt idx="347">
                  <c:v>55.730000000000011</c:v>
                </c:pt>
                <c:pt idx="348">
                  <c:v>56.14</c:v>
                </c:pt>
                <c:pt idx="349">
                  <c:v>56.56</c:v>
                </c:pt>
                <c:pt idx="350">
                  <c:v>56.99</c:v>
                </c:pt>
                <c:pt idx="351">
                  <c:v>57.42</c:v>
                </c:pt>
                <c:pt idx="352">
                  <c:v>57.849999999999994</c:v>
                </c:pt>
                <c:pt idx="353">
                  <c:v>58.290000000000013</c:v>
                </c:pt>
                <c:pt idx="354">
                  <c:v>58.74</c:v>
                </c:pt>
                <c:pt idx="355">
                  <c:v>59.190000000000012</c:v>
                </c:pt>
                <c:pt idx="356">
                  <c:v>59.65</c:v>
                </c:pt>
                <c:pt idx="357">
                  <c:v>60.11</c:v>
                </c:pt>
                <c:pt idx="358">
                  <c:v>60.58</c:v>
                </c:pt>
                <c:pt idx="359">
                  <c:v>61.06</c:v>
                </c:pt>
                <c:pt idx="360">
                  <c:v>61.54</c:v>
                </c:pt>
                <c:pt idx="361">
                  <c:v>62.03</c:v>
                </c:pt>
                <c:pt idx="362">
                  <c:v>62.53</c:v>
                </c:pt>
                <c:pt idx="363">
                  <c:v>63.03</c:v>
                </c:pt>
                <c:pt idx="364">
                  <c:v>63.54</c:v>
                </c:pt>
                <c:pt idx="365">
                  <c:v>64.05</c:v>
                </c:pt>
                <c:pt idx="366">
                  <c:v>64.569999999999993</c:v>
                </c:pt>
                <c:pt idx="367">
                  <c:v>65.099999999999994</c:v>
                </c:pt>
                <c:pt idx="368">
                  <c:v>65.64</c:v>
                </c:pt>
                <c:pt idx="369">
                  <c:v>66.179999999999978</c:v>
                </c:pt>
                <c:pt idx="370">
                  <c:v>66.73</c:v>
                </c:pt>
                <c:pt idx="371">
                  <c:v>67.290000000000006</c:v>
                </c:pt>
                <c:pt idx="372">
                  <c:v>67.86</c:v>
                </c:pt>
                <c:pt idx="373">
                  <c:v>68.430000000000007</c:v>
                </c:pt>
                <c:pt idx="374">
                  <c:v>69.010000000000005</c:v>
                </c:pt>
                <c:pt idx="375">
                  <c:v>69.599999999999994</c:v>
                </c:pt>
                <c:pt idx="376">
                  <c:v>70.2</c:v>
                </c:pt>
                <c:pt idx="377">
                  <c:v>70.8</c:v>
                </c:pt>
                <c:pt idx="378">
                  <c:v>71.42</c:v>
                </c:pt>
                <c:pt idx="379">
                  <c:v>72.040000000000006</c:v>
                </c:pt>
                <c:pt idx="380">
                  <c:v>72.669999999999987</c:v>
                </c:pt>
                <c:pt idx="381">
                  <c:v>73.31</c:v>
                </c:pt>
                <c:pt idx="382">
                  <c:v>73.959999999999994</c:v>
                </c:pt>
                <c:pt idx="383">
                  <c:v>74.61999999999999</c:v>
                </c:pt>
                <c:pt idx="384">
                  <c:v>75.28</c:v>
                </c:pt>
                <c:pt idx="385">
                  <c:v>75.959999999999994</c:v>
                </c:pt>
                <c:pt idx="386">
                  <c:v>76.649999999999991</c:v>
                </c:pt>
                <c:pt idx="387">
                  <c:v>77.349999999999994</c:v>
                </c:pt>
                <c:pt idx="388">
                  <c:v>78.05</c:v>
                </c:pt>
                <c:pt idx="389">
                  <c:v>78.77</c:v>
                </c:pt>
                <c:pt idx="390">
                  <c:v>79.5</c:v>
                </c:pt>
                <c:pt idx="391">
                  <c:v>80.23</c:v>
                </c:pt>
                <c:pt idx="392">
                  <c:v>80.98</c:v>
                </c:pt>
                <c:pt idx="393">
                  <c:v>81.739999999999995</c:v>
                </c:pt>
                <c:pt idx="394">
                  <c:v>82.52</c:v>
                </c:pt>
                <c:pt idx="395">
                  <c:v>83.3</c:v>
                </c:pt>
                <c:pt idx="396">
                  <c:v>84.09</c:v>
                </c:pt>
                <c:pt idx="397">
                  <c:v>84.9</c:v>
                </c:pt>
                <c:pt idx="398">
                  <c:v>85.72</c:v>
                </c:pt>
                <c:pt idx="399">
                  <c:v>86.55</c:v>
                </c:pt>
                <c:pt idx="400">
                  <c:v>87.39</c:v>
                </c:pt>
                <c:pt idx="401">
                  <c:v>88.25</c:v>
                </c:pt>
                <c:pt idx="402">
                  <c:v>89.11999999999999</c:v>
                </c:pt>
                <c:pt idx="403">
                  <c:v>90</c:v>
                </c:pt>
                <c:pt idx="404">
                  <c:v>90.9</c:v>
                </c:pt>
                <c:pt idx="405">
                  <c:v>91.81</c:v>
                </c:pt>
                <c:pt idx="406">
                  <c:v>92.73</c:v>
                </c:pt>
                <c:pt idx="407">
                  <c:v>93.669999999999987</c:v>
                </c:pt>
                <c:pt idx="408">
                  <c:v>94.63</c:v>
                </c:pt>
                <c:pt idx="409">
                  <c:v>95.6</c:v>
                </c:pt>
                <c:pt idx="410">
                  <c:v>96.58</c:v>
                </c:pt>
                <c:pt idx="411">
                  <c:v>97.58</c:v>
                </c:pt>
                <c:pt idx="412">
                  <c:v>98.6</c:v>
                </c:pt>
                <c:pt idx="413">
                  <c:v>99.63</c:v>
                </c:pt>
                <c:pt idx="414">
                  <c:v>100.67999999999998</c:v>
                </c:pt>
                <c:pt idx="415">
                  <c:v>101.74000000000002</c:v>
                </c:pt>
                <c:pt idx="416">
                  <c:v>102.83</c:v>
                </c:pt>
                <c:pt idx="417">
                  <c:v>103.93</c:v>
                </c:pt>
                <c:pt idx="418">
                  <c:v>105.05</c:v>
                </c:pt>
                <c:pt idx="419">
                  <c:v>106.17999999999998</c:v>
                </c:pt>
                <c:pt idx="420">
                  <c:v>107.34</c:v>
                </c:pt>
                <c:pt idx="421">
                  <c:v>108.51</c:v>
                </c:pt>
                <c:pt idx="422">
                  <c:v>109.71000000000002</c:v>
                </c:pt>
                <c:pt idx="423">
                  <c:v>110.92</c:v>
                </c:pt>
                <c:pt idx="424">
                  <c:v>112.14999999999999</c:v>
                </c:pt>
                <c:pt idx="425">
                  <c:v>113.41000000000012</c:v>
                </c:pt>
                <c:pt idx="426">
                  <c:v>114.67999999999998</c:v>
                </c:pt>
                <c:pt idx="427">
                  <c:v>115.98</c:v>
                </c:pt>
                <c:pt idx="428">
                  <c:v>117.29</c:v>
                </c:pt>
                <c:pt idx="429">
                  <c:v>118.63</c:v>
                </c:pt>
                <c:pt idx="430">
                  <c:v>119.99000000000002</c:v>
                </c:pt>
                <c:pt idx="431">
                  <c:v>121.38</c:v>
                </c:pt>
                <c:pt idx="432">
                  <c:v>122.78</c:v>
                </c:pt>
                <c:pt idx="433">
                  <c:v>124.21000000000002</c:v>
                </c:pt>
                <c:pt idx="434">
                  <c:v>125.66999999999999</c:v>
                </c:pt>
                <c:pt idx="435">
                  <c:v>127.14</c:v>
                </c:pt>
                <c:pt idx="436">
                  <c:v>128.63999999999999</c:v>
                </c:pt>
                <c:pt idx="437">
                  <c:v>130.16999999999999</c:v>
                </c:pt>
                <c:pt idx="438">
                  <c:v>131.72</c:v>
                </c:pt>
                <c:pt idx="439">
                  <c:v>133.30000000000001</c:v>
                </c:pt>
                <c:pt idx="440">
                  <c:v>134.9</c:v>
                </c:pt>
                <c:pt idx="441">
                  <c:v>136.53</c:v>
                </c:pt>
                <c:pt idx="442">
                  <c:v>138.18</c:v>
                </c:pt>
                <c:pt idx="443">
                  <c:v>139.86000000000001</c:v>
                </c:pt>
                <c:pt idx="444">
                  <c:v>141.57</c:v>
                </c:pt>
                <c:pt idx="445">
                  <c:v>143.30000000000001</c:v>
                </c:pt>
                <c:pt idx="446">
                  <c:v>145.06</c:v>
                </c:pt>
                <c:pt idx="447">
                  <c:v>146.85000000000082</c:v>
                </c:pt>
                <c:pt idx="448">
                  <c:v>148.66</c:v>
                </c:pt>
                <c:pt idx="449">
                  <c:v>150.5</c:v>
                </c:pt>
                <c:pt idx="450">
                  <c:v>152.37</c:v>
                </c:pt>
                <c:pt idx="452">
                  <c:v>185.33</c:v>
                </c:pt>
                <c:pt idx="453">
                  <c:v>184.16</c:v>
                </c:pt>
                <c:pt idx="454">
                  <c:v>183</c:v>
                </c:pt>
                <c:pt idx="455">
                  <c:v>181.86</c:v>
                </c:pt>
                <c:pt idx="456">
                  <c:v>180.73</c:v>
                </c:pt>
                <c:pt idx="457">
                  <c:v>179.63</c:v>
                </c:pt>
                <c:pt idx="458">
                  <c:v>178.54</c:v>
                </c:pt>
                <c:pt idx="459">
                  <c:v>177.46</c:v>
                </c:pt>
                <c:pt idx="460">
                  <c:v>176.41</c:v>
                </c:pt>
                <c:pt idx="461">
                  <c:v>175.37</c:v>
                </c:pt>
                <c:pt idx="462">
                  <c:v>174.35000000000082</c:v>
                </c:pt>
                <c:pt idx="463">
                  <c:v>173.35000000000082</c:v>
                </c:pt>
                <c:pt idx="464">
                  <c:v>172.37</c:v>
                </c:pt>
                <c:pt idx="465">
                  <c:v>171.4</c:v>
                </c:pt>
                <c:pt idx="466">
                  <c:v>170.45000000000007</c:v>
                </c:pt>
                <c:pt idx="467">
                  <c:v>169.52</c:v>
                </c:pt>
                <c:pt idx="468">
                  <c:v>168.6</c:v>
                </c:pt>
                <c:pt idx="469">
                  <c:v>167.7</c:v>
                </c:pt>
                <c:pt idx="470">
                  <c:v>166.82000000000082</c:v>
                </c:pt>
                <c:pt idx="471">
                  <c:v>165.95000000000007</c:v>
                </c:pt>
                <c:pt idx="472">
                  <c:v>165.1</c:v>
                </c:pt>
                <c:pt idx="473">
                  <c:v>164.26</c:v>
                </c:pt>
                <c:pt idx="474">
                  <c:v>163.44</c:v>
                </c:pt>
                <c:pt idx="475">
                  <c:v>162.63999999999999</c:v>
                </c:pt>
                <c:pt idx="476">
                  <c:v>161.85000000000082</c:v>
                </c:pt>
                <c:pt idx="477">
                  <c:v>161.08000000000001</c:v>
                </c:pt>
                <c:pt idx="478">
                  <c:v>160.32000000000082</c:v>
                </c:pt>
                <c:pt idx="479">
                  <c:v>159.58000000000001</c:v>
                </c:pt>
                <c:pt idx="480">
                  <c:v>158.85000000000082</c:v>
                </c:pt>
                <c:pt idx="481">
                  <c:v>158.13</c:v>
                </c:pt>
                <c:pt idx="482">
                  <c:v>157.43</c:v>
                </c:pt>
                <c:pt idx="483">
                  <c:v>156.75</c:v>
                </c:pt>
                <c:pt idx="484">
                  <c:v>156.07</c:v>
                </c:pt>
                <c:pt idx="485">
                  <c:v>155.41</c:v>
                </c:pt>
                <c:pt idx="486">
                  <c:v>154.76999999999998</c:v>
                </c:pt>
                <c:pt idx="487">
                  <c:v>154.13999999999999</c:v>
                </c:pt>
                <c:pt idx="488">
                  <c:v>153.51</c:v>
                </c:pt>
                <c:pt idx="489">
                  <c:v>152.91</c:v>
                </c:pt>
                <c:pt idx="490">
                  <c:v>152.31</c:v>
                </c:pt>
                <c:pt idx="491">
                  <c:v>151.72999999999999</c:v>
                </c:pt>
                <c:pt idx="492">
                  <c:v>151.16</c:v>
                </c:pt>
                <c:pt idx="493">
                  <c:v>150.6</c:v>
                </c:pt>
                <c:pt idx="494">
                  <c:v>150.05000000000001</c:v>
                </c:pt>
                <c:pt idx="495">
                  <c:v>149.52000000000001</c:v>
                </c:pt>
                <c:pt idx="496">
                  <c:v>148.99</c:v>
                </c:pt>
                <c:pt idx="497">
                  <c:v>148.47999999999999</c:v>
                </c:pt>
                <c:pt idx="498">
                  <c:v>147.97999999999999</c:v>
                </c:pt>
                <c:pt idx="499">
                  <c:v>147.47999999999999</c:v>
                </c:pt>
                <c:pt idx="500">
                  <c:v>147</c:v>
                </c:pt>
                <c:pt idx="501">
                  <c:v>146.53</c:v>
                </c:pt>
                <c:pt idx="502">
                  <c:v>146.07</c:v>
                </c:pt>
                <c:pt idx="503">
                  <c:v>145.62</c:v>
                </c:pt>
                <c:pt idx="504">
                  <c:v>145.18</c:v>
                </c:pt>
                <c:pt idx="505">
                  <c:v>144.75</c:v>
                </c:pt>
                <c:pt idx="506">
                  <c:v>144.32000000000082</c:v>
                </c:pt>
                <c:pt idx="507">
                  <c:v>143.91</c:v>
                </c:pt>
                <c:pt idx="508">
                  <c:v>143.51</c:v>
                </c:pt>
                <c:pt idx="509">
                  <c:v>143.10999999999999</c:v>
                </c:pt>
                <c:pt idx="510">
                  <c:v>142.72999999999999</c:v>
                </c:pt>
                <c:pt idx="511">
                  <c:v>142.35000000000082</c:v>
                </c:pt>
                <c:pt idx="512">
                  <c:v>141.97999999999999</c:v>
                </c:pt>
                <c:pt idx="513">
                  <c:v>141.62</c:v>
                </c:pt>
                <c:pt idx="514">
                  <c:v>141.26999999999998</c:v>
                </c:pt>
                <c:pt idx="515">
                  <c:v>140.93</c:v>
                </c:pt>
                <c:pt idx="516">
                  <c:v>140.59</c:v>
                </c:pt>
                <c:pt idx="517">
                  <c:v>140.26</c:v>
                </c:pt>
                <c:pt idx="518">
                  <c:v>139.94</c:v>
                </c:pt>
                <c:pt idx="519">
                  <c:v>139.63</c:v>
                </c:pt>
                <c:pt idx="520">
                  <c:v>139.33000000000001</c:v>
                </c:pt>
                <c:pt idx="521">
                  <c:v>139.03</c:v>
                </c:pt>
                <c:pt idx="522">
                  <c:v>138.73999999999998</c:v>
                </c:pt>
                <c:pt idx="523">
                  <c:v>138.46</c:v>
                </c:pt>
                <c:pt idx="524">
                  <c:v>138.18</c:v>
                </c:pt>
                <c:pt idx="525">
                  <c:v>137.91</c:v>
                </c:pt>
                <c:pt idx="526">
                  <c:v>137.65</c:v>
                </c:pt>
                <c:pt idx="527">
                  <c:v>137.39000000000001</c:v>
                </c:pt>
                <c:pt idx="528">
                  <c:v>137.13999999999999</c:v>
                </c:pt>
                <c:pt idx="529">
                  <c:v>136.9</c:v>
                </c:pt>
                <c:pt idx="530">
                  <c:v>136.66</c:v>
                </c:pt>
                <c:pt idx="531">
                  <c:v>136.43</c:v>
                </c:pt>
                <c:pt idx="532">
                  <c:v>136.19999999999999</c:v>
                </c:pt>
                <c:pt idx="533">
                  <c:v>135.99</c:v>
                </c:pt>
                <c:pt idx="534">
                  <c:v>135.76999999999998</c:v>
                </c:pt>
                <c:pt idx="535">
                  <c:v>135.57</c:v>
                </c:pt>
                <c:pt idx="536">
                  <c:v>135.36000000000001</c:v>
                </c:pt>
                <c:pt idx="537">
                  <c:v>135.16999999999999</c:v>
                </c:pt>
                <c:pt idx="538">
                  <c:v>134.97999999999999</c:v>
                </c:pt>
                <c:pt idx="539">
                  <c:v>134.79</c:v>
                </c:pt>
                <c:pt idx="540">
                  <c:v>134.60999999999999</c:v>
                </c:pt>
                <c:pt idx="541">
                  <c:v>134.44</c:v>
                </c:pt>
                <c:pt idx="542">
                  <c:v>134.26999999999998</c:v>
                </c:pt>
                <c:pt idx="543">
                  <c:v>134.10999999999999</c:v>
                </c:pt>
                <c:pt idx="544">
                  <c:v>133.94999999999999</c:v>
                </c:pt>
                <c:pt idx="545">
                  <c:v>133.79</c:v>
                </c:pt>
                <c:pt idx="546">
                  <c:v>133.63999999999999</c:v>
                </c:pt>
                <c:pt idx="547">
                  <c:v>133.5</c:v>
                </c:pt>
                <c:pt idx="548">
                  <c:v>133.36000000000001</c:v>
                </c:pt>
                <c:pt idx="549">
                  <c:v>133.22</c:v>
                </c:pt>
                <c:pt idx="550">
                  <c:v>133.09</c:v>
                </c:pt>
                <c:pt idx="551">
                  <c:v>132.97</c:v>
                </c:pt>
                <c:pt idx="552">
                  <c:v>132.84</c:v>
                </c:pt>
                <c:pt idx="553">
                  <c:v>132.72999999999999</c:v>
                </c:pt>
                <c:pt idx="554">
                  <c:v>132.60999999999999</c:v>
                </c:pt>
                <c:pt idx="555">
                  <c:v>132.5</c:v>
                </c:pt>
                <c:pt idx="556">
                  <c:v>132.4</c:v>
                </c:pt>
                <c:pt idx="557">
                  <c:v>132.30000000000001</c:v>
                </c:pt>
                <c:pt idx="558">
                  <c:v>132.19999999999999</c:v>
                </c:pt>
                <c:pt idx="559">
                  <c:v>132.10999999999999</c:v>
                </c:pt>
                <c:pt idx="560">
                  <c:v>132.02000000000001</c:v>
                </c:pt>
                <c:pt idx="561">
                  <c:v>131.93</c:v>
                </c:pt>
                <c:pt idx="562">
                  <c:v>131.85000000000082</c:v>
                </c:pt>
                <c:pt idx="563">
                  <c:v>131.76999999999998</c:v>
                </c:pt>
                <c:pt idx="564">
                  <c:v>131.69999999999999</c:v>
                </c:pt>
                <c:pt idx="565">
                  <c:v>131.63</c:v>
                </c:pt>
                <c:pt idx="566">
                  <c:v>131.56</c:v>
                </c:pt>
                <c:pt idx="567">
                  <c:v>131.5</c:v>
                </c:pt>
                <c:pt idx="568">
                  <c:v>131.44</c:v>
                </c:pt>
                <c:pt idx="569">
                  <c:v>131.38000000000082</c:v>
                </c:pt>
                <c:pt idx="570">
                  <c:v>131.33000000000001</c:v>
                </c:pt>
                <c:pt idx="571">
                  <c:v>131.28</c:v>
                </c:pt>
                <c:pt idx="572">
                  <c:v>131.22999999999999</c:v>
                </c:pt>
                <c:pt idx="573">
                  <c:v>131.19</c:v>
                </c:pt>
                <c:pt idx="574">
                  <c:v>131.13999999999999</c:v>
                </c:pt>
                <c:pt idx="575">
                  <c:v>131.10999999999999</c:v>
                </c:pt>
                <c:pt idx="576">
                  <c:v>131.07</c:v>
                </c:pt>
                <c:pt idx="577">
                  <c:v>131.04</c:v>
                </c:pt>
                <c:pt idx="578">
                  <c:v>131.01</c:v>
                </c:pt>
                <c:pt idx="579">
                  <c:v>130.99</c:v>
                </c:pt>
                <c:pt idx="580">
                  <c:v>130.96</c:v>
                </c:pt>
                <c:pt idx="581">
                  <c:v>130.94</c:v>
                </c:pt>
                <c:pt idx="582">
                  <c:v>130.93</c:v>
                </c:pt>
                <c:pt idx="583">
                  <c:v>130.91</c:v>
                </c:pt>
                <c:pt idx="584">
                  <c:v>130.9</c:v>
                </c:pt>
                <c:pt idx="585">
                  <c:v>130.89000000000001</c:v>
                </c:pt>
                <c:pt idx="586">
                  <c:v>130.88000000000082</c:v>
                </c:pt>
                <c:pt idx="587">
                  <c:v>130.88000000000082</c:v>
                </c:pt>
                <c:pt idx="588">
                  <c:v>130.88000000000082</c:v>
                </c:pt>
                <c:pt idx="589">
                  <c:v>130.88000000000082</c:v>
                </c:pt>
                <c:pt idx="590">
                  <c:v>130.88000000000082</c:v>
                </c:pt>
                <c:pt idx="591">
                  <c:v>130.89000000000001</c:v>
                </c:pt>
                <c:pt idx="592">
                  <c:v>130.9</c:v>
                </c:pt>
                <c:pt idx="593">
                  <c:v>130.91</c:v>
                </c:pt>
                <c:pt idx="594">
                  <c:v>130.91999999999999</c:v>
                </c:pt>
                <c:pt idx="595">
                  <c:v>130.94</c:v>
                </c:pt>
                <c:pt idx="596">
                  <c:v>130.96</c:v>
                </c:pt>
                <c:pt idx="597">
                  <c:v>130.97999999999999</c:v>
                </c:pt>
                <c:pt idx="598">
                  <c:v>131</c:v>
                </c:pt>
                <c:pt idx="599">
                  <c:v>131.02000000000001</c:v>
                </c:pt>
                <c:pt idx="600">
                  <c:v>131.05000000000001</c:v>
                </c:pt>
                <c:pt idx="601">
                  <c:v>131.08000000000001</c:v>
                </c:pt>
                <c:pt idx="602">
                  <c:v>131.10999999999999</c:v>
                </c:pt>
                <c:pt idx="603">
                  <c:v>131.13999999999999</c:v>
                </c:pt>
                <c:pt idx="604">
                  <c:v>131.18</c:v>
                </c:pt>
                <c:pt idx="605">
                  <c:v>131.22</c:v>
                </c:pt>
                <c:pt idx="606">
                  <c:v>131.26</c:v>
                </c:pt>
                <c:pt idx="607">
                  <c:v>131.30000000000001</c:v>
                </c:pt>
                <c:pt idx="608">
                  <c:v>131.34</c:v>
                </c:pt>
                <c:pt idx="609">
                  <c:v>131.39000000000001</c:v>
                </c:pt>
                <c:pt idx="610">
                  <c:v>131.43</c:v>
                </c:pt>
                <c:pt idx="611">
                  <c:v>131.47999999999999</c:v>
                </c:pt>
                <c:pt idx="612">
                  <c:v>131.53</c:v>
                </c:pt>
                <c:pt idx="613">
                  <c:v>131.59</c:v>
                </c:pt>
                <c:pt idx="614">
                  <c:v>131.63999999999999</c:v>
                </c:pt>
                <c:pt idx="615">
                  <c:v>131.69999999999999</c:v>
                </c:pt>
                <c:pt idx="616">
                  <c:v>131.76</c:v>
                </c:pt>
                <c:pt idx="617">
                  <c:v>131.81</c:v>
                </c:pt>
                <c:pt idx="618">
                  <c:v>131.88000000000082</c:v>
                </c:pt>
                <c:pt idx="619">
                  <c:v>131.94</c:v>
                </c:pt>
                <c:pt idx="620">
                  <c:v>132</c:v>
                </c:pt>
                <c:pt idx="621">
                  <c:v>132.07</c:v>
                </c:pt>
                <c:pt idx="622">
                  <c:v>132.13999999999999</c:v>
                </c:pt>
                <c:pt idx="623">
                  <c:v>132.20999999999998</c:v>
                </c:pt>
                <c:pt idx="624">
                  <c:v>132.28</c:v>
                </c:pt>
                <c:pt idx="625">
                  <c:v>132.35000000000082</c:v>
                </c:pt>
                <c:pt idx="626">
                  <c:v>132.43</c:v>
                </c:pt>
                <c:pt idx="627">
                  <c:v>132.5</c:v>
                </c:pt>
                <c:pt idx="628">
                  <c:v>132.58000000000001</c:v>
                </c:pt>
                <c:pt idx="629">
                  <c:v>132.66</c:v>
                </c:pt>
                <c:pt idx="630">
                  <c:v>132.73999999999998</c:v>
                </c:pt>
                <c:pt idx="631">
                  <c:v>132.82000000000082</c:v>
                </c:pt>
                <c:pt idx="632">
                  <c:v>132.91</c:v>
                </c:pt>
                <c:pt idx="633">
                  <c:v>132.99</c:v>
                </c:pt>
                <c:pt idx="634">
                  <c:v>133.08000000000001</c:v>
                </c:pt>
                <c:pt idx="635">
                  <c:v>133.16999999999999</c:v>
                </c:pt>
                <c:pt idx="636">
                  <c:v>133.26</c:v>
                </c:pt>
                <c:pt idx="637">
                  <c:v>133.35000000000082</c:v>
                </c:pt>
                <c:pt idx="638">
                  <c:v>133.44</c:v>
                </c:pt>
                <c:pt idx="639">
                  <c:v>133.53</c:v>
                </c:pt>
                <c:pt idx="640">
                  <c:v>133.63</c:v>
                </c:pt>
                <c:pt idx="641">
                  <c:v>133.72</c:v>
                </c:pt>
                <c:pt idx="642">
                  <c:v>133.82000000000082</c:v>
                </c:pt>
                <c:pt idx="643">
                  <c:v>133.91999999999999</c:v>
                </c:pt>
                <c:pt idx="644">
                  <c:v>134.02000000000001</c:v>
                </c:pt>
                <c:pt idx="645">
                  <c:v>134.12</c:v>
                </c:pt>
                <c:pt idx="646">
                  <c:v>134.22</c:v>
                </c:pt>
                <c:pt idx="647">
                  <c:v>134.32000000000082</c:v>
                </c:pt>
                <c:pt idx="648">
                  <c:v>134.43</c:v>
                </c:pt>
                <c:pt idx="649">
                  <c:v>134.53</c:v>
                </c:pt>
                <c:pt idx="650">
                  <c:v>134.63999999999999</c:v>
                </c:pt>
                <c:pt idx="651">
                  <c:v>134.75</c:v>
                </c:pt>
                <c:pt idx="652">
                  <c:v>134.86000000000001</c:v>
                </c:pt>
                <c:pt idx="653">
                  <c:v>134.97</c:v>
                </c:pt>
                <c:pt idx="654">
                  <c:v>135.08000000000001</c:v>
                </c:pt>
                <c:pt idx="655">
                  <c:v>135.19</c:v>
                </c:pt>
                <c:pt idx="656">
                  <c:v>135.31</c:v>
                </c:pt>
                <c:pt idx="657">
                  <c:v>135.41999999999999</c:v>
                </c:pt>
                <c:pt idx="658">
                  <c:v>135.54</c:v>
                </c:pt>
                <c:pt idx="659">
                  <c:v>135.66</c:v>
                </c:pt>
                <c:pt idx="660">
                  <c:v>135.76999999999998</c:v>
                </c:pt>
                <c:pt idx="661">
                  <c:v>135.89000000000001</c:v>
                </c:pt>
                <c:pt idx="662">
                  <c:v>136.01</c:v>
                </c:pt>
                <c:pt idx="663">
                  <c:v>136.13</c:v>
                </c:pt>
                <c:pt idx="664">
                  <c:v>136.26</c:v>
                </c:pt>
                <c:pt idx="665">
                  <c:v>136.38000000000082</c:v>
                </c:pt>
                <c:pt idx="666">
                  <c:v>136.5</c:v>
                </c:pt>
                <c:pt idx="667">
                  <c:v>136.63</c:v>
                </c:pt>
                <c:pt idx="668">
                  <c:v>136.76</c:v>
                </c:pt>
                <c:pt idx="669">
                  <c:v>136.88000000000082</c:v>
                </c:pt>
                <c:pt idx="670">
                  <c:v>137.01</c:v>
                </c:pt>
                <c:pt idx="671">
                  <c:v>137.13999999999999</c:v>
                </c:pt>
                <c:pt idx="672">
                  <c:v>137.26999999999998</c:v>
                </c:pt>
                <c:pt idx="673">
                  <c:v>137.4</c:v>
                </c:pt>
                <c:pt idx="674">
                  <c:v>137.53</c:v>
                </c:pt>
                <c:pt idx="675">
                  <c:v>137.66999999999999</c:v>
                </c:pt>
                <c:pt idx="676">
                  <c:v>137.80000000000001</c:v>
                </c:pt>
                <c:pt idx="677">
                  <c:v>137.94</c:v>
                </c:pt>
                <c:pt idx="678">
                  <c:v>138.07</c:v>
                </c:pt>
                <c:pt idx="679">
                  <c:v>138.20999999999998</c:v>
                </c:pt>
                <c:pt idx="680">
                  <c:v>138.35000000000082</c:v>
                </c:pt>
                <c:pt idx="681">
                  <c:v>138.47999999999999</c:v>
                </c:pt>
                <c:pt idx="682">
                  <c:v>138.62</c:v>
                </c:pt>
                <c:pt idx="683">
                  <c:v>138.76</c:v>
                </c:pt>
                <c:pt idx="684">
                  <c:v>138.9</c:v>
                </c:pt>
                <c:pt idx="685">
                  <c:v>139.05000000000001</c:v>
                </c:pt>
                <c:pt idx="686">
                  <c:v>139.19</c:v>
                </c:pt>
                <c:pt idx="687">
                  <c:v>139.33000000000001</c:v>
                </c:pt>
                <c:pt idx="688">
                  <c:v>139.47999999999999</c:v>
                </c:pt>
                <c:pt idx="689">
                  <c:v>139.62</c:v>
                </c:pt>
                <c:pt idx="690">
                  <c:v>139.76999999999998</c:v>
                </c:pt>
                <c:pt idx="691">
                  <c:v>139.91</c:v>
                </c:pt>
                <c:pt idx="692">
                  <c:v>140.06</c:v>
                </c:pt>
                <c:pt idx="693">
                  <c:v>140.20999999999998</c:v>
                </c:pt>
                <c:pt idx="694">
                  <c:v>140.36000000000001</c:v>
                </c:pt>
                <c:pt idx="695">
                  <c:v>140.51</c:v>
                </c:pt>
                <c:pt idx="696">
                  <c:v>140.66</c:v>
                </c:pt>
                <c:pt idx="697">
                  <c:v>140.81</c:v>
                </c:pt>
                <c:pt idx="698">
                  <c:v>140.96</c:v>
                </c:pt>
                <c:pt idx="699">
                  <c:v>141.10999999999999</c:v>
                </c:pt>
                <c:pt idx="700">
                  <c:v>141.26999999999998</c:v>
                </c:pt>
                <c:pt idx="701">
                  <c:v>141.41999999999999</c:v>
                </c:pt>
                <c:pt idx="702">
                  <c:v>141.58000000000001</c:v>
                </c:pt>
                <c:pt idx="703">
                  <c:v>141.72999999999999</c:v>
                </c:pt>
                <c:pt idx="704">
                  <c:v>141.89000000000001</c:v>
                </c:pt>
                <c:pt idx="705">
                  <c:v>142.04</c:v>
                </c:pt>
                <c:pt idx="706">
                  <c:v>142.19999999999999</c:v>
                </c:pt>
                <c:pt idx="707">
                  <c:v>142.36000000000001</c:v>
                </c:pt>
                <c:pt idx="708">
                  <c:v>142.52000000000001</c:v>
                </c:pt>
                <c:pt idx="709">
                  <c:v>142.68</c:v>
                </c:pt>
                <c:pt idx="710">
                  <c:v>142.84</c:v>
                </c:pt>
                <c:pt idx="711">
                  <c:v>143</c:v>
                </c:pt>
                <c:pt idx="712">
                  <c:v>143.16</c:v>
                </c:pt>
                <c:pt idx="713">
                  <c:v>143.33000000000001</c:v>
                </c:pt>
                <c:pt idx="714">
                  <c:v>143.49</c:v>
                </c:pt>
                <c:pt idx="715">
                  <c:v>143.65</c:v>
                </c:pt>
                <c:pt idx="716">
                  <c:v>143.82000000000082</c:v>
                </c:pt>
                <c:pt idx="717">
                  <c:v>143.97999999999999</c:v>
                </c:pt>
                <c:pt idx="718">
                  <c:v>144.15</c:v>
                </c:pt>
                <c:pt idx="719">
                  <c:v>144.32000000000082</c:v>
                </c:pt>
                <c:pt idx="720">
                  <c:v>144.47999999999999</c:v>
                </c:pt>
                <c:pt idx="721">
                  <c:v>144.65</c:v>
                </c:pt>
                <c:pt idx="722">
                  <c:v>144.82000000000082</c:v>
                </c:pt>
                <c:pt idx="723">
                  <c:v>144.99</c:v>
                </c:pt>
                <c:pt idx="724">
                  <c:v>145.16</c:v>
                </c:pt>
                <c:pt idx="725">
                  <c:v>145.33000000000001</c:v>
                </c:pt>
                <c:pt idx="726">
                  <c:v>145.5</c:v>
                </c:pt>
                <c:pt idx="727">
                  <c:v>145.66999999999999</c:v>
                </c:pt>
                <c:pt idx="728">
                  <c:v>145.85000000000082</c:v>
                </c:pt>
                <c:pt idx="729">
                  <c:v>146.02000000000001</c:v>
                </c:pt>
                <c:pt idx="730">
                  <c:v>146.19</c:v>
                </c:pt>
                <c:pt idx="731">
                  <c:v>146.37</c:v>
                </c:pt>
                <c:pt idx="732">
                  <c:v>146.54</c:v>
                </c:pt>
                <c:pt idx="733">
                  <c:v>146.72</c:v>
                </c:pt>
                <c:pt idx="734">
                  <c:v>146.9</c:v>
                </c:pt>
                <c:pt idx="735">
                  <c:v>147.07</c:v>
                </c:pt>
                <c:pt idx="736">
                  <c:v>147.25</c:v>
                </c:pt>
                <c:pt idx="737">
                  <c:v>147.43</c:v>
                </c:pt>
                <c:pt idx="738">
                  <c:v>147.60999999999999</c:v>
                </c:pt>
                <c:pt idx="739">
                  <c:v>147.79</c:v>
                </c:pt>
                <c:pt idx="740">
                  <c:v>147.97</c:v>
                </c:pt>
                <c:pt idx="741">
                  <c:v>148.15</c:v>
                </c:pt>
                <c:pt idx="742">
                  <c:v>148.33000000000001</c:v>
                </c:pt>
                <c:pt idx="743">
                  <c:v>148.51</c:v>
                </c:pt>
                <c:pt idx="744">
                  <c:v>148.69999999999999</c:v>
                </c:pt>
                <c:pt idx="745">
                  <c:v>148.88000000000082</c:v>
                </c:pt>
                <c:pt idx="746">
                  <c:v>149.06</c:v>
                </c:pt>
                <c:pt idx="747">
                  <c:v>149.25</c:v>
                </c:pt>
                <c:pt idx="748">
                  <c:v>149.43</c:v>
                </c:pt>
                <c:pt idx="749">
                  <c:v>149.62</c:v>
                </c:pt>
                <c:pt idx="750">
                  <c:v>149.81</c:v>
                </c:pt>
                <c:pt idx="751">
                  <c:v>149.99</c:v>
                </c:pt>
                <c:pt idx="752">
                  <c:v>150.18</c:v>
                </c:pt>
                <c:pt idx="753">
                  <c:v>150.37</c:v>
                </c:pt>
                <c:pt idx="754">
                  <c:v>150.56</c:v>
                </c:pt>
                <c:pt idx="755">
                  <c:v>150.75</c:v>
                </c:pt>
                <c:pt idx="756">
                  <c:v>150.94</c:v>
                </c:pt>
                <c:pt idx="757">
                  <c:v>151.13</c:v>
                </c:pt>
                <c:pt idx="758">
                  <c:v>151.32000000000082</c:v>
                </c:pt>
                <c:pt idx="759">
                  <c:v>151.51</c:v>
                </c:pt>
                <c:pt idx="760">
                  <c:v>151.70999999999998</c:v>
                </c:pt>
                <c:pt idx="761">
                  <c:v>151.9</c:v>
                </c:pt>
                <c:pt idx="762">
                  <c:v>152.1</c:v>
                </c:pt>
                <c:pt idx="763">
                  <c:v>152.29</c:v>
                </c:pt>
                <c:pt idx="764">
                  <c:v>152.49</c:v>
                </c:pt>
                <c:pt idx="765">
                  <c:v>152.68</c:v>
                </c:pt>
                <c:pt idx="766">
                  <c:v>152.88000000000082</c:v>
                </c:pt>
                <c:pt idx="767">
                  <c:v>153.08000000000001</c:v>
                </c:pt>
                <c:pt idx="768">
                  <c:v>153.28</c:v>
                </c:pt>
                <c:pt idx="769">
                  <c:v>153.47999999999999</c:v>
                </c:pt>
                <c:pt idx="770">
                  <c:v>153.66999999999999</c:v>
                </c:pt>
                <c:pt idx="771">
                  <c:v>153.88000000000082</c:v>
                </c:pt>
                <c:pt idx="772">
                  <c:v>154.08000000000001</c:v>
                </c:pt>
                <c:pt idx="773">
                  <c:v>154.28</c:v>
                </c:pt>
                <c:pt idx="774">
                  <c:v>154.47999999999999</c:v>
                </c:pt>
                <c:pt idx="775">
                  <c:v>154.68</c:v>
                </c:pt>
                <c:pt idx="776">
                  <c:v>154.89000000000001</c:v>
                </c:pt>
                <c:pt idx="777">
                  <c:v>155.09</c:v>
                </c:pt>
                <c:pt idx="778">
                  <c:v>155.30000000000001</c:v>
                </c:pt>
                <c:pt idx="779">
                  <c:v>155.51</c:v>
                </c:pt>
                <c:pt idx="780">
                  <c:v>155.70999999999998</c:v>
                </c:pt>
                <c:pt idx="781">
                  <c:v>155.91999999999999</c:v>
                </c:pt>
                <c:pt idx="782">
                  <c:v>156.13</c:v>
                </c:pt>
                <c:pt idx="783">
                  <c:v>156.34</c:v>
                </c:pt>
                <c:pt idx="784">
                  <c:v>156.55000000000001</c:v>
                </c:pt>
                <c:pt idx="785">
                  <c:v>156.76</c:v>
                </c:pt>
                <c:pt idx="786">
                  <c:v>156.97</c:v>
                </c:pt>
                <c:pt idx="787">
                  <c:v>157.19</c:v>
                </c:pt>
                <c:pt idx="788">
                  <c:v>157.4</c:v>
                </c:pt>
                <c:pt idx="789">
                  <c:v>157.62</c:v>
                </c:pt>
                <c:pt idx="790">
                  <c:v>157.83000000000001</c:v>
                </c:pt>
                <c:pt idx="791">
                  <c:v>158.05000000000001</c:v>
                </c:pt>
                <c:pt idx="792">
                  <c:v>158.26999999999998</c:v>
                </c:pt>
                <c:pt idx="793">
                  <c:v>158.47999999999999</c:v>
                </c:pt>
                <c:pt idx="794">
                  <c:v>158.69999999999999</c:v>
                </c:pt>
                <c:pt idx="795">
                  <c:v>158.91999999999999</c:v>
                </c:pt>
                <c:pt idx="796">
                  <c:v>159.15</c:v>
                </c:pt>
                <c:pt idx="797">
                  <c:v>159.37</c:v>
                </c:pt>
                <c:pt idx="798">
                  <c:v>159.59</c:v>
                </c:pt>
                <c:pt idx="799">
                  <c:v>159.82000000000082</c:v>
                </c:pt>
                <c:pt idx="800">
                  <c:v>160.04</c:v>
                </c:pt>
                <c:pt idx="801">
                  <c:v>160.26999999999998</c:v>
                </c:pt>
                <c:pt idx="802">
                  <c:v>160.5</c:v>
                </c:pt>
                <c:pt idx="803">
                  <c:v>160.72</c:v>
                </c:pt>
                <c:pt idx="804">
                  <c:v>160.94999999999999</c:v>
                </c:pt>
                <c:pt idx="805">
                  <c:v>161.19</c:v>
                </c:pt>
                <c:pt idx="806">
                  <c:v>161.41999999999999</c:v>
                </c:pt>
                <c:pt idx="807">
                  <c:v>161.65</c:v>
                </c:pt>
                <c:pt idx="808">
                  <c:v>161.89000000000001</c:v>
                </c:pt>
                <c:pt idx="809">
                  <c:v>162.12</c:v>
                </c:pt>
                <c:pt idx="810">
                  <c:v>162.36000000000001</c:v>
                </c:pt>
                <c:pt idx="811">
                  <c:v>162.6</c:v>
                </c:pt>
                <c:pt idx="812">
                  <c:v>162.84</c:v>
                </c:pt>
                <c:pt idx="813">
                  <c:v>163.08000000000001</c:v>
                </c:pt>
                <c:pt idx="814">
                  <c:v>163.32000000000082</c:v>
                </c:pt>
                <c:pt idx="815">
                  <c:v>163.57</c:v>
                </c:pt>
                <c:pt idx="816">
                  <c:v>163.81</c:v>
                </c:pt>
                <c:pt idx="817">
                  <c:v>164.06</c:v>
                </c:pt>
                <c:pt idx="818">
                  <c:v>164.31</c:v>
                </c:pt>
                <c:pt idx="819">
                  <c:v>164.56</c:v>
                </c:pt>
                <c:pt idx="820">
                  <c:v>164.81</c:v>
                </c:pt>
                <c:pt idx="821">
                  <c:v>165.07</c:v>
                </c:pt>
                <c:pt idx="822">
                  <c:v>165.32000000000082</c:v>
                </c:pt>
                <c:pt idx="823">
                  <c:v>165.58</c:v>
                </c:pt>
                <c:pt idx="824">
                  <c:v>165.84</c:v>
                </c:pt>
                <c:pt idx="825">
                  <c:v>166.1</c:v>
                </c:pt>
                <c:pt idx="826">
                  <c:v>166.36</c:v>
                </c:pt>
                <c:pt idx="827">
                  <c:v>166.63</c:v>
                </c:pt>
                <c:pt idx="828">
                  <c:v>166.9</c:v>
                </c:pt>
                <c:pt idx="829">
                  <c:v>167.17</c:v>
                </c:pt>
                <c:pt idx="830">
                  <c:v>167.44</c:v>
                </c:pt>
                <c:pt idx="831">
                  <c:v>167.70999999999998</c:v>
                </c:pt>
                <c:pt idx="832">
                  <c:v>167.99</c:v>
                </c:pt>
                <c:pt idx="833">
                  <c:v>168.26999999999998</c:v>
                </c:pt>
                <c:pt idx="834">
                  <c:v>168.55</c:v>
                </c:pt>
                <c:pt idx="835">
                  <c:v>168.84</c:v>
                </c:pt>
                <c:pt idx="836">
                  <c:v>169.12</c:v>
                </c:pt>
                <c:pt idx="837">
                  <c:v>169.41</c:v>
                </c:pt>
                <c:pt idx="838">
                  <c:v>169.7</c:v>
                </c:pt>
                <c:pt idx="839">
                  <c:v>170</c:v>
                </c:pt>
                <c:pt idx="840">
                  <c:v>170.3</c:v>
                </c:pt>
                <c:pt idx="841">
                  <c:v>170.6</c:v>
                </c:pt>
                <c:pt idx="842">
                  <c:v>170.91</c:v>
                </c:pt>
                <c:pt idx="843">
                  <c:v>171.20999999999998</c:v>
                </c:pt>
                <c:pt idx="844">
                  <c:v>171.53</c:v>
                </c:pt>
                <c:pt idx="845">
                  <c:v>171.84</c:v>
                </c:pt>
                <c:pt idx="846">
                  <c:v>172.16</c:v>
                </c:pt>
                <c:pt idx="847">
                  <c:v>172.48000000000027</c:v>
                </c:pt>
                <c:pt idx="848">
                  <c:v>172.81</c:v>
                </c:pt>
                <c:pt idx="849">
                  <c:v>173.14</c:v>
                </c:pt>
                <c:pt idx="850">
                  <c:v>173.48000000000027</c:v>
                </c:pt>
                <c:pt idx="851">
                  <c:v>173.82000000000082</c:v>
                </c:pt>
                <c:pt idx="852">
                  <c:v>174.16</c:v>
                </c:pt>
                <c:pt idx="853">
                  <c:v>174.51</c:v>
                </c:pt>
                <c:pt idx="854">
                  <c:v>174.87</c:v>
                </c:pt>
                <c:pt idx="855">
                  <c:v>175.23</c:v>
                </c:pt>
                <c:pt idx="856">
                  <c:v>175.6</c:v>
                </c:pt>
                <c:pt idx="857">
                  <c:v>175.97</c:v>
                </c:pt>
                <c:pt idx="858">
                  <c:v>176.35000000000082</c:v>
                </c:pt>
                <c:pt idx="859">
                  <c:v>176.73</c:v>
                </c:pt>
                <c:pt idx="860">
                  <c:v>177.12</c:v>
                </c:pt>
                <c:pt idx="861">
                  <c:v>177.52</c:v>
                </c:pt>
                <c:pt idx="862">
                  <c:v>177.92000000000004</c:v>
                </c:pt>
                <c:pt idx="863">
                  <c:v>178.33</c:v>
                </c:pt>
                <c:pt idx="864">
                  <c:v>178.75</c:v>
                </c:pt>
                <c:pt idx="865">
                  <c:v>179.18</c:v>
                </c:pt>
                <c:pt idx="866">
                  <c:v>179.62</c:v>
                </c:pt>
                <c:pt idx="867">
                  <c:v>180.06</c:v>
                </c:pt>
                <c:pt idx="868">
                  <c:v>180.51</c:v>
                </c:pt>
                <c:pt idx="869">
                  <c:v>180.98000000000027</c:v>
                </c:pt>
                <c:pt idx="870">
                  <c:v>181.45000000000007</c:v>
                </c:pt>
                <c:pt idx="871">
                  <c:v>181.93</c:v>
                </c:pt>
                <c:pt idx="872">
                  <c:v>182.43</c:v>
                </c:pt>
                <c:pt idx="873">
                  <c:v>182.94</c:v>
                </c:pt>
                <c:pt idx="874">
                  <c:v>183.45000000000007</c:v>
                </c:pt>
                <c:pt idx="875">
                  <c:v>183.98000000000027</c:v>
                </c:pt>
                <c:pt idx="876">
                  <c:v>184.53</c:v>
                </c:pt>
                <c:pt idx="877">
                  <c:v>185.09</c:v>
                </c:pt>
                <c:pt idx="878">
                  <c:v>185.66</c:v>
                </c:pt>
                <c:pt idx="879">
                  <c:v>186.25</c:v>
                </c:pt>
                <c:pt idx="880">
                  <c:v>186.85000000000082</c:v>
                </c:pt>
                <c:pt idx="881">
                  <c:v>187.47</c:v>
                </c:pt>
                <c:pt idx="882">
                  <c:v>188.10999999999999</c:v>
                </c:pt>
                <c:pt idx="883">
                  <c:v>188.76999999999998</c:v>
                </c:pt>
                <c:pt idx="884">
                  <c:v>189.44</c:v>
                </c:pt>
                <c:pt idx="885">
                  <c:v>190.14</c:v>
                </c:pt>
                <c:pt idx="886">
                  <c:v>190.86</c:v>
                </c:pt>
                <c:pt idx="887">
                  <c:v>191.6</c:v>
                </c:pt>
                <c:pt idx="888">
                  <c:v>192.36</c:v>
                </c:pt>
                <c:pt idx="889">
                  <c:v>193.15</c:v>
                </c:pt>
                <c:pt idx="890">
                  <c:v>193.97</c:v>
                </c:pt>
                <c:pt idx="891">
                  <c:v>194.81</c:v>
                </c:pt>
                <c:pt idx="892">
                  <c:v>195.68</c:v>
                </c:pt>
                <c:pt idx="893">
                  <c:v>196.58</c:v>
                </c:pt>
                <c:pt idx="894">
                  <c:v>197.52</c:v>
                </c:pt>
                <c:pt idx="895">
                  <c:v>198.48000000000027</c:v>
                </c:pt>
                <c:pt idx="896">
                  <c:v>199.49</c:v>
                </c:pt>
                <c:pt idx="897">
                  <c:v>200.52</c:v>
                </c:pt>
                <c:pt idx="898">
                  <c:v>201.6</c:v>
                </c:pt>
                <c:pt idx="899">
                  <c:v>202.70999999999998</c:v>
                </c:pt>
                <c:pt idx="900">
                  <c:v>203.87</c:v>
                </c:pt>
                <c:pt idx="901">
                  <c:v>205.06</c:v>
                </c:pt>
                <c:pt idx="902">
                  <c:v>206.3</c:v>
                </c:pt>
                <c:pt idx="903">
                  <c:v>207.58</c:v>
                </c:pt>
                <c:pt idx="904">
                  <c:v>208.91</c:v>
                </c:pt>
                <c:pt idx="905">
                  <c:v>210.29</c:v>
                </c:pt>
                <c:pt idx="906">
                  <c:v>211.7</c:v>
                </c:pt>
                <c:pt idx="907">
                  <c:v>213.17</c:v>
                </c:pt>
                <c:pt idx="908">
                  <c:v>214.68</c:v>
                </c:pt>
                <c:pt idx="909">
                  <c:v>216.23</c:v>
                </c:pt>
                <c:pt idx="910">
                  <c:v>217.81</c:v>
                </c:pt>
                <c:pt idx="911">
                  <c:v>219.44</c:v>
                </c:pt>
                <c:pt idx="912">
                  <c:v>221.09</c:v>
                </c:pt>
                <c:pt idx="913">
                  <c:v>222.76</c:v>
                </c:pt>
                <c:pt idx="914">
                  <c:v>224.43</c:v>
                </c:pt>
                <c:pt idx="915">
                  <c:v>226.10999999999999</c:v>
                </c:pt>
                <c:pt idx="916">
                  <c:v>227.76</c:v>
                </c:pt>
                <c:pt idx="917">
                  <c:v>229.37</c:v>
                </c:pt>
                <c:pt idx="918">
                  <c:v>230.91</c:v>
                </c:pt>
                <c:pt idx="919">
                  <c:v>232.35000000000082</c:v>
                </c:pt>
                <c:pt idx="920">
                  <c:v>233.65</c:v>
                </c:pt>
                <c:pt idx="921">
                  <c:v>234.78</c:v>
                </c:pt>
                <c:pt idx="922">
                  <c:v>235.67</c:v>
                </c:pt>
                <c:pt idx="923">
                  <c:v>236.28</c:v>
                </c:pt>
                <c:pt idx="924">
                  <c:v>236.55</c:v>
                </c:pt>
                <c:pt idx="925">
                  <c:v>236.4</c:v>
                </c:pt>
                <c:pt idx="926">
                  <c:v>235.79</c:v>
                </c:pt>
                <c:pt idx="927">
                  <c:v>234.64</c:v>
                </c:pt>
                <c:pt idx="928">
                  <c:v>232.91</c:v>
                </c:pt>
                <c:pt idx="929">
                  <c:v>230.58</c:v>
                </c:pt>
                <c:pt idx="930">
                  <c:v>227.62</c:v>
                </c:pt>
                <c:pt idx="931">
                  <c:v>224.1</c:v>
                </c:pt>
                <c:pt idx="932">
                  <c:v>220.09</c:v>
                </c:pt>
                <c:pt idx="933">
                  <c:v>215.76</c:v>
                </c:pt>
                <c:pt idx="934">
                  <c:v>211.41</c:v>
                </c:pt>
                <c:pt idx="935">
                  <c:v>207.5</c:v>
                </c:pt>
                <c:pt idx="936">
                  <c:v>204.84</c:v>
                </c:pt>
                <c:pt idx="937">
                  <c:v>204.70999999999998</c:v>
                </c:pt>
                <c:pt idx="938">
                  <c:v>208.51</c:v>
                </c:pt>
                <c:pt idx="939">
                  <c:v>213.91</c:v>
                </c:pt>
                <c:pt idx="940">
                  <c:v>213.95000000000007</c:v>
                </c:pt>
                <c:pt idx="941">
                  <c:v>208.62</c:v>
                </c:pt>
                <c:pt idx="942">
                  <c:v>204.75</c:v>
                </c:pt>
                <c:pt idx="943">
                  <c:v>204.79</c:v>
                </c:pt>
                <c:pt idx="944">
                  <c:v>207.38000000000082</c:v>
                </c:pt>
                <c:pt idx="945">
                  <c:v>211.23</c:v>
                </c:pt>
                <c:pt idx="946">
                  <c:v>215.54</c:v>
                </c:pt>
                <c:pt idx="947">
                  <c:v>219.83</c:v>
                </c:pt>
                <c:pt idx="948">
                  <c:v>223.84</c:v>
                </c:pt>
                <c:pt idx="949">
                  <c:v>227.4</c:v>
                </c:pt>
                <c:pt idx="950">
                  <c:v>230.42000000000004</c:v>
                </c:pt>
                <c:pt idx="951">
                  <c:v>232.86</c:v>
                </c:pt>
                <c:pt idx="952">
                  <c:v>234.73999999999998</c:v>
                </c:pt>
                <c:pt idx="953">
                  <c:v>236.08</c:v>
                </c:pt>
                <c:pt idx="954">
                  <c:v>236.92000000000004</c:v>
                </c:pt>
                <c:pt idx="955">
                  <c:v>237.32000000000082</c:v>
                </c:pt>
                <c:pt idx="956">
                  <c:v>237.36</c:v>
                </c:pt>
                <c:pt idx="957">
                  <c:v>237.07</c:v>
                </c:pt>
                <c:pt idx="958">
                  <c:v>236.54</c:v>
                </c:pt>
                <c:pt idx="959">
                  <c:v>235.79</c:v>
                </c:pt>
                <c:pt idx="960">
                  <c:v>234.89000000000001</c:v>
                </c:pt>
                <c:pt idx="961">
                  <c:v>233.87</c:v>
                </c:pt>
                <c:pt idx="962">
                  <c:v>232.75</c:v>
                </c:pt>
                <c:pt idx="963">
                  <c:v>231.59</c:v>
                </c:pt>
                <c:pt idx="964">
                  <c:v>230.38000000000082</c:v>
                </c:pt>
                <c:pt idx="965">
                  <c:v>229.17</c:v>
                </c:pt>
                <c:pt idx="966">
                  <c:v>227.95000000000007</c:v>
                </c:pt>
                <c:pt idx="967">
                  <c:v>226.75</c:v>
                </c:pt>
                <c:pt idx="968">
                  <c:v>225.56</c:v>
                </c:pt>
                <c:pt idx="969">
                  <c:v>224.41</c:v>
                </c:pt>
                <c:pt idx="970">
                  <c:v>223.29</c:v>
                </c:pt>
                <c:pt idx="971">
                  <c:v>222.20999999999998</c:v>
                </c:pt>
                <c:pt idx="972">
                  <c:v>221.18</c:v>
                </c:pt>
                <c:pt idx="973">
                  <c:v>220.18</c:v>
                </c:pt>
                <c:pt idx="974">
                  <c:v>219.23</c:v>
                </c:pt>
                <c:pt idx="975">
                  <c:v>218.32000000000082</c:v>
                </c:pt>
                <c:pt idx="976">
                  <c:v>217.46</c:v>
                </c:pt>
                <c:pt idx="977">
                  <c:v>216.64</c:v>
                </c:pt>
                <c:pt idx="978">
                  <c:v>215.86</c:v>
                </c:pt>
                <c:pt idx="979">
                  <c:v>215.12</c:v>
                </c:pt>
                <c:pt idx="980">
                  <c:v>214.43</c:v>
                </c:pt>
                <c:pt idx="981">
                  <c:v>213.76999999999998</c:v>
                </c:pt>
                <c:pt idx="982">
                  <c:v>213.15</c:v>
                </c:pt>
                <c:pt idx="983">
                  <c:v>212.56</c:v>
                </c:pt>
                <c:pt idx="984">
                  <c:v>212.01</c:v>
                </c:pt>
                <c:pt idx="985">
                  <c:v>211.49</c:v>
                </c:pt>
                <c:pt idx="986">
                  <c:v>211.01</c:v>
                </c:pt>
                <c:pt idx="987">
                  <c:v>210.55</c:v>
                </c:pt>
                <c:pt idx="988">
                  <c:v>210.12</c:v>
                </c:pt>
                <c:pt idx="989">
                  <c:v>209.72</c:v>
                </c:pt>
                <c:pt idx="990">
                  <c:v>209.34</c:v>
                </c:pt>
                <c:pt idx="991">
                  <c:v>208.99</c:v>
                </c:pt>
                <c:pt idx="992">
                  <c:v>208.66</c:v>
                </c:pt>
                <c:pt idx="993">
                  <c:v>208.35000000000082</c:v>
                </c:pt>
                <c:pt idx="994">
                  <c:v>208.07</c:v>
                </c:pt>
                <c:pt idx="995">
                  <c:v>207.8</c:v>
                </c:pt>
                <c:pt idx="996">
                  <c:v>207.55</c:v>
                </c:pt>
                <c:pt idx="997">
                  <c:v>207.32000000000082</c:v>
                </c:pt>
                <c:pt idx="998">
                  <c:v>207.10999999999999</c:v>
                </c:pt>
                <c:pt idx="999">
                  <c:v>206.92000000000004</c:v>
                </c:pt>
                <c:pt idx="1000">
                  <c:v>206.73999999999998</c:v>
                </c:pt>
                <c:pt idx="1001">
                  <c:v>206.57</c:v>
                </c:pt>
                <c:pt idx="1002">
                  <c:v>206.42000000000004</c:v>
                </c:pt>
                <c:pt idx="1003">
                  <c:v>206.29</c:v>
                </c:pt>
                <c:pt idx="1004">
                  <c:v>206.16</c:v>
                </c:pt>
                <c:pt idx="1005">
                  <c:v>206.05</c:v>
                </c:pt>
                <c:pt idx="1006">
                  <c:v>205.95000000000007</c:v>
                </c:pt>
                <c:pt idx="1007">
                  <c:v>205.86</c:v>
                </c:pt>
                <c:pt idx="1008">
                  <c:v>205.78</c:v>
                </c:pt>
                <c:pt idx="1009">
                  <c:v>205.70999999999998</c:v>
                </c:pt>
                <c:pt idx="1010">
                  <c:v>205.65</c:v>
                </c:pt>
                <c:pt idx="1011">
                  <c:v>205.6</c:v>
                </c:pt>
                <c:pt idx="1012">
                  <c:v>205.55</c:v>
                </c:pt>
                <c:pt idx="1013">
                  <c:v>205.52</c:v>
                </c:pt>
                <c:pt idx="1014">
                  <c:v>205.49</c:v>
                </c:pt>
                <c:pt idx="1015">
                  <c:v>205.48000000000027</c:v>
                </c:pt>
                <c:pt idx="1016">
                  <c:v>205.46</c:v>
                </c:pt>
                <c:pt idx="1017">
                  <c:v>205.46</c:v>
                </c:pt>
                <c:pt idx="1018">
                  <c:v>205.46</c:v>
                </c:pt>
                <c:pt idx="1019">
                  <c:v>205.47</c:v>
                </c:pt>
                <c:pt idx="1020">
                  <c:v>205.49</c:v>
                </c:pt>
                <c:pt idx="1021">
                  <c:v>205.51</c:v>
                </c:pt>
                <c:pt idx="1022">
                  <c:v>205.53</c:v>
                </c:pt>
                <c:pt idx="1023">
                  <c:v>205.56</c:v>
                </c:pt>
                <c:pt idx="1024">
                  <c:v>205.6</c:v>
                </c:pt>
                <c:pt idx="1025">
                  <c:v>205.64</c:v>
                </c:pt>
                <c:pt idx="1026">
                  <c:v>205.69</c:v>
                </c:pt>
                <c:pt idx="1027">
                  <c:v>205.73999999999998</c:v>
                </c:pt>
                <c:pt idx="1028">
                  <c:v>205.79</c:v>
                </c:pt>
                <c:pt idx="1029">
                  <c:v>205.85000000000082</c:v>
                </c:pt>
                <c:pt idx="1030">
                  <c:v>205.91</c:v>
                </c:pt>
                <c:pt idx="1031">
                  <c:v>205.98000000000027</c:v>
                </c:pt>
                <c:pt idx="1032">
                  <c:v>206.05</c:v>
                </c:pt>
                <c:pt idx="1033">
                  <c:v>206.12</c:v>
                </c:pt>
                <c:pt idx="1034">
                  <c:v>206.2</c:v>
                </c:pt>
                <c:pt idx="1035">
                  <c:v>206.28</c:v>
                </c:pt>
                <c:pt idx="1036">
                  <c:v>206.36</c:v>
                </c:pt>
                <c:pt idx="1037">
                  <c:v>206.45000000000007</c:v>
                </c:pt>
                <c:pt idx="1038">
                  <c:v>206.54</c:v>
                </c:pt>
                <c:pt idx="1039">
                  <c:v>206.63</c:v>
                </c:pt>
                <c:pt idx="1040">
                  <c:v>206.73</c:v>
                </c:pt>
                <c:pt idx="1041">
                  <c:v>206.82000000000082</c:v>
                </c:pt>
                <c:pt idx="1042">
                  <c:v>206.92000000000004</c:v>
                </c:pt>
                <c:pt idx="1043">
                  <c:v>207.02</c:v>
                </c:pt>
                <c:pt idx="1044">
                  <c:v>207.13</c:v>
                </c:pt>
                <c:pt idx="1045">
                  <c:v>207.23999999999998</c:v>
                </c:pt>
                <c:pt idx="1046">
                  <c:v>207.34</c:v>
                </c:pt>
                <c:pt idx="1047">
                  <c:v>207.46</c:v>
                </c:pt>
                <c:pt idx="1048">
                  <c:v>207.57</c:v>
                </c:pt>
                <c:pt idx="1049">
                  <c:v>207.68</c:v>
                </c:pt>
                <c:pt idx="1050">
                  <c:v>207.8</c:v>
                </c:pt>
                <c:pt idx="1051">
                  <c:v>207.92000000000004</c:v>
                </c:pt>
                <c:pt idx="1052">
                  <c:v>208.04</c:v>
                </c:pt>
                <c:pt idx="1053">
                  <c:v>208.16</c:v>
                </c:pt>
                <c:pt idx="1054">
                  <c:v>208.28</c:v>
                </c:pt>
                <c:pt idx="1055">
                  <c:v>208.41</c:v>
                </c:pt>
                <c:pt idx="1056">
                  <c:v>208.53</c:v>
                </c:pt>
                <c:pt idx="1057">
                  <c:v>208.66</c:v>
                </c:pt>
                <c:pt idx="1058">
                  <c:v>208.79</c:v>
                </c:pt>
                <c:pt idx="1059">
                  <c:v>208.92000000000004</c:v>
                </c:pt>
                <c:pt idx="1060">
                  <c:v>209.05</c:v>
                </c:pt>
                <c:pt idx="1061">
                  <c:v>209.19</c:v>
                </c:pt>
                <c:pt idx="1062">
                  <c:v>209.32000000000082</c:v>
                </c:pt>
                <c:pt idx="1063">
                  <c:v>209.46</c:v>
                </c:pt>
                <c:pt idx="1064">
                  <c:v>209.59</c:v>
                </c:pt>
                <c:pt idx="1065">
                  <c:v>209.73</c:v>
                </c:pt>
                <c:pt idx="1066">
                  <c:v>209.87</c:v>
                </c:pt>
                <c:pt idx="1067">
                  <c:v>210.01</c:v>
                </c:pt>
                <c:pt idx="1068">
                  <c:v>210.15</c:v>
                </c:pt>
                <c:pt idx="1069">
                  <c:v>210.29</c:v>
                </c:pt>
                <c:pt idx="1070">
                  <c:v>210.43</c:v>
                </c:pt>
                <c:pt idx="1071">
                  <c:v>210.58</c:v>
                </c:pt>
                <c:pt idx="1072">
                  <c:v>210.72</c:v>
                </c:pt>
                <c:pt idx="1073">
                  <c:v>210.87</c:v>
                </c:pt>
                <c:pt idx="1074">
                  <c:v>211.01</c:v>
                </c:pt>
                <c:pt idx="1075">
                  <c:v>211.16</c:v>
                </c:pt>
                <c:pt idx="1076">
                  <c:v>211.31</c:v>
                </c:pt>
                <c:pt idx="1077">
                  <c:v>211.46</c:v>
                </c:pt>
                <c:pt idx="1078">
                  <c:v>211.60999999999999</c:v>
                </c:pt>
                <c:pt idx="1079">
                  <c:v>211.76</c:v>
                </c:pt>
                <c:pt idx="1080">
                  <c:v>211.91</c:v>
                </c:pt>
                <c:pt idx="1081">
                  <c:v>212.06</c:v>
                </c:pt>
                <c:pt idx="1082">
                  <c:v>212.20999999999998</c:v>
                </c:pt>
                <c:pt idx="1083">
                  <c:v>212.36</c:v>
                </c:pt>
                <c:pt idx="1084">
                  <c:v>212.52</c:v>
                </c:pt>
                <c:pt idx="1085">
                  <c:v>212.67</c:v>
                </c:pt>
                <c:pt idx="1086">
                  <c:v>212.83</c:v>
                </c:pt>
                <c:pt idx="1087">
                  <c:v>212.98000000000027</c:v>
                </c:pt>
                <c:pt idx="1088">
                  <c:v>213.14</c:v>
                </c:pt>
                <c:pt idx="1089">
                  <c:v>213.29</c:v>
                </c:pt>
                <c:pt idx="1090">
                  <c:v>213.45000000000007</c:v>
                </c:pt>
                <c:pt idx="1091">
                  <c:v>213.60999999999999</c:v>
                </c:pt>
                <c:pt idx="1092">
                  <c:v>213.76</c:v>
                </c:pt>
                <c:pt idx="1093">
                  <c:v>213.92000000000004</c:v>
                </c:pt>
                <c:pt idx="1094">
                  <c:v>214.08</c:v>
                </c:pt>
                <c:pt idx="1095">
                  <c:v>214.23999999999998</c:v>
                </c:pt>
                <c:pt idx="1096">
                  <c:v>214.4</c:v>
                </c:pt>
                <c:pt idx="1097">
                  <c:v>214.56</c:v>
                </c:pt>
                <c:pt idx="1098">
                  <c:v>214.72</c:v>
                </c:pt>
                <c:pt idx="1099">
                  <c:v>214.88000000000082</c:v>
                </c:pt>
                <c:pt idx="1100">
                  <c:v>215.04</c:v>
                </c:pt>
                <c:pt idx="1101">
                  <c:v>215.2</c:v>
                </c:pt>
                <c:pt idx="1102">
                  <c:v>215.36</c:v>
                </c:pt>
                <c:pt idx="1103">
                  <c:v>215.52</c:v>
                </c:pt>
                <c:pt idx="1104">
                  <c:v>215.69</c:v>
                </c:pt>
                <c:pt idx="1105">
                  <c:v>215.85000000000082</c:v>
                </c:pt>
                <c:pt idx="1106">
                  <c:v>216.01</c:v>
                </c:pt>
                <c:pt idx="1107">
                  <c:v>216.17</c:v>
                </c:pt>
                <c:pt idx="1108">
                  <c:v>216.34</c:v>
                </c:pt>
                <c:pt idx="1109">
                  <c:v>216.5</c:v>
                </c:pt>
                <c:pt idx="1110">
                  <c:v>216.66</c:v>
                </c:pt>
                <c:pt idx="1111">
                  <c:v>216.83</c:v>
                </c:pt>
                <c:pt idx="1112">
                  <c:v>216.99</c:v>
                </c:pt>
                <c:pt idx="1113">
                  <c:v>217.16</c:v>
                </c:pt>
                <c:pt idx="1114">
                  <c:v>217.32000000000082</c:v>
                </c:pt>
                <c:pt idx="1115">
                  <c:v>217.49</c:v>
                </c:pt>
                <c:pt idx="1116">
                  <c:v>217.65</c:v>
                </c:pt>
                <c:pt idx="1117">
                  <c:v>217.82000000000082</c:v>
                </c:pt>
                <c:pt idx="1118">
                  <c:v>217.99</c:v>
                </c:pt>
                <c:pt idx="1119">
                  <c:v>218.15</c:v>
                </c:pt>
                <c:pt idx="1120">
                  <c:v>218.32000000000082</c:v>
                </c:pt>
                <c:pt idx="1121">
                  <c:v>218.49</c:v>
                </c:pt>
                <c:pt idx="1122">
                  <c:v>218.65</c:v>
                </c:pt>
                <c:pt idx="1123">
                  <c:v>218.82000000000082</c:v>
                </c:pt>
                <c:pt idx="1124">
                  <c:v>218.99</c:v>
                </c:pt>
                <c:pt idx="1125">
                  <c:v>219.15</c:v>
                </c:pt>
                <c:pt idx="1126">
                  <c:v>219.32000000000082</c:v>
                </c:pt>
                <c:pt idx="1127">
                  <c:v>219.49</c:v>
                </c:pt>
                <c:pt idx="1128">
                  <c:v>219.66</c:v>
                </c:pt>
                <c:pt idx="1129">
                  <c:v>219.83</c:v>
                </c:pt>
                <c:pt idx="1130">
                  <c:v>219.99</c:v>
                </c:pt>
                <c:pt idx="1131">
                  <c:v>220.16</c:v>
                </c:pt>
                <c:pt idx="1132">
                  <c:v>220.33</c:v>
                </c:pt>
                <c:pt idx="1133">
                  <c:v>220.5</c:v>
                </c:pt>
                <c:pt idx="1134">
                  <c:v>220.67</c:v>
                </c:pt>
                <c:pt idx="1135">
                  <c:v>220.84</c:v>
                </c:pt>
                <c:pt idx="1136">
                  <c:v>221.01</c:v>
                </c:pt>
                <c:pt idx="1137">
                  <c:v>221.18</c:v>
                </c:pt>
                <c:pt idx="1138">
                  <c:v>221.34</c:v>
                </c:pt>
                <c:pt idx="1139">
                  <c:v>221.51</c:v>
                </c:pt>
                <c:pt idx="1140">
                  <c:v>221.68</c:v>
                </c:pt>
                <c:pt idx="1141">
                  <c:v>221.85000000000082</c:v>
                </c:pt>
                <c:pt idx="1142">
                  <c:v>222.02</c:v>
                </c:pt>
                <c:pt idx="1143">
                  <c:v>222.19</c:v>
                </c:pt>
                <c:pt idx="1144">
                  <c:v>222.36</c:v>
                </c:pt>
                <c:pt idx="1145">
                  <c:v>222.53</c:v>
                </c:pt>
                <c:pt idx="1146">
                  <c:v>222.7</c:v>
                </c:pt>
                <c:pt idx="1147">
                  <c:v>222.87</c:v>
                </c:pt>
                <c:pt idx="1148">
                  <c:v>223.04</c:v>
                </c:pt>
                <c:pt idx="1149">
                  <c:v>223.20999999999998</c:v>
                </c:pt>
                <c:pt idx="1150">
                  <c:v>223.38000000000082</c:v>
                </c:pt>
                <c:pt idx="1151">
                  <c:v>223.56</c:v>
                </c:pt>
                <c:pt idx="1152">
                  <c:v>223.73</c:v>
                </c:pt>
                <c:pt idx="1153">
                  <c:v>223.9</c:v>
                </c:pt>
                <c:pt idx="1154">
                  <c:v>224.07</c:v>
                </c:pt>
                <c:pt idx="1155">
                  <c:v>224.23999999999998</c:v>
                </c:pt>
                <c:pt idx="1156">
                  <c:v>224.41</c:v>
                </c:pt>
                <c:pt idx="1157">
                  <c:v>224.58</c:v>
                </c:pt>
                <c:pt idx="1158">
                  <c:v>224.75</c:v>
                </c:pt>
                <c:pt idx="1159">
                  <c:v>224.92000000000004</c:v>
                </c:pt>
                <c:pt idx="1160">
                  <c:v>225.09</c:v>
                </c:pt>
                <c:pt idx="1161">
                  <c:v>225.26999999999998</c:v>
                </c:pt>
                <c:pt idx="1162">
                  <c:v>225.44</c:v>
                </c:pt>
                <c:pt idx="1163">
                  <c:v>225.60999999999999</c:v>
                </c:pt>
                <c:pt idx="1164">
                  <c:v>225.78</c:v>
                </c:pt>
                <c:pt idx="1165">
                  <c:v>225.95000000000007</c:v>
                </c:pt>
                <c:pt idx="1166">
                  <c:v>226.12</c:v>
                </c:pt>
                <c:pt idx="1167">
                  <c:v>226.3</c:v>
                </c:pt>
                <c:pt idx="1168">
                  <c:v>226.47</c:v>
                </c:pt>
                <c:pt idx="1169">
                  <c:v>226.64</c:v>
                </c:pt>
                <c:pt idx="1170">
                  <c:v>226.81</c:v>
                </c:pt>
                <c:pt idx="1171">
                  <c:v>226.98000000000027</c:v>
                </c:pt>
                <c:pt idx="1172">
                  <c:v>227.15</c:v>
                </c:pt>
                <c:pt idx="1173">
                  <c:v>227.33</c:v>
                </c:pt>
                <c:pt idx="1174">
                  <c:v>227.5</c:v>
                </c:pt>
                <c:pt idx="1175">
                  <c:v>227.67</c:v>
                </c:pt>
                <c:pt idx="1176">
                  <c:v>227.84</c:v>
                </c:pt>
                <c:pt idx="1177">
                  <c:v>228.01</c:v>
                </c:pt>
                <c:pt idx="1178">
                  <c:v>228.19</c:v>
                </c:pt>
                <c:pt idx="1179">
                  <c:v>228.36</c:v>
                </c:pt>
                <c:pt idx="1180">
                  <c:v>228.53</c:v>
                </c:pt>
                <c:pt idx="1181">
                  <c:v>228.7</c:v>
                </c:pt>
                <c:pt idx="1182">
                  <c:v>228.88000000000082</c:v>
                </c:pt>
                <c:pt idx="1183">
                  <c:v>229.05</c:v>
                </c:pt>
                <c:pt idx="1184">
                  <c:v>229.22</c:v>
                </c:pt>
                <c:pt idx="1185">
                  <c:v>229.39000000000001</c:v>
                </c:pt>
                <c:pt idx="1186">
                  <c:v>229.57</c:v>
                </c:pt>
                <c:pt idx="1187">
                  <c:v>229.73999999999998</c:v>
                </c:pt>
                <c:pt idx="1188">
                  <c:v>229.91</c:v>
                </c:pt>
                <c:pt idx="1189">
                  <c:v>230.08</c:v>
                </c:pt>
                <c:pt idx="1190">
                  <c:v>230.26</c:v>
                </c:pt>
                <c:pt idx="1191">
                  <c:v>230.43</c:v>
                </c:pt>
                <c:pt idx="1192">
                  <c:v>230.6</c:v>
                </c:pt>
                <c:pt idx="1193">
                  <c:v>230.76999999999998</c:v>
                </c:pt>
                <c:pt idx="1194">
                  <c:v>230.95000000000007</c:v>
                </c:pt>
                <c:pt idx="1195">
                  <c:v>231.12</c:v>
                </c:pt>
                <c:pt idx="1196">
                  <c:v>231.29</c:v>
                </c:pt>
                <c:pt idx="1197">
                  <c:v>231.46</c:v>
                </c:pt>
                <c:pt idx="1198">
                  <c:v>231.64</c:v>
                </c:pt>
                <c:pt idx="1199">
                  <c:v>231.81</c:v>
                </c:pt>
                <c:pt idx="1200">
                  <c:v>231.98000000000027</c:v>
                </c:pt>
                <c:pt idx="1201">
                  <c:v>232.16</c:v>
                </c:pt>
                <c:pt idx="1202">
                  <c:v>232.33</c:v>
                </c:pt>
                <c:pt idx="1203">
                  <c:v>232.5</c:v>
                </c:pt>
                <c:pt idx="1204">
                  <c:v>232.67</c:v>
                </c:pt>
                <c:pt idx="1205">
                  <c:v>232.85000000000082</c:v>
                </c:pt>
                <c:pt idx="1206">
                  <c:v>233.02</c:v>
                </c:pt>
                <c:pt idx="1207">
                  <c:v>233.19</c:v>
                </c:pt>
                <c:pt idx="1208">
                  <c:v>233.37</c:v>
                </c:pt>
                <c:pt idx="1209">
                  <c:v>233.54</c:v>
                </c:pt>
                <c:pt idx="1210">
                  <c:v>233.70999999999998</c:v>
                </c:pt>
                <c:pt idx="1211">
                  <c:v>233.88000000000082</c:v>
                </c:pt>
                <c:pt idx="1212">
                  <c:v>234.06</c:v>
                </c:pt>
                <c:pt idx="1213">
                  <c:v>234.23</c:v>
                </c:pt>
                <c:pt idx="1214">
                  <c:v>234.4</c:v>
                </c:pt>
                <c:pt idx="1215">
                  <c:v>234.58</c:v>
                </c:pt>
                <c:pt idx="1216">
                  <c:v>234.75</c:v>
                </c:pt>
                <c:pt idx="1217">
                  <c:v>234.92000000000004</c:v>
                </c:pt>
                <c:pt idx="1218">
                  <c:v>235.1</c:v>
                </c:pt>
                <c:pt idx="1219">
                  <c:v>235.26999999999998</c:v>
                </c:pt>
                <c:pt idx="1220">
                  <c:v>235.44</c:v>
                </c:pt>
                <c:pt idx="1221">
                  <c:v>235.62</c:v>
                </c:pt>
                <c:pt idx="1222">
                  <c:v>235.79</c:v>
                </c:pt>
                <c:pt idx="1223">
                  <c:v>235.96</c:v>
                </c:pt>
                <c:pt idx="1224">
                  <c:v>236.14</c:v>
                </c:pt>
                <c:pt idx="1225">
                  <c:v>236.31</c:v>
                </c:pt>
                <c:pt idx="1226">
                  <c:v>236.48000000000027</c:v>
                </c:pt>
                <c:pt idx="1227">
                  <c:v>236.66</c:v>
                </c:pt>
                <c:pt idx="1228">
                  <c:v>236.83</c:v>
                </c:pt>
                <c:pt idx="1229">
                  <c:v>237</c:v>
                </c:pt>
                <c:pt idx="1230">
                  <c:v>237.18</c:v>
                </c:pt>
                <c:pt idx="1231">
                  <c:v>237.35000000000082</c:v>
                </c:pt>
                <c:pt idx="1232">
                  <c:v>237.52</c:v>
                </c:pt>
                <c:pt idx="1233">
                  <c:v>237.7</c:v>
                </c:pt>
                <c:pt idx="1234">
                  <c:v>237.87</c:v>
                </c:pt>
                <c:pt idx="1235">
                  <c:v>238.04</c:v>
                </c:pt>
                <c:pt idx="1236">
                  <c:v>238.22</c:v>
                </c:pt>
                <c:pt idx="1237">
                  <c:v>238.39000000000001</c:v>
                </c:pt>
                <c:pt idx="1238">
                  <c:v>238.56</c:v>
                </c:pt>
                <c:pt idx="1239">
                  <c:v>238.73999999999998</c:v>
                </c:pt>
                <c:pt idx="1240">
                  <c:v>238.91</c:v>
                </c:pt>
                <c:pt idx="1241">
                  <c:v>239.09</c:v>
                </c:pt>
                <c:pt idx="1242">
                  <c:v>239.26</c:v>
                </c:pt>
                <c:pt idx="1243">
                  <c:v>239.43</c:v>
                </c:pt>
                <c:pt idx="1244">
                  <c:v>239.60999999999999</c:v>
                </c:pt>
                <c:pt idx="1245">
                  <c:v>239.78</c:v>
                </c:pt>
                <c:pt idx="1246">
                  <c:v>239.95000000000007</c:v>
                </c:pt>
                <c:pt idx="1247">
                  <c:v>240.13</c:v>
                </c:pt>
                <c:pt idx="1248">
                  <c:v>240.3</c:v>
                </c:pt>
                <c:pt idx="1249">
                  <c:v>240.48000000000027</c:v>
                </c:pt>
                <c:pt idx="1250">
                  <c:v>240.65</c:v>
                </c:pt>
                <c:pt idx="1251">
                  <c:v>240.82000000000082</c:v>
                </c:pt>
                <c:pt idx="1252">
                  <c:v>241</c:v>
                </c:pt>
                <c:pt idx="1253">
                  <c:v>241.17</c:v>
                </c:pt>
                <c:pt idx="1254">
                  <c:v>241.34</c:v>
                </c:pt>
                <c:pt idx="1255">
                  <c:v>241.52</c:v>
                </c:pt>
                <c:pt idx="1256">
                  <c:v>241.69</c:v>
                </c:pt>
                <c:pt idx="1257">
                  <c:v>241.87</c:v>
                </c:pt>
                <c:pt idx="1258">
                  <c:v>242.04</c:v>
                </c:pt>
                <c:pt idx="1259">
                  <c:v>242.20999999999998</c:v>
                </c:pt>
                <c:pt idx="1260">
                  <c:v>242.39000000000001</c:v>
                </c:pt>
                <c:pt idx="1261">
                  <c:v>242.56</c:v>
                </c:pt>
                <c:pt idx="1262">
                  <c:v>242.73999999999998</c:v>
                </c:pt>
                <c:pt idx="1263">
                  <c:v>242.91</c:v>
                </c:pt>
                <c:pt idx="1264">
                  <c:v>243.09</c:v>
                </c:pt>
                <c:pt idx="1265">
                  <c:v>243.26</c:v>
                </c:pt>
                <c:pt idx="1266">
                  <c:v>243.43</c:v>
                </c:pt>
                <c:pt idx="1267">
                  <c:v>243.60999999999999</c:v>
                </c:pt>
                <c:pt idx="1268">
                  <c:v>243.78</c:v>
                </c:pt>
                <c:pt idx="1269">
                  <c:v>243.96</c:v>
                </c:pt>
                <c:pt idx="1270">
                  <c:v>244.13</c:v>
                </c:pt>
                <c:pt idx="1271">
                  <c:v>244.31</c:v>
                </c:pt>
                <c:pt idx="1272">
                  <c:v>244.48000000000027</c:v>
                </c:pt>
                <c:pt idx="1273">
                  <c:v>244.65</c:v>
                </c:pt>
                <c:pt idx="1274">
                  <c:v>244.83</c:v>
                </c:pt>
                <c:pt idx="1275">
                  <c:v>245</c:v>
                </c:pt>
                <c:pt idx="1276">
                  <c:v>245.18</c:v>
                </c:pt>
                <c:pt idx="1277">
                  <c:v>245.35000000000082</c:v>
                </c:pt>
                <c:pt idx="1278">
                  <c:v>245.53</c:v>
                </c:pt>
                <c:pt idx="1279">
                  <c:v>245.7</c:v>
                </c:pt>
                <c:pt idx="1280">
                  <c:v>245.88000000000082</c:v>
                </c:pt>
                <c:pt idx="1281">
                  <c:v>246.05</c:v>
                </c:pt>
                <c:pt idx="1282">
                  <c:v>246.23</c:v>
                </c:pt>
                <c:pt idx="1283">
                  <c:v>246.4</c:v>
                </c:pt>
                <c:pt idx="1284">
                  <c:v>246.58</c:v>
                </c:pt>
                <c:pt idx="1285">
                  <c:v>246.75</c:v>
                </c:pt>
                <c:pt idx="1286">
                  <c:v>246.92000000000004</c:v>
                </c:pt>
                <c:pt idx="1287">
                  <c:v>247.1</c:v>
                </c:pt>
                <c:pt idx="1288">
                  <c:v>247.26999999999998</c:v>
                </c:pt>
                <c:pt idx="1289">
                  <c:v>247.45000000000007</c:v>
                </c:pt>
                <c:pt idx="1290">
                  <c:v>247.62</c:v>
                </c:pt>
                <c:pt idx="1291">
                  <c:v>247.8</c:v>
                </c:pt>
                <c:pt idx="1292">
                  <c:v>247.97</c:v>
                </c:pt>
                <c:pt idx="1293">
                  <c:v>248.15</c:v>
                </c:pt>
                <c:pt idx="1294">
                  <c:v>248.32000000000082</c:v>
                </c:pt>
                <c:pt idx="1295">
                  <c:v>248.5</c:v>
                </c:pt>
                <c:pt idx="1296">
                  <c:v>248.67</c:v>
                </c:pt>
                <c:pt idx="1297">
                  <c:v>248.85000000000082</c:v>
                </c:pt>
                <c:pt idx="1298">
                  <c:v>249.02</c:v>
                </c:pt>
                <c:pt idx="1299">
                  <c:v>249.2</c:v>
                </c:pt>
                <c:pt idx="1300">
                  <c:v>249.38000000000082</c:v>
                </c:pt>
                <c:pt idx="1301">
                  <c:v>249.55</c:v>
                </c:pt>
                <c:pt idx="1302">
                  <c:v>249.73</c:v>
                </c:pt>
                <c:pt idx="1303">
                  <c:v>249.9</c:v>
                </c:pt>
                <c:pt idx="1304">
                  <c:v>250.08</c:v>
                </c:pt>
                <c:pt idx="1305">
                  <c:v>250.25</c:v>
                </c:pt>
                <c:pt idx="1306">
                  <c:v>250.43</c:v>
                </c:pt>
                <c:pt idx="1307">
                  <c:v>250.6</c:v>
                </c:pt>
                <c:pt idx="1308">
                  <c:v>250.78</c:v>
                </c:pt>
                <c:pt idx="1309">
                  <c:v>250.95000000000007</c:v>
                </c:pt>
                <c:pt idx="1310">
                  <c:v>251.13</c:v>
                </c:pt>
                <c:pt idx="1311">
                  <c:v>251.3</c:v>
                </c:pt>
                <c:pt idx="1312">
                  <c:v>251.48000000000027</c:v>
                </c:pt>
                <c:pt idx="1313">
                  <c:v>251.66</c:v>
                </c:pt>
                <c:pt idx="1314">
                  <c:v>251.83</c:v>
                </c:pt>
                <c:pt idx="1315">
                  <c:v>252.01</c:v>
                </c:pt>
                <c:pt idx="1316">
                  <c:v>252.18</c:v>
                </c:pt>
                <c:pt idx="1317">
                  <c:v>252.36</c:v>
                </c:pt>
                <c:pt idx="1318">
                  <c:v>252.53</c:v>
                </c:pt>
                <c:pt idx="1319">
                  <c:v>252.70999999999998</c:v>
                </c:pt>
                <c:pt idx="1320">
                  <c:v>252.88000000000082</c:v>
                </c:pt>
                <c:pt idx="1321">
                  <c:v>253.06</c:v>
                </c:pt>
                <c:pt idx="1322">
                  <c:v>253.23999999999998</c:v>
                </c:pt>
                <c:pt idx="1323">
                  <c:v>253.41</c:v>
                </c:pt>
                <c:pt idx="1324">
                  <c:v>253.59</c:v>
                </c:pt>
                <c:pt idx="1325">
                  <c:v>253.76</c:v>
                </c:pt>
                <c:pt idx="1326">
                  <c:v>253.94</c:v>
                </c:pt>
                <c:pt idx="1327">
                  <c:v>254.10999999999999</c:v>
                </c:pt>
                <c:pt idx="1328">
                  <c:v>254.29</c:v>
                </c:pt>
                <c:pt idx="1329">
                  <c:v>254.46</c:v>
                </c:pt>
                <c:pt idx="1330">
                  <c:v>254.64</c:v>
                </c:pt>
                <c:pt idx="1331">
                  <c:v>254.82000000000082</c:v>
                </c:pt>
                <c:pt idx="1332">
                  <c:v>254.99</c:v>
                </c:pt>
                <c:pt idx="1333">
                  <c:v>255.17</c:v>
                </c:pt>
                <c:pt idx="1334">
                  <c:v>255.34</c:v>
                </c:pt>
                <c:pt idx="1335">
                  <c:v>255.52</c:v>
                </c:pt>
                <c:pt idx="1336">
                  <c:v>255.69</c:v>
                </c:pt>
                <c:pt idx="1337">
                  <c:v>255.87</c:v>
                </c:pt>
                <c:pt idx="1338">
                  <c:v>256.04000000000002</c:v>
                </c:pt>
                <c:pt idx="1339">
                  <c:v>256.22000000000003</c:v>
                </c:pt>
                <c:pt idx="1340">
                  <c:v>256.39</c:v>
                </c:pt>
                <c:pt idx="1341">
                  <c:v>256.57</c:v>
                </c:pt>
                <c:pt idx="1342">
                  <c:v>256.74</c:v>
                </c:pt>
                <c:pt idx="1343">
                  <c:v>256.91999999999899</c:v>
                </c:pt>
                <c:pt idx="1344">
                  <c:v>257.08999999999969</c:v>
                </c:pt>
                <c:pt idx="1345">
                  <c:v>257.27</c:v>
                </c:pt>
                <c:pt idx="1346">
                  <c:v>257.44</c:v>
                </c:pt>
                <c:pt idx="1347">
                  <c:v>257.62</c:v>
                </c:pt>
                <c:pt idx="1348">
                  <c:v>257.78999999999894</c:v>
                </c:pt>
                <c:pt idx="1349">
                  <c:v>257.97000000000003</c:v>
                </c:pt>
                <c:pt idx="1350">
                  <c:v>258.14000000000038</c:v>
                </c:pt>
                <c:pt idx="1351">
                  <c:v>258.32</c:v>
                </c:pt>
                <c:pt idx="1352">
                  <c:v>258.48999999999899</c:v>
                </c:pt>
                <c:pt idx="1353">
                  <c:v>258.66000000000008</c:v>
                </c:pt>
                <c:pt idx="1354">
                  <c:v>258.83999999999969</c:v>
                </c:pt>
                <c:pt idx="1355">
                  <c:v>259.01</c:v>
                </c:pt>
                <c:pt idx="1356">
                  <c:v>259.19</c:v>
                </c:pt>
                <c:pt idx="1357">
                  <c:v>259.36</c:v>
                </c:pt>
                <c:pt idx="1358">
                  <c:v>259.52999999999969</c:v>
                </c:pt>
                <c:pt idx="1359">
                  <c:v>259.70999999999964</c:v>
                </c:pt>
                <c:pt idx="1360">
                  <c:v>259.88</c:v>
                </c:pt>
                <c:pt idx="1361">
                  <c:v>260.05</c:v>
                </c:pt>
                <c:pt idx="1362">
                  <c:v>260.22000000000003</c:v>
                </c:pt>
                <c:pt idx="1363">
                  <c:v>260.39999999999969</c:v>
                </c:pt>
                <c:pt idx="1364">
                  <c:v>260.57</c:v>
                </c:pt>
                <c:pt idx="1365">
                  <c:v>260.74</c:v>
                </c:pt>
                <c:pt idx="1366">
                  <c:v>260.91000000000003</c:v>
                </c:pt>
                <c:pt idx="1367">
                  <c:v>261.08999999999969</c:v>
                </c:pt>
                <c:pt idx="1368">
                  <c:v>261.26</c:v>
                </c:pt>
                <c:pt idx="1369">
                  <c:v>261.42999999999893</c:v>
                </c:pt>
                <c:pt idx="1370">
                  <c:v>261.60000000000002</c:v>
                </c:pt>
                <c:pt idx="1371">
                  <c:v>261.77</c:v>
                </c:pt>
                <c:pt idx="1372">
                  <c:v>261.94</c:v>
                </c:pt>
                <c:pt idx="1373">
                  <c:v>262.11</c:v>
                </c:pt>
                <c:pt idx="1374">
                  <c:v>262.27999999999969</c:v>
                </c:pt>
                <c:pt idx="1375">
                  <c:v>262.45</c:v>
                </c:pt>
                <c:pt idx="1376">
                  <c:v>262.62</c:v>
                </c:pt>
                <c:pt idx="1377">
                  <c:v>262.78999999999894</c:v>
                </c:pt>
                <c:pt idx="1378">
                  <c:v>262.95999999999964</c:v>
                </c:pt>
                <c:pt idx="1379">
                  <c:v>263.12</c:v>
                </c:pt>
                <c:pt idx="1380">
                  <c:v>263.28999999999894</c:v>
                </c:pt>
                <c:pt idx="1381">
                  <c:v>263.45999999999964</c:v>
                </c:pt>
                <c:pt idx="1382">
                  <c:v>263.63</c:v>
                </c:pt>
                <c:pt idx="1383">
                  <c:v>263.78999999999894</c:v>
                </c:pt>
                <c:pt idx="1384">
                  <c:v>263.95999999999964</c:v>
                </c:pt>
                <c:pt idx="1385">
                  <c:v>264.13</c:v>
                </c:pt>
                <c:pt idx="1386">
                  <c:v>264.28999999999894</c:v>
                </c:pt>
                <c:pt idx="1387">
                  <c:v>264.45999999999964</c:v>
                </c:pt>
                <c:pt idx="1388">
                  <c:v>264.62</c:v>
                </c:pt>
                <c:pt idx="1389">
                  <c:v>264.77999999999969</c:v>
                </c:pt>
                <c:pt idx="1390">
                  <c:v>264.95</c:v>
                </c:pt>
                <c:pt idx="1391">
                  <c:v>265.11</c:v>
                </c:pt>
                <c:pt idx="1392">
                  <c:v>265.27</c:v>
                </c:pt>
                <c:pt idx="1393">
                  <c:v>265.42999999999893</c:v>
                </c:pt>
                <c:pt idx="1394">
                  <c:v>265.58999999999969</c:v>
                </c:pt>
                <c:pt idx="1395">
                  <c:v>265.75</c:v>
                </c:pt>
                <c:pt idx="1396">
                  <c:v>265.91000000000003</c:v>
                </c:pt>
                <c:pt idx="1397">
                  <c:v>266.07</c:v>
                </c:pt>
                <c:pt idx="1398">
                  <c:v>266.22999999999894</c:v>
                </c:pt>
                <c:pt idx="1399">
                  <c:v>266.39</c:v>
                </c:pt>
                <c:pt idx="1400">
                  <c:v>266.54000000000002</c:v>
                </c:pt>
                <c:pt idx="1401">
                  <c:v>266.7</c:v>
                </c:pt>
                <c:pt idx="1402">
                  <c:v>266.85000000000002</c:v>
                </c:pt>
                <c:pt idx="1403">
                  <c:v>267.01</c:v>
                </c:pt>
                <c:pt idx="1404">
                  <c:v>267.16000000000008</c:v>
                </c:pt>
                <c:pt idx="1405">
                  <c:v>267.31</c:v>
                </c:pt>
                <c:pt idx="1406">
                  <c:v>267.45999999999964</c:v>
                </c:pt>
                <c:pt idx="1407">
                  <c:v>267.61</c:v>
                </c:pt>
                <c:pt idx="1408">
                  <c:v>267.76</c:v>
                </c:pt>
                <c:pt idx="1409">
                  <c:v>267.91000000000003</c:v>
                </c:pt>
                <c:pt idx="1410">
                  <c:v>268.06</c:v>
                </c:pt>
                <c:pt idx="1411">
                  <c:v>268.2</c:v>
                </c:pt>
                <c:pt idx="1412">
                  <c:v>268.35000000000002</c:v>
                </c:pt>
                <c:pt idx="1413">
                  <c:v>268.48999999999899</c:v>
                </c:pt>
                <c:pt idx="1414">
                  <c:v>268.64000000000038</c:v>
                </c:pt>
                <c:pt idx="1415">
                  <c:v>268.77999999999969</c:v>
                </c:pt>
                <c:pt idx="1416">
                  <c:v>268.91999999999899</c:v>
                </c:pt>
                <c:pt idx="1417">
                  <c:v>269.06</c:v>
                </c:pt>
                <c:pt idx="1418">
                  <c:v>269.19</c:v>
                </c:pt>
                <c:pt idx="1419">
                  <c:v>269.33</c:v>
                </c:pt>
                <c:pt idx="1420">
                  <c:v>269.47000000000003</c:v>
                </c:pt>
                <c:pt idx="1421">
                  <c:v>269.60000000000002</c:v>
                </c:pt>
                <c:pt idx="1422">
                  <c:v>269.72999999999894</c:v>
                </c:pt>
                <c:pt idx="1423">
                  <c:v>269.86</c:v>
                </c:pt>
                <c:pt idx="1424">
                  <c:v>269.98999999999899</c:v>
                </c:pt>
                <c:pt idx="1425">
                  <c:v>270.12</c:v>
                </c:pt>
                <c:pt idx="1426">
                  <c:v>270.24</c:v>
                </c:pt>
                <c:pt idx="1427">
                  <c:v>270.37</c:v>
                </c:pt>
                <c:pt idx="1428">
                  <c:v>270.48999999999899</c:v>
                </c:pt>
                <c:pt idx="1429">
                  <c:v>270.61</c:v>
                </c:pt>
                <c:pt idx="1430">
                  <c:v>270.72999999999894</c:v>
                </c:pt>
                <c:pt idx="1431">
                  <c:v>270.85000000000002</c:v>
                </c:pt>
                <c:pt idx="1432">
                  <c:v>270.95999999999964</c:v>
                </c:pt>
                <c:pt idx="1433">
                  <c:v>271.07</c:v>
                </c:pt>
                <c:pt idx="1434">
                  <c:v>271.19</c:v>
                </c:pt>
                <c:pt idx="1435">
                  <c:v>271.28999999999894</c:v>
                </c:pt>
                <c:pt idx="1436">
                  <c:v>271.39999999999969</c:v>
                </c:pt>
                <c:pt idx="1437">
                  <c:v>271.51</c:v>
                </c:pt>
                <c:pt idx="1438">
                  <c:v>271.61</c:v>
                </c:pt>
                <c:pt idx="1439">
                  <c:v>271.70999999999964</c:v>
                </c:pt>
                <c:pt idx="1440">
                  <c:v>271.81</c:v>
                </c:pt>
                <c:pt idx="1441">
                  <c:v>271.89999999999969</c:v>
                </c:pt>
                <c:pt idx="1442">
                  <c:v>272</c:v>
                </c:pt>
                <c:pt idx="1443">
                  <c:v>272.08999999999969</c:v>
                </c:pt>
                <c:pt idx="1444">
                  <c:v>272.17</c:v>
                </c:pt>
                <c:pt idx="1445">
                  <c:v>272.26</c:v>
                </c:pt>
                <c:pt idx="1446">
                  <c:v>272.33999999999969</c:v>
                </c:pt>
                <c:pt idx="1447">
                  <c:v>272.41999999999899</c:v>
                </c:pt>
                <c:pt idx="1448">
                  <c:v>272.5</c:v>
                </c:pt>
                <c:pt idx="1449">
                  <c:v>272.57</c:v>
                </c:pt>
                <c:pt idx="1450">
                  <c:v>272.64999999999998</c:v>
                </c:pt>
                <c:pt idx="1451">
                  <c:v>272.70999999999964</c:v>
                </c:pt>
                <c:pt idx="1452">
                  <c:v>272.77999999999969</c:v>
                </c:pt>
                <c:pt idx="1453">
                  <c:v>272.83999999999969</c:v>
                </c:pt>
                <c:pt idx="1454">
                  <c:v>272.89999999999969</c:v>
                </c:pt>
                <c:pt idx="1455">
                  <c:v>272.95999999999964</c:v>
                </c:pt>
                <c:pt idx="1456">
                  <c:v>273.01</c:v>
                </c:pt>
                <c:pt idx="1457">
                  <c:v>273.06</c:v>
                </c:pt>
                <c:pt idx="1458">
                  <c:v>273.11</c:v>
                </c:pt>
                <c:pt idx="1459">
                  <c:v>273.14999999999998</c:v>
                </c:pt>
                <c:pt idx="1460">
                  <c:v>273.19</c:v>
                </c:pt>
                <c:pt idx="1461">
                  <c:v>273.22999999999894</c:v>
                </c:pt>
                <c:pt idx="1462">
                  <c:v>273.26</c:v>
                </c:pt>
                <c:pt idx="1463">
                  <c:v>273.28999999999894</c:v>
                </c:pt>
                <c:pt idx="1464">
                  <c:v>273.32</c:v>
                </c:pt>
                <c:pt idx="1465">
                  <c:v>273.33999999999969</c:v>
                </c:pt>
                <c:pt idx="1466">
                  <c:v>273.36</c:v>
                </c:pt>
                <c:pt idx="1467">
                  <c:v>273.37</c:v>
                </c:pt>
                <c:pt idx="1468">
                  <c:v>273.38</c:v>
                </c:pt>
                <c:pt idx="1469">
                  <c:v>273.39</c:v>
                </c:pt>
                <c:pt idx="1470">
                  <c:v>273.39</c:v>
                </c:pt>
                <c:pt idx="1471">
                  <c:v>273.39</c:v>
                </c:pt>
                <c:pt idx="1472">
                  <c:v>273.39</c:v>
                </c:pt>
                <c:pt idx="1473">
                  <c:v>273.38</c:v>
                </c:pt>
                <c:pt idx="1474">
                  <c:v>273.37</c:v>
                </c:pt>
                <c:pt idx="1475">
                  <c:v>273.35000000000002</c:v>
                </c:pt>
                <c:pt idx="1476">
                  <c:v>273.33</c:v>
                </c:pt>
                <c:pt idx="1477">
                  <c:v>273.3</c:v>
                </c:pt>
                <c:pt idx="1478">
                  <c:v>273.27999999999969</c:v>
                </c:pt>
                <c:pt idx="1479">
                  <c:v>273.24</c:v>
                </c:pt>
                <c:pt idx="1480">
                  <c:v>273.2</c:v>
                </c:pt>
                <c:pt idx="1481">
                  <c:v>273.16000000000008</c:v>
                </c:pt>
                <c:pt idx="1482">
                  <c:v>273.12</c:v>
                </c:pt>
                <c:pt idx="1483">
                  <c:v>273.07</c:v>
                </c:pt>
                <c:pt idx="1484">
                  <c:v>273.01</c:v>
                </c:pt>
                <c:pt idx="1485">
                  <c:v>272.95</c:v>
                </c:pt>
                <c:pt idx="1486">
                  <c:v>272.89</c:v>
                </c:pt>
                <c:pt idx="1487">
                  <c:v>272.82</c:v>
                </c:pt>
                <c:pt idx="1488">
                  <c:v>272.75</c:v>
                </c:pt>
                <c:pt idx="1489">
                  <c:v>272.68</c:v>
                </c:pt>
                <c:pt idx="1490">
                  <c:v>272.60000000000002</c:v>
                </c:pt>
                <c:pt idx="1491">
                  <c:v>272.51</c:v>
                </c:pt>
                <c:pt idx="1492">
                  <c:v>272.42999999999893</c:v>
                </c:pt>
                <c:pt idx="1493">
                  <c:v>272.33</c:v>
                </c:pt>
                <c:pt idx="1494">
                  <c:v>272.24</c:v>
                </c:pt>
                <c:pt idx="1495">
                  <c:v>272.14000000000038</c:v>
                </c:pt>
                <c:pt idx="1496">
                  <c:v>272.02999999999969</c:v>
                </c:pt>
                <c:pt idx="1497">
                  <c:v>271.91999999999899</c:v>
                </c:pt>
                <c:pt idx="1498">
                  <c:v>271.81</c:v>
                </c:pt>
                <c:pt idx="1499">
                  <c:v>271.69</c:v>
                </c:pt>
                <c:pt idx="1500">
                  <c:v>271.57</c:v>
                </c:pt>
                <c:pt idx="1501">
                  <c:v>271.45</c:v>
                </c:pt>
                <c:pt idx="1502">
                  <c:v>271.32</c:v>
                </c:pt>
                <c:pt idx="1503">
                  <c:v>271.18</c:v>
                </c:pt>
                <c:pt idx="1504">
                  <c:v>271.05</c:v>
                </c:pt>
                <c:pt idx="1505">
                  <c:v>270.91000000000003</c:v>
                </c:pt>
                <c:pt idx="1506">
                  <c:v>270.76</c:v>
                </c:pt>
                <c:pt idx="1507">
                  <c:v>270.61</c:v>
                </c:pt>
                <c:pt idx="1508">
                  <c:v>270.45999999999964</c:v>
                </c:pt>
                <c:pt idx="1509">
                  <c:v>270.3</c:v>
                </c:pt>
                <c:pt idx="1510">
                  <c:v>270.14000000000038</c:v>
                </c:pt>
                <c:pt idx="1511">
                  <c:v>269.97999999999894</c:v>
                </c:pt>
                <c:pt idx="1512">
                  <c:v>269.81</c:v>
                </c:pt>
                <c:pt idx="1513">
                  <c:v>269.64000000000038</c:v>
                </c:pt>
                <c:pt idx="1514">
                  <c:v>269.45999999999964</c:v>
                </c:pt>
                <c:pt idx="1515">
                  <c:v>269.27999999999969</c:v>
                </c:pt>
                <c:pt idx="1516">
                  <c:v>269.10000000000002</c:v>
                </c:pt>
                <c:pt idx="1517">
                  <c:v>268.91000000000003</c:v>
                </c:pt>
                <c:pt idx="1518">
                  <c:v>268.72000000000003</c:v>
                </c:pt>
                <c:pt idx="1519">
                  <c:v>268.52</c:v>
                </c:pt>
                <c:pt idx="1520">
                  <c:v>268.32</c:v>
                </c:pt>
                <c:pt idx="1521">
                  <c:v>268.12</c:v>
                </c:pt>
                <c:pt idx="1522">
                  <c:v>267.91000000000003</c:v>
                </c:pt>
                <c:pt idx="1523">
                  <c:v>267.7</c:v>
                </c:pt>
                <c:pt idx="1524">
                  <c:v>267.47999999999894</c:v>
                </c:pt>
                <c:pt idx="1525">
                  <c:v>267.26</c:v>
                </c:pt>
                <c:pt idx="1526">
                  <c:v>267.04000000000002</c:v>
                </c:pt>
                <c:pt idx="1527">
                  <c:v>266.8</c:v>
                </c:pt>
                <c:pt idx="1528">
                  <c:v>266.57</c:v>
                </c:pt>
                <c:pt idx="1529">
                  <c:v>266.33</c:v>
                </c:pt>
                <c:pt idx="1530">
                  <c:v>266.08</c:v>
                </c:pt>
                <c:pt idx="1531">
                  <c:v>265.83</c:v>
                </c:pt>
                <c:pt idx="1532">
                  <c:v>265.57</c:v>
                </c:pt>
                <c:pt idx="1533">
                  <c:v>265.31</c:v>
                </c:pt>
                <c:pt idx="1534">
                  <c:v>265.04000000000002</c:v>
                </c:pt>
                <c:pt idx="1535">
                  <c:v>264.77</c:v>
                </c:pt>
                <c:pt idx="1536">
                  <c:v>264.48999999999899</c:v>
                </c:pt>
                <c:pt idx="1537">
                  <c:v>264.2</c:v>
                </c:pt>
                <c:pt idx="1538">
                  <c:v>263.91000000000003</c:v>
                </c:pt>
                <c:pt idx="1539">
                  <c:v>263.61</c:v>
                </c:pt>
                <c:pt idx="1540">
                  <c:v>263.3</c:v>
                </c:pt>
                <c:pt idx="1541">
                  <c:v>262.98999999999899</c:v>
                </c:pt>
                <c:pt idx="1542">
                  <c:v>262.67</c:v>
                </c:pt>
                <c:pt idx="1543">
                  <c:v>262.33</c:v>
                </c:pt>
                <c:pt idx="1544">
                  <c:v>262</c:v>
                </c:pt>
                <c:pt idx="1545">
                  <c:v>261.64999999999998</c:v>
                </c:pt>
                <c:pt idx="1546">
                  <c:v>261.28999999999894</c:v>
                </c:pt>
                <c:pt idx="1547">
                  <c:v>260.92999999999893</c:v>
                </c:pt>
                <c:pt idx="1548">
                  <c:v>260.55</c:v>
                </c:pt>
                <c:pt idx="1549">
                  <c:v>260.17</c:v>
                </c:pt>
                <c:pt idx="1550">
                  <c:v>259.77</c:v>
                </c:pt>
                <c:pt idx="1551">
                  <c:v>259.37</c:v>
                </c:pt>
                <c:pt idx="1552">
                  <c:v>258.95</c:v>
                </c:pt>
                <c:pt idx="1553">
                  <c:v>258.52999999999969</c:v>
                </c:pt>
                <c:pt idx="1554">
                  <c:v>258.08999999999969</c:v>
                </c:pt>
                <c:pt idx="1555">
                  <c:v>257.64000000000038</c:v>
                </c:pt>
                <c:pt idx="1556">
                  <c:v>257.18</c:v>
                </c:pt>
                <c:pt idx="1557">
                  <c:v>256.7</c:v>
                </c:pt>
                <c:pt idx="1558">
                  <c:v>256.20999999999964</c:v>
                </c:pt>
                <c:pt idx="1559">
                  <c:v>255.70999999999998</c:v>
                </c:pt>
                <c:pt idx="1560">
                  <c:v>255.2</c:v>
                </c:pt>
                <c:pt idx="1561">
                  <c:v>254.67</c:v>
                </c:pt>
                <c:pt idx="1562">
                  <c:v>254.13</c:v>
                </c:pt>
                <c:pt idx="1563">
                  <c:v>253.57</c:v>
                </c:pt>
                <c:pt idx="1564">
                  <c:v>252.99</c:v>
                </c:pt>
                <c:pt idx="1565">
                  <c:v>252.41</c:v>
                </c:pt>
                <c:pt idx="1566">
                  <c:v>251.8</c:v>
                </c:pt>
                <c:pt idx="1567">
                  <c:v>251.18</c:v>
                </c:pt>
                <c:pt idx="1568">
                  <c:v>250.54</c:v>
                </c:pt>
                <c:pt idx="1569">
                  <c:v>249.89000000000001</c:v>
                </c:pt>
                <c:pt idx="1570">
                  <c:v>249.20999999999998</c:v>
                </c:pt>
                <c:pt idx="1571">
                  <c:v>248.52</c:v>
                </c:pt>
                <c:pt idx="1572">
                  <c:v>247.81</c:v>
                </c:pt>
                <c:pt idx="1573">
                  <c:v>247.08</c:v>
                </c:pt>
                <c:pt idx="1574">
                  <c:v>246.32000000000082</c:v>
                </c:pt>
                <c:pt idx="1575">
                  <c:v>245.55</c:v>
                </c:pt>
                <c:pt idx="1576">
                  <c:v>244.76</c:v>
                </c:pt>
                <c:pt idx="1577">
                  <c:v>243.95000000000007</c:v>
                </c:pt>
                <c:pt idx="1578">
                  <c:v>243.10999999999999</c:v>
                </c:pt>
                <c:pt idx="1579">
                  <c:v>242.26</c:v>
                </c:pt>
                <c:pt idx="1580">
                  <c:v>241.38000000000082</c:v>
                </c:pt>
                <c:pt idx="1581">
                  <c:v>240.48000000000027</c:v>
                </c:pt>
                <c:pt idx="1582">
                  <c:v>239.56</c:v>
                </c:pt>
                <c:pt idx="1583">
                  <c:v>238.60999999999999</c:v>
                </c:pt>
                <c:pt idx="1584">
                  <c:v>237.62</c:v>
                </c:pt>
                <c:pt idx="1585">
                  <c:v>236.54</c:v>
                </c:pt>
                <c:pt idx="1586">
                  <c:v>235.31</c:v>
                </c:pt>
                <c:pt idx="1587">
                  <c:v>233.81</c:v>
                </c:pt>
                <c:pt idx="1588">
                  <c:v>232.66</c:v>
                </c:pt>
                <c:pt idx="1589">
                  <c:v>233.84</c:v>
                </c:pt>
                <c:pt idx="1590">
                  <c:v>235.33</c:v>
                </c:pt>
                <c:pt idx="1591">
                  <c:v>236.55</c:v>
                </c:pt>
                <c:pt idx="1592">
                  <c:v>237.62</c:v>
                </c:pt>
                <c:pt idx="1593">
                  <c:v>238.62</c:v>
                </c:pt>
                <c:pt idx="1594">
                  <c:v>239.56</c:v>
                </c:pt>
                <c:pt idx="1595">
                  <c:v>240.48000000000027</c:v>
                </c:pt>
                <c:pt idx="1596">
                  <c:v>241.37</c:v>
                </c:pt>
                <c:pt idx="1597">
                  <c:v>242.23</c:v>
                </c:pt>
                <c:pt idx="1598">
                  <c:v>243.08</c:v>
                </c:pt>
                <c:pt idx="1599">
                  <c:v>243.9</c:v>
                </c:pt>
                <c:pt idx="1600">
                  <c:v>244.70999999999998</c:v>
                </c:pt>
                <c:pt idx="1601">
                  <c:v>245.49</c:v>
                </c:pt>
                <c:pt idx="1602">
                  <c:v>246.25</c:v>
                </c:pt>
                <c:pt idx="1603">
                  <c:v>246.99</c:v>
                </c:pt>
                <c:pt idx="1604">
                  <c:v>247.70999999999998</c:v>
                </c:pt>
                <c:pt idx="1605">
                  <c:v>248.41</c:v>
                </c:pt>
                <c:pt idx="1606">
                  <c:v>249.1</c:v>
                </c:pt>
                <c:pt idx="1607">
                  <c:v>249.76</c:v>
                </c:pt>
                <c:pt idx="1608">
                  <c:v>250.4</c:v>
                </c:pt>
                <c:pt idx="1609">
                  <c:v>251.03</c:v>
                </c:pt>
                <c:pt idx="1610">
                  <c:v>251.64</c:v>
                </c:pt>
                <c:pt idx="1611">
                  <c:v>252.23</c:v>
                </c:pt>
                <c:pt idx="1612">
                  <c:v>252.81</c:v>
                </c:pt>
                <c:pt idx="1613">
                  <c:v>253.37</c:v>
                </c:pt>
                <c:pt idx="1614">
                  <c:v>253.91</c:v>
                </c:pt>
                <c:pt idx="1615">
                  <c:v>254.44</c:v>
                </c:pt>
                <c:pt idx="1616">
                  <c:v>254.96</c:v>
                </c:pt>
                <c:pt idx="1617">
                  <c:v>255.46</c:v>
                </c:pt>
                <c:pt idx="1618">
                  <c:v>255.95000000000007</c:v>
                </c:pt>
                <c:pt idx="1619">
                  <c:v>256.41999999999899</c:v>
                </c:pt>
                <c:pt idx="1620">
                  <c:v>256.89</c:v>
                </c:pt>
                <c:pt idx="1621">
                  <c:v>257.33999999999969</c:v>
                </c:pt>
                <c:pt idx="1622">
                  <c:v>257.77</c:v>
                </c:pt>
                <c:pt idx="1623">
                  <c:v>258.2</c:v>
                </c:pt>
                <c:pt idx="1624">
                  <c:v>258.61</c:v>
                </c:pt>
                <c:pt idx="1625">
                  <c:v>259.02</c:v>
                </c:pt>
                <c:pt idx="1626">
                  <c:v>259.41000000000003</c:v>
                </c:pt>
                <c:pt idx="1627">
                  <c:v>259.78999999999894</c:v>
                </c:pt>
                <c:pt idx="1628">
                  <c:v>260.16000000000008</c:v>
                </c:pt>
                <c:pt idx="1629">
                  <c:v>260.52</c:v>
                </c:pt>
                <c:pt idx="1630">
                  <c:v>260.87</c:v>
                </c:pt>
                <c:pt idx="1631">
                  <c:v>261.22000000000003</c:v>
                </c:pt>
                <c:pt idx="1632">
                  <c:v>261.55</c:v>
                </c:pt>
                <c:pt idx="1633">
                  <c:v>261.88</c:v>
                </c:pt>
                <c:pt idx="1634">
                  <c:v>262.19</c:v>
                </c:pt>
                <c:pt idx="1635">
                  <c:v>262.5</c:v>
                </c:pt>
                <c:pt idx="1636">
                  <c:v>262.8</c:v>
                </c:pt>
                <c:pt idx="1637">
                  <c:v>263.10000000000002</c:v>
                </c:pt>
                <c:pt idx="1638">
                  <c:v>263.39</c:v>
                </c:pt>
                <c:pt idx="1639">
                  <c:v>263.66000000000008</c:v>
                </c:pt>
                <c:pt idx="1640">
                  <c:v>263.94</c:v>
                </c:pt>
                <c:pt idx="1641">
                  <c:v>264.2</c:v>
                </c:pt>
                <c:pt idx="1642">
                  <c:v>264.45999999999964</c:v>
                </c:pt>
                <c:pt idx="1643">
                  <c:v>264.72000000000003</c:v>
                </c:pt>
                <c:pt idx="1644">
                  <c:v>264.97000000000003</c:v>
                </c:pt>
                <c:pt idx="1645">
                  <c:v>265.20999999999964</c:v>
                </c:pt>
                <c:pt idx="1646">
                  <c:v>265.44</c:v>
                </c:pt>
                <c:pt idx="1647">
                  <c:v>265.68</c:v>
                </c:pt>
                <c:pt idx="1648">
                  <c:v>265.89999999999969</c:v>
                </c:pt>
                <c:pt idx="1649">
                  <c:v>266.12</c:v>
                </c:pt>
                <c:pt idx="1650">
                  <c:v>266.33999999999969</c:v>
                </c:pt>
                <c:pt idx="1651">
                  <c:v>266.55</c:v>
                </c:pt>
                <c:pt idx="1652">
                  <c:v>266.76</c:v>
                </c:pt>
                <c:pt idx="1653">
                  <c:v>266.95999999999964</c:v>
                </c:pt>
                <c:pt idx="1654">
                  <c:v>267.14999999999998</c:v>
                </c:pt>
                <c:pt idx="1655">
                  <c:v>267.35000000000002</c:v>
                </c:pt>
                <c:pt idx="1656">
                  <c:v>267.54000000000002</c:v>
                </c:pt>
                <c:pt idx="1657">
                  <c:v>267.72000000000003</c:v>
                </c:pt>
                <c:pt idx="1658">
                  <c:v>267.89999999999969</c:v>
                </c:pt>
                <c:pt idx="1659">
                  <c:v>268.08</c:v>
                </c:pt>
                <c:pt idx="1660">
                  <c:v>268.25</c:v>
                </c:pt>
                <c:pt idx="1661">
                  <c:v>268.41999999999899</c:v>
                </c:pt>
                <c:pt idx="1662">
                  <c:v>268.58999999999969</c:v>
                </c:pt>
                <c:pt idx="1663">
                  <c:v>268.75</c:v>
                </c:pt>
                <c:pt idx="1664">
                  <c:v>268.91000000000003</c:v>
                </c:pt>
                <c:pt idx="1665">
                  <c:v>269.06</c:v>
                </c:pt>
                <c:pt idx="1666">
                  <c:v>269.20999999999964</c:v>
                </c:pt>
                <c:pt idx="1667">
                  <c:v>269.36</c:v>
                </c:pt>
                <c:pt idx="1668">
                  <c:v>269.51</c:v>
                </c:pt>
                <c:pt idx="1669">
                  <c:v>269.64999999999998</c:v>
                </c:pt>
                <c:pt idx="1670">
                  <c:v>269.78999999999894</c:v>
                </c:pt>
                <c:pt idx="1671">
                  <c:v>269.91999999999899</c:v>
                </c:pt>
                <c:pt idx="1672">
                  <c:v>270.05</c:v>
                </c:pt>
                <c:pt idx="1673">
                  <c:v>270.18</c:v>
                </c:pt>
                <c:pt idx="1674">
                  <c:v>270.31</c:v>
                </c:pt>
                <c:pt idx="1675">
                  <c:v>270.42999999999893</c:v>
                </c:pt>
                <c:pt idx="1676">
                  <c:v>270.55</c:v>
                </c:pt>
                <c:pt idx="1677">
                  <c:v>270.67</c:v>
                </c:pt>
                <c:pt idx="1678">
                  <c:v>270.77999999999969</c:v>
                </c:pt>
                <c:pt idx="1679">
                  <c:v>270.89</c:v>
                </c:pt>
                <c:pt idx="1680">
                  <c:v>271</c:v>
                </c:pt>
                <c:pt idx="1681">
                  <c:v>271.10000000000002</c:v>
                </c:pt>
                <c:pt idx="1682">
                  <c:v>271.20999999999964</c:v>
                </c:pt>
                <c:pt idx="1683">
                  <c:v>271.3</c:v>
                </c:pt>
                <c:pt idx="1684">
                  <c:v>271.39999999999969</c:v>
                </c:pt>
                <c:pt idx="1685">
                  <c:v>271.5</c:v>
                </c:pt>
                <c:pt idx="1686">
                  <c:v>271.58999999999969</c:v>
                </c:pt>
                <c:pt idx="1687">
                  <c:v>271.68</c:v>
                </c:pt>
                <c:pt idx="1688">
                  <c:v>271.76</c:v>
                </c:pt>
                <c:pt idx="1689">
                  <c:v>271.85000000000002</c:v>
                </c:pt>
                <c:pt idx="1690">
                  <c:v>271.92999999999893</c:v>
                </c:pt>
                <c:pt idx="1691">
                  <c:v>272</c:v>
                </c:pt>
                <c:pt idx="1692">
                  <c:v>272.08</c:v>
                </c:pt>
                <c:pt idx="1693">
                  <c:v>272.14999999999998</c:v>
                </c:pt>
                <c:pt idx="1694">
                  <c:v>272.22999999999894</c:v>
                </c:pt>
                <c:pt idx="1695">
                  <c:v>272.28999999999894</c:v>
                </c:pt>
                <c:pt idx="1696">
                  <c:v>272.36</c:v>
                </c:pt>
                <c:pt idx="1697">
                  <c:v>272.41999999999899</c:v>
                </c:pt>
                <c:pt idx="1698">
                  <c:v>272.48999999999899</c:v>
                </c:pt>
                <c:pt idx="1699">
                  <c:v>272.55</c:v>
                </c:pt>
                <c:pt idx="1700">
                  <c:v>272.60000000000002</c:v>
                </c:pt>
                <c:pt idx="1701">
                  <c:v>272.66000000000008</c:v>
                </c:pt>
                <c:pt idx="1702">
                  <c:v>272.70999999999964</c:v>
                </c:pt>
                <c:pt idx="1703">
                  <c:v>272.76</c:v>
                </c:pt>
                <c:pt idx="1704">
                  <c:v>272.81</c:v>
                </c:pt>
                <c:pt idx="1705">
                  <c:v>272.86</c:v>
                </c:pt>
                <c:pt idx="1706">
                  <c:v>272.89999999999969</c:v>
                </c:pt>
                <c:pt idx="1707">
                  <c:v>272.95</c:v>
                </c:pt>
                <c:pt idx="1708">
                  <c:v>272.98999999999899</c:v>
                </c:pt>
                <c:pt idx="1709">
                  <c:v>273.02999999999969</c:v>
                </c:pt>
                <c:pt idx="1710">
                  <c:v>273.07</c:v>
                </c:pt>
                <c:pt idx="1711">
                  <c:v>273.10000000000002</c:v>
                </c:pt>
                <c:pt idx="1712">
                  <c:v>273.14000000000038</c:v>
                </c:pt>
                <c:pt idx="1713">
                  <c:v>273.17</c:v>
                </c:pt>
                <c:pt idx="1714">
                  <c:v>273.2</c:v>
                </c:pt>
                <c:pt idx="1715">
                  <c:v>273.22999999999894</c:v>
                </c:pt>
                <c:pt idx="1716">
                  <c:v>273.26</c:v>
                </c:pt>
                <c:pt idx="1717">
                  <c:v>273.28999999999894</c:v>
                </c:pt>
                <c:pt idx="1718">
                  <c:v>273.31</c:v>
                </c:pt>
                <c:pt idx="1719">
                  <c:v>273.33</c:v>
                </c:pt>
                <c:pt idx="1720">
                  <c:v>273.36</c:v>
                </c:pt>
                <c:pt idx="1721">
                  <c:v>273.38</c:v>
                </c:pt>
                <c:pt idx="1722">
                  <c:v>273.39999999999969</c:v>
                </c:pt>
                <c:pt idx="1723">
                  <c:v>273.41999999999899</c:v>
                </c:pt>
                <c:pt idx="1724">
                  <c:v>273.42999999999893</c:v>
                </c:pt>
                <c:pt idx="1725">
                  <c:v>273.45</c:v>
                </c:pt>
                <c:pt idx="1726">
                  <c:v>273.45999999999964</c:v>
                </c:pt>
                <c:pt idx="1727">
                  <c:v>273.47999999999894</c:v>
                </c:pt>
                <c:pt idx="1728">
                  <c:v>273.48999999999899</c:v>
                </c:pt>
                <c:pt idx="1729">
                  <c:v>273.5</c:v>
                </c:pt>
                <c:pt idx="1730">
                  <c:v>273.51</c:v>
                </c:pt>
                <c:pt idx="1731">
                  <c:v>273.52</c:v>
                </c:pt>
                <c:pt idx="1732">
                  <c:v>273.52999999999969</c:v>
                </c:pt>
                <c:pt idx="1733">
                  <c:v>273.54000000000002</c:v>
                </c:pt>
                <c:pt idx="1734">
                  <c:v>273.55</c:v>
                </c:pt>
                <c:pt idx="1735">
                  <c:v>273.55</c:v>
                </c:pt>
                <c:pt idx="1736">
                  <c:v>273.56</c:v>
                </c:pt>
                <c:pt idx="1737">
                  <c:v>273.56</c:v>
                </c:pt>
                <c:pt idx="1738">
                  <c:v>273.57</c:v>
                </c:pt>
                <c:pt idx="1739">
                  <c:v>273.57</c:v>
                </c:pt>
                <c:pt idx="1740">
                  <c:v>273.57</c:v>
                </c:pt>
                <c:pt idx="1741">
                  <c:v>273.57</c:v>
                </c:pt>
                <c:pt idx="1742">
                  <c:v>273.57</c:v>
                </c:pt>
                <c:pt idx="1743">
                  <c:v>273.57</c:v>
                </c:pt>
                <c:pt idx="1744">
                  <c:v>273.57</c:v>
                </c:pt>
                <c:pt idx="1745">
                  <c:v>273.57</c:v>
                </c:pt>
                <c:pt idx="1746">
                  <c:v>273.57</c:v>
                </c:pt>
                <c:pt idx="1747">
                  <c:v>273.57</c:v>
                </c:pt>
                <c:pt idx="1748">
                  <c:v>273.57</c:v>
                </c:pt>
                <c:pt idx="1749">
                  <c:v>273.57</c:v>
                </c:pt>
                <c:pt idx="1750">
                  <c:v>273.56</c:v>
                </c:pt>
                <c:pt idx="1751">
                  <c:v>273.56</c:v>
                </c:pt>
                <c:pt idx="1752">
                  <c:v>273.55</c:v>
                </c:pt>
                <c:pt idx="1753">
                  <c:v>273.55</c:v>
                </c:pt>
                <c:pt idx="1754">
                  <c:v>273.55</c:v>
                </c:pt>
                <c:pt idx="1755">
                  <c:v>273.54000000000002</c:v>
                </c:pt>
                <c:pt idx="1756">
                  <c:v>273.54000000000002</c:v>
                </c:pt>
                <c:pt idx="1757">
                  <c:v>273.52999999999969</c:v>
                </c:pt>
                <c:pt idx="1758">
                  <c:v>273.52</c:v>
                </c:pt>
                <c:pt idx="1759">
                  <c:v>273.52</c:v>
                </c:pt>
                <c:pt idx="1760">
                  <c:v>273.51</c:v>
                </c:pt>
                <c:pt idx="1761">
                  <c:v>273.5</c:v>
                </c:pt>
                <c:pt idx="1762">
                  <c:v>273.5</c:v>
                </c:pt>
                <c:pt idx="1763">
                  <c:v>273.48999999999899</c:v>
                </c:pt>
                <c:pt idx="1764">
                  <c:v>273.47999999999894</c:v>
                </c:pt>
                <c:pt idx="1765">
                  <c:v>273.47000000000003</c:v>
                </c:pt>
                <c:pt idx="1766">
                  <c:v>273.47000000000003</c:v>
                </c:pt>
                <c:pt idx="1767">
                  <c:v>273.45999999999964</c:v>
                </c:pt>
                <c:pt idx="1768">
                  <c:v>273.45</c:v>
                </c:pt>
                <c:pt idx="1769">
                  <c:v>273.44</c:v>
                </c:pt>
                <c:pt idx="1770">
                  <c:v>273.42999999999893</c:v>
                </c:pt>
                <c:pt idx="1771">
                  <c:v>273.42999999999893</c:v>
                </c:pt>
                <c:pt idx="1772">
                  <c:v>273.41999999999899</c:v>
                </c:pt>
                <c:pt idx="1773">
                  <c:v>273.41000000000003</c:v>
                </c:pt>
                <c:pt idx="1774">
                  <c:v>273.39999999999969</c:v>
                </c:pt>
                <c:pt idx="1775">
                  <c:v>273.39</c:v>
                </c:pt>
                <c:pt idx="1776">
                  <c:v>273.38</c:v>
                </c:pt>
                <c:pt idx="1777">
                  <c:v>273.37</c:v>
                </c:pt>
                <c:pt idx="1778">
                  <c:v>273.37</c:v>
                </c:pt>
                <c:pt idx="1779">
                  <c:v>273.36</c:v>
                </c:pt>
                <c:pt idx="1780">
                  <c:v>273.35000000000002</c:v>
                </c:pt>
                <c:pt idx="1781">
                  <c:v>273.33999999999969</c:v>
                </c:pt>
                <c:pt idx="1782">
                  <c:v>273.33</c:v>
                </c:pt>
                <c:pt idx="1783">
                  <c:v>273.32</c:v>
                </c:pt>
                <c:pt idx="1784">
                  <c:v>273.31</c:v>
                </c:pt>
                <c:pt idx="1785">
                  <c:v>273.3</c:v>
                </c:pt>
                <c:pt idx="1786">
                  <c:v>273.28999999999894</c:v>
                </c:pt>
                <c:pt idx="1787">
                  <c:v>273.28999999999894</c:v>
                </c:pt>
                <c:pt idx="1788">
                  <c:v>273.27999999999969</c:v>
                </c:pt>
                <c:pt idx="1789">
                  <c:v>273.27</c:v>
                </c:pt>
                <c:pt idx="1790">
                  <c:v>273.26</c:v>
                </c:pt>
                <c:pt idx="1791">
                  <c:v>273.25</c:v>
                </c:pt>
                <c:pt idx="1792">
                  <c:v>273.24</c:v>
                </c:pt>
                <c:pt idx="1793">
                  <c:v>273.22999999999894</c:v>
                </c:pt>
                <c:pt idx="1794">
                  <c:v>273.22999999999894</c:v>
                </c:pt>
                <c:pt idx="1795">
                  <c:v>273.22000000000003</c:v>
                </c:pt>
                <c:pt idx="1796">
                  <c:v>273.20999999999964</c:v>
                </c:pt>
                <c:pt idx="1797">
                  <c:v>273.2</c:v>
                </c:pt>
                <c:pt idx="1798">
                  <c:v>273.19</c:v>
                </c:pt>
                <c:pt idx="1799">
                  <c:v>273.18</c:v>
                </c:pt>
                <c:pt idx="1800">
                  <c:v>273.18</c:v>
                </c:pt>
                <c:pt idx="1801">
                  <c:v>273.17</c:v>
                </c:pt>
                <c:pt idx="1802">
                  <c:v>273.16000000000008</c:v>
                </c:pt>
                <c:pt idx="1803">
                  <c:v>273.14999999999998</c:v>
                </c:pt>
                <c:pt idx="1804">
                  <c:v>273.14999999999998</c:v>
                </c:pt>
                <c:pt idx="1805">
                  <c:v>273.14000000000038</c:v>
                </c:pt>
                <c:pt idx="1806">
                  <c:v>273.13</c:v>
                </c:pt>
                <c:pt idx="1807">
                  <c:v>273.12</c:v>
                </c:pt>
                <c:pt idx="1808">
                  <c:v>273.12</c:v>
                </c:pt>
                <c:pt idx="1809">
                  <c:v>273.11</c:v>
                </c:pt>
                <c:pt idx="1810">
                  <c:v>273.10000000000002</c:v>
                </c:pt>
                <c:pt idx="1811">
                  <c:v>273.10000000000002</c:v>
                </c:pt>
                <c:pt idx="1812">
                  <c:v>273.08999999999969</c:v>
                </c:pt>
                <c:pt idx="1813">
                  <c:v>273.08</c:v>
                </c:pt>
                <c:pt idx="1814">
                  <c:v>273.08</c:v>
                </c:pt>
                <c:pt idx="1815">
                  <c:v>273.07</c:v>
                </c:pt>
                <c:pt idx="1816">
                  <c:v>273.06</c:v>
                </c:pt>
                <c:pt idx="1817">
                  <c:v>273.06</c:v>
                </c:pt>
                <c:pt idx="1818">
                  <c:v>273.05</c:v>
                </c:pt>
                <c:pt idx="1819">
                  <c:v>273.05</c:v>
                </c:pt>
                <c:pt idx="1820">
                  <c:v>273.04000000000002</c:v>
                </c:pt>
                <c:pt idx="1821">
                  <c:v>273.04000000000002</c:v>
                </c:pt>
                <c:pt idx="1822">
                  <c:v>273.02999999999969</c:v>
                </c:pt>
                <c:pt idx="1823">
                  <c:v>273.02999999999969</c:v>
                </c:pt>
                <c:pt idx="1824">
                  <c:v>273.02</c:v>
                </c:pt>
                <c:pt idx="1825">
                  <c:v>273.02</c:v>
                </c:pt>
                <c:pt idx="1826">
                  <c:v>273.01</c:v>
                </c:pt>
                <c:pt idx="1827">
                  <c:v>273.01</c:v>
                </c:pt>
                <c:pt idx="1828">
                  <c:v>273</c:v>
                </c:pt>
                <c:pt idx="1829">
                  <c:v>273</c:v>
                </c:pt>
                <c:pt idx="1830">
                  <c:v>272.98999999999899</c:v>
                </c:pt>
                <c:pt idx="1831">
                  <c:v>272.98999999999899</c:v>
                </c:pt>
                <c:pt idx="1832">
                  <c:v>272.97999999999894</c:v>
                </c:pt>
                <c:pt idx="1833">
                  <c:v>272.97999999999894</c:v>
                </c:pt>
                <c:pt idx="1834">
                  <c:v>272.97999999999894</c:v>
                </c:pt>
                <c:pt idx="1835">
                  <c:v>272.97000000000003</c:v>
                </c:pt>
                <c:pt idx="1836">
                  <c:v>272.97000000000003</c:v>
                </c:pt>
                <c:pt idx="1837">
                  <c:v>272.97000000000003</c:v>
                </c:pt>
                <c:pt idx="1838">
                  <c:v>272.95999999999964</c:v>
                </c:pt>
                <c:pt idx="1839">
                  <c:v>272.95999999999964</c:v>
                </c:pt>
                <c:pt idx="1840">
                  <c:v>272.95999999999964</c:v>
                </c:pt>
                <c:pt idx="1841">
                  <c:v>272.95</c:v>
                </c:pt>
                <c:pt idx="1842">
                  <c:v>272.95</c:v>
                </c:pt>
                <c:pt idx="1843">
                  <c:v>272.95</c:v>
                </c:pt>
                <c:pt idx="1844">
                  <c:v>272.95</c:v>
                </c:pt>
                <c:pt idx="1845">
                  <c:v>272.94</c:v>
                </c:pt>
                <c:pt idx="1846">
                  <c:v>272.94</c:v>
                </c:pt>
                <c:pt idx="1847">
                  <c:v>272.94</c:v>
                </c:pt>
                <c:pt idx="1848">
                  <c:v>272.94</c:v>
                </c:pt>
                <c:pt idx="1849">
                  <c:v>272.92999999999893</c:v>
                </c:pt>
                <c:pt idx="1850">
                  <c:v>272.92999999999893</c:v>
                </c:pt>
                <c:pt idx="1851">
                  <c:v>272.92999999999893</c:v>
                </c:pt>
                <c:pt idx="1852">
                  <c:v>272.92999999999893</c:v>
                </c:pt>
                <c:pt idx="1853">
                  <c:v>272.92999999999893</c:v>
                </c:pt>
                <c:pt idx="1854">
                  <c:v>272.92999999999893</c:v>
                </c:pt>
                <c:pt idx="1855">
                  <c:v>272.92999999999893</c:v>
                </c:pt>
                <c:pt idx="1856">
                  <c:v>272.91999999999899</c:v>
                </c:pt>
                <c:pt idx="1857">
                  <c:v>272.91999999999899</c:v>
                </c:pt>
                <c:pt idx="1858">
                  <c:v>272.91999999999899</c:v>
                </c:pt>
                <c:pt idx="1859">
                  <c:v>272.91999999999899</c:v>
                </c:pt>
                <c:pt idx="1860">
                  <c:v>272.91999999999899</c:v>
                </c:pt>
                <c:pt idx="1861">
                  <c:v>272.91999999999899</c:v>
                </c:pt>
                <c:pt idx="1862">
                  <c:v>272.91999999999899</c:v>
                </c:pt>
                <c:pt idx="1863">
                  <c:v>272.91999999999899</c:v>
                </c:pt>
                <c:pt idx="1864">
                  <c:v>272.91999999999899</c:v>
                </c:pt>
                <c:pt idx="1865">
                  <c:v>272.91999999999899</c:v>
                </c:pt>
                <c:pt idx="1866">
                  <c:v>272.91999999999899</c:v>
                </c:pt>
                <c:pt idx="1867">
                  <c:v>272.91999999999899</c:v>
                </c:pt>
                <c:pt idx="1868">
                  <c:v>272.91999999999899</c:v>
                </c:pt>
                <c:pt idx="1869">
                  <c:v>272.91999999999899</c:v>
                </c:pt>
                <c:pt idx="1870">
                  <c:v>272.91999999999899</c:v>
                </c:pt>
                <c:pt idx="1871">
                  <c:v>272.91999999999899</c:v>
                </c:pt>
                <c:pt idx="1872">
                  <c:v>272.91999999999899</c:v>
                </c:pt>
                <c:pt idx="1873">
                  <c:v>272.91999999999899</c:v>
                </c:pt>
                <c:pt idx="1874">
                  <c:v>272.91999999999899</c:v>
                </c:pt>
                <c:pt idx="1875">
                  <c:v>272.91999999999899</c:v>
                </c:pt>
                <c:pt idx="1876">
                  <c:v>272.91999999999899</c:v>
                </c:pt>
                <c:pt idx="1877">
                  <c:v>272.91999999999899</c:v>
                </c:pt>
                <c:pt idx="1878">
                  <c:v>272.92999999999893</c:v>
                </c:pt>
                <c:pt idx="1879">
                  <c:v>272.92999999999893</c:v>
                </c:pt>
                <c:pt idx="1880">
                  <c:v>272.92999999999893</c:v>
                </c:pt>
                <c:pt idx="1881">
                  <c:v>272.92999999999893</c:v>
                </c:pt>
                <c:pt idx="1882">
                  <c:v>272.92999999999893</c:v>
                </c:pt>
                <c:pt idx="1883">
                  <c:v>272.92999999999893</c:v>
                </c:pt>
                <c:pt idx="1884">
                  <c:v>272.92999999999893</c:v>
                </c:pt>
                <c:pt idx="1885">
                  <c:v>272.94</c:v>
                </c:pt>
                <c:pt idx="1886">
                  <c:v>272.94</c:v>
                </c:pt>
                <c:pt idx="1887">
                  <c:v>272.94</c:v>
                </c:pt>
                <c:pt idx="1888">
                  <c:v>272.94</c:v>
                </c:pt>
                <c:pt idx="1889">
                  <c:v>272.94</c:v>
                </c:pt>
                <c:pt idx="1890">
                  <c:v>272.94</c:v>
                </c:pt>
                <c:pt idx="1891">
                  <c:v>272.95</c:v>
                </c:pt>
                <c:pt idx="1892">
                  <c:v>272.95</c:v>
                </c:pt>
                <c:pt idx="1893">
                  <c:v>272.95</c:v>
                </c:pt>
                <c:pt idx="1894">
                  <c:v>272.95</c:v>
                </c:pt>
                <c:pt idx="1895">
                  <c:v>272.95999999999964</c:v>
                </c:pt>
                <c:pt idx="1896">
                  <c:v>272.95999999999964</c:v>
                </c:pt>
                <c:pt idx="1897">
                  <c:v>272.95999999999964</c:v>
                </c:pt>
                <c:pt idx="1898">
                  <c:v>272.95999999999964</c:v>
                </c:pt>
                <c:pt idx="1899">
                  <c:v>272.97000000000003</c:v>
                </c:pt>
                <c:pt idx="1900">
                  <c:v>272.97000000000003</c:v>
                </c:pt>
                <c:pt idx="1901">
                  <c:v>272.97000000000003</c:v>
                </c:pt>
                <c:pt idx="1902">
                  <c:v>272.97000000000003</c:v>
                </c:pt>
                <c:pt idx="1903">
                  <c:v>272.97999999999894</c:v>
                </c:pt>
                <c:pt idx="1904">
                  <c:v>272.97999999999894</c:v>
                </c:pt>
                <c:pt idx="1905">
                  <c:v>272.97999999999894</c:v>
                </c:pt>
                <c:pt idx="1906">
                  <c:v>272.98999999999899</c:v>
                </c:pt>
                <c:pt idx="1907">
                  <c:v>272.98999999999899</c:v>
                </c:pt>
                <c:pt idx="1908">
                  <c:v>272.98999999999899</c:v>
                </c:pt>
                <c:pt idx="1909">
                  <c:v>273</c:v>
                </c:pt>
                <c:pt idx="1910">
                  <c:v>273</c:v>
                </c:pt>
                <c:pt idx="1911">
                  <c:v>273</c:v>
                </c:pt>
                <c:pt idx="1912">
                  <c:v>273.01</c:v>
                </c:pt>
                <c:pt idx="1913">
                  <c:v>273.01</c:v>
                </c:pt>
                <c:pt idx="1914">
                  <c:v>273.01</c:v>
                </c:pt>
                <c:pt idx="1915">
                  <c:v>273.02</c:v>
                </c:pt>
                <c:pt idx="1916">
                  <c:v>273.02</c:v>
                </c:pt>
                <c:pt idx="1917">
                  <c:v>273.02</c:v>
                </c:pt>
                <c:pt idx="1918">
                  <c:v>273.02999999999969</c:v>
                </c:pt>
                <c:pt idx="1919">
                  <c:v>273.02999999999969</c:v>
                </c:pt>
                <c:pt idx="1920">
                  <c:v>273.02999999999969</c:v>
                </c:pt>
                <c:pt idx="1921">
                  <c:v>273.04000000000002</c:v>
                </c:pt>
                <c:pt idx="1922">
                  <c:v>273.04000000000002</c:v>
                </c:pt>
                <c:pt idx="1923">
                  <c:v>273.04000000000002</c:v>
                </c:pt>
                <c:pt idx="1924">
                  <c:v>273.05</c:v>
                </c:pt>
                <c:pt idx="1925">
                  <c:v>273.05</c:v>
                </c:pt>
                <c:pt idx="1926">
                  <c:v>273.06</c:v>
                </c:pt>
                <c:pt idx="1927">
                  <c:v>273.06</c:v>
                </c:pt>
                <c:pt idx="1928">
                  <c:v>273.06</c:v>
                </c:pt>
                <c:pt idx="1929">
                  <c:v>273.07</c:v>
                </c:pt>
                <c:pt idx="1930">
                  <c:v>273.07</c:v>
                </c:pt>
                <c:pt idx="1931">
                  <c:v>273.08</c:v>
                </c:pt>
                <c:pt idx="1932">
                  <c:v>273.08</c:v>
                </c:pt>
                <c:pt idx="1933">
                  <c:v>273.08</c:v>
                </c:pt>
                <c:pt idx="1934">
                  <c:v>273.08999999999969</c:v>
                </c:pt>
                <c:pt idx="1935">
                  <c:v>273.08999999999969</c:v>
                </c:pt>
                <c:pt idx="1936">
                  <c:v>273.10000000000002</c:v>
                </c:pt>
                <c:pt idx="1937">
                  <c:v>273.10000000000002</c:v>
                </c:pt>
                <c:pt idx="1938">
                  <c:v>273.11</c:v>
                </c:pt>
                <c:pt idx="1939">
                  <c:v>273.11</c:v>
                </c:pt>
                <c:pt idx="1940">
                  <c:v>273.11</c:v>
                </c:pt>
                <c:pt idx="1941">
                  <c:v>273.12</c:v>
                </c:pt>
                <c:pt idx="1942">
                  <c:v>273.12</c:v>
                </c:pt>
                <c:pt idx="1943">
                  <c:v>273.13</c:v>
                </c:pt>
                <c:pt idx="1944">
                  <c:v>273.13</c:v>
                </c:pt>
                <c:pt idx="1945">
                  <c:v>273.14000000000038</c:v>
                </c:pt>
                <c:pt idx="1946">
                  <c:v>273.14000000000038</c:v>
                </c:pt>
                <c:pt idx="1947">
                  <c:v>273.14000000000038</c:v>
                </c:pt>
                <c:pt idx="1948">
                  <c:v>273.14999999999998</c:v>
                </c:pt>
                <c:pt idx="1949">
                  <c:v>273.14999999999998</c:v>
                </c:pt>
                <c:pt idx="1950">
                  <c:v>273.16000000000008</c:v>
                </c:pt>
                <c:pt idx="1951">
                  <c:v>273.16000000000008</c:v>
                </c:pt>
                <c:pt idx="1952">
                  <c:v>273.17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5CD-4A95-8D67-85F68DA25115}"/>
            </c:ext>
          </c:extLst>
        </c:ser>
        <c:ser>
          <c:idx val="1"/>
          <c:order val="1"/>
          <c:spPr>
            <a:ln w="19050">
              <a:solidFill>
                <a:srgbClr val="00B0F0"/>
              </a:solidFill>
              <a:prstDash val="dash"/>
            </a:ln>
          </c:spPr>
          <c:marker>
            <c:symbol val="none"/>
          </c:marker>
          <c:xVal>
            <c:numRef>
              <c:f>Лист1!$A$1:$A$2252</c:f>
              <c:numCache>
                <c:formatCode>0.00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>
                  <c:v>6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6.6</c:v>
                </c:pt>
                <c:pt idx="17">
                  <c:v>6.7</c:v>
                </c:pt>
                <c:pt idx="18">
                  <c:v>6.8</c:v>
                </c:pt>
                <c:pt idx="19">
                  <c:v>6.9</c:v>
                </c:pt>
                <c:pt idx="20">
                  <c:v>7</c:v>
                </c:pt>
                <c:pt idx="21">
                  <c:v>7.1</c:v>
                </c:pt>
                <c:pt idx="22">
                  <c:v>7.2</c:v>
                </c:pt>
                <c:pt idx="23">
                  <c:v>7.3</c:v>
                </c:pt>
                <c:pt idx="24">
                  <c:v>7.4</c:v>
                </c:pt>
                <c:pt idx="25">
                  <c:v>7.5</c:v>
                </c:pt>
                <c:pt idx="26">
                  <c:v>7.6</c:v>
                </c:pt>
                <c:pt idx="27">
                  <c:v>7.7</c:v>
                </c:pt>
                <c:pt idx="28">
                  <c:v>7.8</c:v>
                </c:pt>
                <c:pt idx="29">
                  <c:v>7.9</c:v>
                </c:pt>
                <c:pt idx="30">
                  <c:v>8</c:v>
                </c:pt>
                <c:pt idx="31">
                  <c:v>8.1</c:v>
                </c:pt>
                <c:pt idx="32">
                  <c:v>8.2000000000000011</c:v>
                </c:pt>
                <c:pt idx="33">
                  <c:v>8.3000000000000007</c:v>
                </c:pt>
                <c:pt idx="34">
                  <c:v>8.4</c:v>
                </c:pt>
                <c:pt idx="35">
                  <c:v>8.5</c:v>
                </c:pt>
                <c:pt idx="36">
                  <c:v>8.6</c:v>
                </c:pt>
                <c:pt idx="37">
                  <c:v>8.7000000000000011</c:v>
                </c:pt>
                <c:pt idx="38">
                  <c:v>8.8000000000000007</c:v>
                </c:pt>
                <c:pt idx="39">
                  <c:v>8.9</c:v>
                </c:pt>
                <c:pt idx="40">
                  <c:v>9</c:v>
                </c:pt>
                <c:pt idx="41">
                  <c:v>9.1</c:v>
                </c:pt>
                <c:pt idx="42">
                  <c:v>9.2000000000000011</c:v>
                </c:pt>
                <c:pt idx="43">
                  <c:v>9.3000000000000007</c:v>
                </c:pt>
                <c:pt idx="44">
                  <c:v>9.4</c:v>
                </c:pt>
                <c:pt idx="45">
                  <c:v>9.5</c:v>
                </c:pt>
                <c:pt idx="46">
                  <c:v>9.6</c:v>
                </c:pt>
                <c:pt idx="47">
                  <c:v>9.7000000000000011</c:v>
                </c:pt>
                <c:pt idx="48">
                  <c:v>9.8000000000000007</c:v>
                </c:pt>
                <c:pt idx="49">
                  <c:v>9.9</c:v>
                </c:pt>
                <c:pt idx="50">
                  <c:v>10</c:v>
                </c:pt>
                <c:pt idx="51">
                  <c:v>10.1</c:v>
                </c:pt>
                <c:pt idx="52">
                  <c:v>10.200000000000001</c:v>
                </c:pt>
                <c:pt idx="53">
                  <c:v>10.3</c:v>
                </c:pt>
                <c:pt idx="54">
                  <c:v>10.4</c:v>
                </c:pt>
                <c:pt idx="55">
                  <c:v>10.5</c:v>
                </c:pt>
                <c:pt idx="56">
                  <c:v>10.6</c:v>
                </c:pt>
                <c:pt idx="57">
                  <c:v>10.7</c:v>
                </c:pt>
                <c:pt idx="58">
                  <c:v>10.8</c:v>
                </c:pt>
                <c:pt idx="59">
                  <c:v>10.9</c:v>
                </c:pt>
                <c:pt idx="60">
                  <c:v>11</c:v>
                </c:pt>
                <c:pt idx="61">
                  <c:v>11.1</c:v>
                </c:pt>
                <c:pt idx="62">
                  <c:v>11.2</c:v>
                </c:pt>
                <c:pt idx="63">
                  <c:v>11.3</c:v>
                </c:pt>
                <c:pt idx="64">
                  <c:v>11.4</c:v>
                </c:pt>
                <c:pt idx="65">
                  <c:v>11.5</c:v>
                </c:pt>
                <c:pt idx="66">
                  <c:v>11.6</c:v>
                </c:pt>
                <c:pt idx="67">
                  <c:v>11.7</c:v>
                </c:pt>
                <c:pt idx="68">
                  <c:v>11.8</c:v>
                </c:pt>
                <c:pt idx="69">
                  <c:v>11.9</c:v>
                </c:pt>
                <c:pt idx="70">
                  <c:v>12</c:v>
                </c:pt>
                <c:pt idx="71">
                  <c:v>12.1</c:v>
                </c:pt>
                <c:pt idx="72">
                  <c:v>12.2</c:v>
                </c:pt>
                <c:pt idx="73">
                  <c:v>12.3</c:v>
                </c:pt>
                <c:pt idx="74">
                  <c:v>12.4</c:v>
                </c:pt>
                <c:pt idx="75">
                  <c:v>12.5</c:v>
                </c:pt>
                <c:pt idx="76">
                  <c:v>12.6</c:v>
                </c:pt>
                <c:pt idx="77">
                  <c:v>12.7</c:v>
                </c:pt>
                <c:pt idx="78">
                  <c:v>12.8</c:v>
                </c:pt>
                <c:pt idx="79">
                  <c:v>12.9</c:v>
                </c:pt>
                <c:pt idx="80">
                  <c:v>13</c:v>
                </c:pt>
                <c:pt idx="81">
                  <c:v>13.1</c:v>
                </c:pt>
                <c:pt idx="82">
                  <c:v>13.2</c:v>
                </c:pt>
                <c:pt idx="83">
                  <c:v>13.3</c:v>
                </c:pt>
                <c:pt idx="84">
                  <c:v>13.4</c:v>
                </c:pt>
                <c:pt idx="85">
                  <c:v>13.5</c:v>
                </c:pt>
                <c:pt idx="86">
                  <c:v>13.6</c:v>
                </c:pt>
                <c:pt idx="87">
                  <c:v>13.7</c:v>
                </c:pt>
                <c:pt idx="88">
                  <c:v>13.8</c:v>
                </c:pt>
                <c:pt idx="89">
                  <c:v>13.9</c:v>
                </c:pt>
                <c:pt idx="90">
                  <c:v>14</c:v>
                </c:pt>
                <c:pt idx="91">
                  <c:v>14.1</c:v>
                </c:pt>
                <c:pt idx="92">
                  <c:v>14.2</c:v>
                </c:pt>
                <c:pt idx="93">
                  <c:v>14.3</c:v>
                </c:pt>
                <c:pt idx="94">
                  <c:v>14.4</c:v>
                </c:pt>
                <c:pt idx="95">
                  <c:v>14.5</c:v>
                </c:pt>
                <c:pt idx="96">
                  <c:v>14.6</c:v>
                </c:pt>
                <c:pt idx="97">
                  <c:v>14.7</c:v>
                </c:pt>
                <c:pt idx="98">
                  <c:v>14.8</c:v>
                </c:pt>
                <c:pt idx="99">
                  <c:v>14.9</c:v>
                </c:pt>
                <c:pt idx="100">
                  <c:v>15</c:v>
                </c:pt>
                <c:pt idx="101">
                  <c:v>15.1</c:v>
                </c:pt>
                <c:pt idx="102">
                  <c:v>15.2</c:v>
                </c:pt>
                <c:pt idx="103">
                  <c:v>15.3</c:v>
                </c:pt>
                <c:pt idx="104">
                  <c:v>15.4</c:v>
                </c:pt>
                <c:pt idx="105">
                  <c:v>15.5</c:v>
                </c:pt>
                <c:pt idx="106">
                  <c:v>15.6</c:v>
                </c:pt>
                <c:pt idx="107">
                  <c:v>15.7</c:v>
                </c:pt>
                <c:pt idx="108">
                  <c:v>15.8</c:v>
                </c:pt>
                <c:pt idx="109">
                  <c:v>15.9</c:v>
                </c:pt>
                <c:pt idx="110">
                  <c:v>16</c:v>
                </c:pt>
                <c:pt idx="111">
                  <c:v>16.100000000000001</c:v>
                </c:pt>
                <c:pt idx="112">
                  <c:v>16.2</c:v>
                </c:pt>
                <c:pt idx="113">
                  <c:v>16.3</c:v>
                </c:pt>
                <c:pt idx="114">
                  <c:v>16.399999999999999</c:v>
                </c:pt>
                <c:pt idx="115">
                  <c:v>16.5</c:v>
                </c:pt>
                <c:pt idx="116">
                  <c:v>16.600000000000001</c:v>
                </c:pt>
                <c:pt idx="117">
                  <c:v>16.7</c:v>
                </c:pt>
                <c:pt idx="118">
                  <c:v>16.8</c:v>
                </c:pt>
                <c:pt idx="119">
                  <c:v>16.899999999999999</c:v>
                </c:pt>
                <c:pt idx="120">
                  <c:v>17</c:v>
                </c:pt>
                <c:pt idx="121">
                  <c:v>17.100000000000001</c:v>
                </c:pt>
                <c:pt idx="122">
                  <c:v>17.2</c:v>
                </c:pt>
                <c:pt idx="123">
                  <c:v>17.3</c:v>
                </c:pt>
                <c:pt idx="124">
                  <c:v>17.399999999999999</c:v>
                </c:pt>
                <c:pt idx="125">
                  <c:v>17.5</c:v>
                </c:pt>
                <c:pt idx="126">
                  <c:v>17.600000000000001</c:v>
                </c:pt>
                <c:pt idx="127">
                  <c:v>17.7</c:v>
                </c:pt>
                <c:pt idx="128">
                  <c:v>17.8</c:v>
                </c:pt>
                <c:pt idx="129">
                  <c:v>17.899999999999999</c:v>
                </c:pt>
                <c:pt idx="130">
                  <c:v>18</c:v>
                </c:pt>
                <c:pt idx="131">
                  <c:v>18.100000000000001</c:v>
                </c:pt>
                <c:pt idx="132">
                  <c:v>18.2</c:v>
                </c:pt>
                <c:pt idx="133">
                  <c:v>18.3</c:v>
                </c:pt>
                <c:pt idx="134">
                  <c:v>18.399999999999999</c:v>
                </c:pt>
                <c:pt idx="135">
                  <c:v>18.5</c:v>
                </c:pt>
                <c:pt idx="136">
                  <c:v>18.600000000000001</c:v>
                </c:pt>
                <c:pt idx="137">
                  <c:v>18.7</c:v>
                </c:pt>
                <c:pt idx="138">
                  <c:v>18.8</c:v>
                </c:pt>
                <c:pt idx="139">
                  <c:v>18.899999999999999</c:v>
                </c:pt>
                <c:pt idx="140">
                  <c:v>19</c:v>
                </c:pt>
                <c:pt idx="141">
                  <c:v>19.100000000000001</c:v>
                </c:pt>
                <c:pt idx="142">
                  <c:v>19.2</c:v>
                </c:pt>
                <c:pt idx="143">
                  <c:v>19.3</c:v>
                </c:pt>
                <c:pt idx="144">
                  <c:v>19.399999999999999</c:v>
                </c:pt>
                <c:pt idx="145">
                  <c:v>19.5</c:v>
                </c:pt>
                <c:pt idx="146">
                  <c:v>19.600000000000001</c:v>
                </c:pt>
                <c:pt idx="147">
                  <c:v>19.7</c:v>
                </c:pt>
                <c:pt idx="148">
                  <c:v>19.8</c:v>
                </c:pt>
                <c:pt idx="149">
                  <c:v>19.899999999999999</c:v>
                </c:pt>
                <c:pt idx="150">
                  <c:v>20</c:v>
                </c:pt>
                <c:pt idx="151">
                  <c:v>20.100000000000001</c:v>
                </c:pt>
                <c:pt idx="152">
                  <c:v>20.2</c:v>
                </c:pt>
                <c:pt idx="153">
                  <c:v>20.3</c:v>
                </c:pt>
                <c:pt idx="154">
                  <c:v>20.399999999999999</c:v>
                </c:pt>
                <c:pt idx="155">
                  <c:v>20.5</c:v>
                </c:pt>
                <c:pt idx="156">
                  <c:v>20.6</c:v>
                </c:pt>
                <c:pt idx="157">
                  <c:v>20.7</c:v>
                </c:pt>
                <c:pt idx="158">
                  <c:v>20.8</c:v>
                </c:pt>
                <c:pt idx="159">
                  <c:v>20.9</c:v>
                </c:pt>
                <c:pt idx="160">
                  <c:v>21</c:v>
                </c:pt>
                <c:pt idx="161">
                  <c:v>21.1</c:v>
                </c:pt>
                <c:pt idx="162">
                  <c:v>21.2</c:v>
                </c:pt>
                <c:pt idx="163">
                  <c:v>21.3</c:v>
                </c:pt>
                <c:pt idx="164">
                  <c:v>21.4</c:v>
                </c:pt>
                <c:pt idx="165">
                  <c:v>21.5</c:v>
                </c:pt>
                <c:pt idx="166">
                  <c:v>21.6</c:v>
                </c:pt>
                <c:pt idx="167">
                  <c:v>21.7</c:v>
                </c:pt>
                <c:pt idx="168">
                  <c:v>21.8</c:v>
                </c:pt>
                <c:pt idx="169">
                  <c:v>21.9</c:v>
                </c:pt>
                <c:pt idx="170">
                  <c:v>22</c:v>
                </c:pt>
                <c:pt idx="171">
                  <c:v>22.1</c:v>
                </c:pt>
                <c:pt idx="172">
                  <c:v>22.2</c:v>
                </c:pt>
                <c:pt idx="173">
                  <c:v>22.3</c:v>
                </c:pt>
                <c:pt idx="174">
                  <c:v>22.4</c:v>
                </c:pt>
                <c:pt idx="175">
                  <c:v>22.5</c:v>
                </c:pt>
                <c:pt idx="176">
                  <c:v>22.6</c:v>
                </c:pt>
                <c:pt idx="177">
                  <c:v>22.7</c:v>
                </c:pt>
                <c:pt idx="178">
                  <c:v>22.8</c:v>
                </c:pt>
                <c:pt idx="179">
                  <c:v>22.9</c:v>
                </c:pt>
                <c:pt idx="180">
                  <c:v>23</c:v>
                </c:pt>
                <c:pt idx="181">
                  <c:v>23.1</c:v>
                </c:pt>
                <c:pt idx="182">
                  <c:v>23.2</c:v>
                </c:pt>
                <c:pt idx="183">
                  <c:v>23.3</c:v>
                </c:pt>
                <c:pt idx="184">
                  <c:v>23.4</c:v>
                </c:pt>
                <c:pt idx="185">
                  <c:v>23.5</c:v>
                </c:pt>
                <c:pt idx="186">
                  <c:v>23.6</c:v>
                </c:pt>
                <c:pt idx="187">
                  <c:v>23.7</c:v>
                </c:pt>
                <c:pt idx="188">
                  <c:v>23.8</c:v>
                </c:pt>
                <c:pt idx="189">
                  <c:v>23.9</c:v>
                </c:pt>
                <c:pt idx="190">
                  <c:v>24</c:v>
                </c:pt>
                <c:pt idx="191">
                  <c:v>24.1</c:v>
                </c:pt>
                <c:pt idx="192">
                  <c:v>24.2</c:v>
                </c:pt>
                <c:pt idx="193">
                  <c:v>24.3</c:v>
                </c:pt>
                <c:pt idx="194">
                  <c:v>24.4</c:v>
                </c:pt>
                <c:pt idx="195">
                  <c:v>24.5</c:v>
                </c:pt>
                <c:pt idx="196">
                  <c:v>24.6</c:v>
                </c:pt>
                <c:pt idx="197">
                  <c:v>24.7</c:v>
                </c:pt>
                <c:pt idx="198">
                  <c:v>24.8</c:v>
                </c:pt>
                <c:pt idx="199">
                  <c:v>24.9</c:v>
                </c:pt>
                <c:pt idx="200">
                  <c:v>25</c:v>
                </c:pt>
                <c:pt idx="201">
                  <c:v>25.1</c:v>
                </c:pt>
                <c:pt idx="202">
                  <c:v>25.2</c:v>
                </c:pt>
                <c:pt idx="203">
                  <c:v>25.3</c:v>
                </c:pt>
                <c:pt idx="204">
                  <c:v>25.4</c:v>
                </c:pt>
                <c:pt idx="205">
                  <c:v>25.5</c:v>
                </c:pt>
                <c:pt idx="206">
                  <c:v>25.6</c:v>
                </c:pt>
                <c:pt idx="207">
                  <c:v>25.7</c:v>
                </c:pt>
                <c:pt idx="208">
                  <c:v>25.8</c:v>
                </c:pt>
                <c:pt idx="209">
                  <c:v>25.9</c:v>
                </c:pt>
                <c:pt idx="210">
                  <c:v>26</c:v>
                </c:pt>
                <c:pt idx="211">
                  <c:v>26.1</c:v>
                </c:pt>
                <c:pt idx="212">
                  <c:v>26.2</c:v>
                </c:pt>
                <c:pt idx="213">
                  <c:v>26.3</c:v>
                </c:pt>
                <c:pt idx="214">
                  <c:v>26.4</c:v>
                </c:pt>
                <c:pt idx="215">
                  <c:v>26.5</c:v>
                </c:pt>
                <c:pt idx="216">
                  <c:v>26.6</c:v>
                </c:pt>
                <c:pt idx="217">
                  <c:v>26.7</c:v>
                </c:pt>
                <c:pt idx="218">
                  <c:v>26.8</c:v>
                </c:pt>
                <c:pt idx="219">
                  <c:v>26.9</c:v>
                </c:pt>
                <c:pt idx="220">
                  <c:v>27</c:v>
                </c:pt>
                <c:pt idx="221">
                  <c:v>27.1</c:v>
                </c:pt>
                <c:pt idx="222">
                  <c:v>27.2</c:v>
                </c:pt>
                <c:pt idx="223">
                  <c:v>27.3</c:v>
                </c:pt>
                <c:pt idx="224">
                  <c:v>27.4</c:v>
                </c:pt>
                <c:pt idx="225">
                  <c:v>27.5</c:v>
                </c:pt>
                <c:pt idx="226">
                  <c:v>27.6</c:v>
                </c:pt>
                <c:pt idx="227">
                  <c:v>27.7</c:v>
                </c:pt>
                <c:pt idx="228">
                  <c:v>27.8</c:v>
                </c:pt>
                <c:pt idx="229">
                  <c:v>27.9</c:v>
                </c:pt>
                <c:pt idx="230">
                  <c:v>28</c:v>
                </c:pt>
                <c:pt idx="231">
                  <c:v>28.1</c:v>
                </c:pt>
                <c:pt idx="232">
                  <c:v>28.2</c:v>
                </c:pt>
                <c:pt idx="233">
                  <c:v>28.3</c:v>
                </c:pt>
                <c:pt idx="234">
                  <c:v>28.4</c:v>
                </c:pt>
                <c:pt idx="235">
                  <c:v>28.5</c:v>
                </c:pt>
                <c:pt idx="236">
                  <c:v>28.6</c:v>
                </c:pt>
                <c:pt idx="237">
                  <c:v>28.7</c:v>
                </c:pt>
                <c:pt idx="238">
                  <c:v>28.8</c:v>
                </c:pt>
                <c:pt idx="239">
                  <c:v>28.9</c:v>
                </c:pt>
                <c:pt idx="240">
                  <c:v>29</c:v>
                </c:pt>
                <c:pt idx="241">
                  <c:v>29.1</c:v>
                </c:pt>
                <c:pt idx="242">
                  <c:v>29.2</c:v>
                </c:pt>
                <c:pt idx="243">
                  <c:v>29.3</c:v>
                </c:pt>
                <c:pt idx="244">
                  <c:v>29.4</c:v>
                </c:pt>
                <c:pt idx="245">
                  <c:v>29.5</c:v>
                </c:pt>
                <c:pt idx="246">
                  <c:v>29.6</c:v>
                </c:pt>
                <c:pt idx="247">
                  <c:v>29.7</c:v>
                </c:pt>
                <c:pt idx="248">
                  <c:v>29.8</c:v>
                </c:pt>
                <c:pt idx="249">
                  <c:v>29.9</c:v>
                </c:pt>
                <c:pt idx="250">
                  <c:v>30</c:v>
                </c:pt>
                <c:pt idx="251">
                  <c:v>30.1</c:v>
                </c:pt>
                <c:pt idx="252">
                  <c:v>30.2</c:v>
                </c:pt>
                <c:pt idx="253">
                  <c:v>30.3</c:v>
                </c:pt>
                <c:pt idx="254">
                  <c:v>30.4</c:v>
                </c:pt>
                <c:pt idx="255">
                  <c:v>30.5</c:v>
                </c:pt>
                <c:pt idx="256">
                  <c:v>30.6</c:v>
                </c:pt>
                <c:pt idx="257">
                  <c:v>30.7</c:v>
                </c:pt>
                <c:pt idx="258">
                  <c:v>30.8</c:v>
                </c:pt>
                <c:pt idx="259">
                  <c:v>30.9</c:v>
                </c:pt>
                <c:pt idx="260">
                  <c:v>31</c:v>
                </c:pt>
                <c:pt idx="261">
                  <c:v>31.1</c:v>
                </c:pt>
                <c:pt idx="262">
                  <c:v>31.2</c:v>
                </c:pt>
                <c:pt idx="263">
                  <c:v>31.3</c:v>
                </c:pt>
                <c:pt idx="264">
                  <c:v>31.4</c:v>
                </c:pt>
                <c:pt idx="265">
                  <c:v>31.5</c:v>
                </c:pt>
                <c:pt idx="266">
                  <c:v>31.6</c:v>
                </c:pt>
                <c:pt idx="267">
                  <c:v>31.7</c:v>
                </c:pt>
                <c:pt idx="268">
                  <c:v>31.8</c:v>
                </c:pt>
                <c:pt idx="269">
                  <c:v>31.9</c:v>
                </c:pt>
                <c:pt idx="270">
                  <c:v>32</c:v>
                </c:pt>
                <c:pt idx="271">
                  <c:v>32.1</c:v>
                </c:pt>
                <c:pt idx="272">
                  <c:v>32.200000000000003</c:v>
                </c:pt>
                <c:pt idx="273">
                  <c:v>32.300000000000004</c:v>
                </c:pt>
                <c:pt idx="274">
                  <c:v>32.4</c:v>
                </c:pt>
                <c:pt idx="275">
                  <c:v>32.5</c:v>
                </c:pt>
                <c:pt idx="276">
                  <c:v>32.6</c:v>
                </c:pt>
                <c:pt idx="277">
                  <c:v>32.700000000000003</c:v>
                </c:pt>
                <c:pt idx="278">
                  <c:v>32.800000000000004</c:v>
                </c:pt>
                <c:pt idx="279">
                  <c:v>32.9</c:v>
                </c:pt>
                <c:pt idx="280">
                  <c:v>33</c:v>
                </c:pt>
                <c:pt idx="281">
                  <c:v>33.1</c:v>
                </c:pt>
                <c:pt idx="282">
                  <c:v>33.200000000000003</c:v>
                </c:pt>
                <c:pt idx="283">
                  <c:v>33.300000000000004</c:v>
                </c:pt>
                <c:pt idx="284">
                  <c:v>33.4</c:v>
                </c:pt>
                <c:pt idx="285">
                  <c:v>33.5</c:v>
                </c:pt>
                <c:pt idx="286">
                  <c:v>33.6</c:v>
                </c:pt>
                <c:pt idx="287">
                  <c:v>33.700000000000003</c:v>
                </c:pt>
                <c:pt idx="288">
                  <c:v>33.800000000000004</c:v>
                </c:pt>
                <c:pt idx="289">
                  <c:v>33.9</c:v>
                </c:pt>
                <c:pt idx="290">
                  <c:v>34</c:v>
                </c:pt>
                <c:pt idx="291">
                  <c:v>34.1</c:v>
                </c:pt>
                <c:pt idx="292">
                  <c:v>34.200000000000003</c:v>
                </c:pt>
                <c:pt idx="293">
                  <c:v>34.300000000000004</c:v>
                </c:pt>
                <c:pt idx="294">
                  <c:v>34.4</c:v>
                </c:pt>
                <c:pt idx="295">
                  <c:v>34.5</c:v>
                </c:pt>
                <c:pt idx="296">
                  <c:v>34.6</c:v>
                </c:pt>
                <c:pt idx="297">
                  <c:v>34.700000000000003</c:v>
                </c:pt>
                <c:pt idx="298">
                  <c:v>34.800000000000004</c:v>
                </c:pt>
                <c:pt idx="299">
                  <c:v>34.9</c:v>
                </c:pt>
                <c:pt idx="300">
                  <c:v>35</c:v>
                </c:pt>
                <c:pt idx="301">
                  <c:v>35.1</c:v>
                </c:pt>
                <c:pt idx="302">
                  <c:v>35.200000000000003</c:v>
                </c:pt>
                <c:pt idx="303">
                  <c:v>35.300000000000004</c:v>
                </c:pt>
                <c:pt idx="304">
                  <c:v>35.4</c:v>
                </c:pt>
                <c:pt idx="305">
                  <c:v>35.5</c:v>
                </c:pt>
                <c:pt idx="306">
                  <c:v>35.6</c:v>
                </c:pt>
                <c:pt idx="307">
                  <c:v>35.700000000000003</c:v>
                </c:pt>
                <c:pt idx="308">
                  <c:v>35.800000000000004</c:v>
                </c:pt>
                <c:pt idx="309">
                  <c:v>35.9</c:v>
                </c:pt>
                <c:pt idx="310">
                  <c:v>36</c:v>
                </c:pt>
                <c:pt idx="311">
                  <c:v>36.1</c:v>
                </c:pt>
                <c:pt idx="312">
                  <c:v>36.200000000000003</c:v>
                </c:pt>
                <c:pt idx="313">
                  <c:v>36.300000000000004</c:v>
                </c:pt>
                <c:pt idx="314">
                  <c:v>36.4</c:v>
                </c:pt>
                <c:pt idx="315">
                  <c:v>36.5</c:v>
                </c:pt>
                <c:pt idx="316">
                  <c:v>36.6</c:v>
                </c:pt>
                <c:pt idx="317">
                  <c:v>36.700000000000003</c:v>
                </c:pt>
                <c:pt idx="318">
                  <c:v>36.800000000000004</c:v>
                </c:pt>
                <c:pt idx="319">
                  <c:v>36.9</c:v>
                </c:pt>
                <c:pt idx="320">
                  <c:v>37</c:v>
                </c:pt>
                <c:pt idx="321">
                  <c:v>37.1</c:v>
                </c:pt>
                <c:pt idx="322">
                  <c:v>37.200000000000003</c:v>
                </c:pt>
                <c:pt idx="323">
                  <c:v>37.300000000000004</c:v>
                </c:pt>
                <c:pt idx="324">
                  <c:v>37.4</c:v>
                </c:pt>
                <c:pt idx="325">
                  <c:v>37.5</c:v>
                </c:pt>
                <c:pt idx="326">
                  <c:v>37.6</c:v>
                </c:pt>
                <c:pt idx="327">
                  <c:v>37.700000000000003</c:v>
                </c:pt>
                <c:pt idx="328">
                  <c:v>37.800000000000004</c:v>
                </c:pt>
                <c:pt idx="329">
                  <c:v>37.9</c:v>
                </c:pt>
                <c:pt idx="330">
                  <c:v>38</c:v>
                </c:pt>
                <c:pt idx="331">
                  <c:v>38.1</c:v>
                </c:pt>
                <c:pt idx="332">
                  <c:v>38.200000000000003</c:v>
                </c:pt>
                <c:pt idx="333">
                  <c:v>38.300000000000004</c:v>
                </c:pt>
                <c:pt idx="334">
                  <c:v>38.4</c:v>
                </c:pt>
                <c:pt idx="335">
                  <c:v>38.5</c:v>
                </c:pt>
                <c:pt idx="336">
                  <c:v>38.6</c:v>
                </c:pt>
                <c:pt idx="337">
                  <c:v>38.700000000000003</c:v>
                </c:pt>
                <c:pt idx="338">
                  <c:v>38.800000000000004</c:v>
                </c:pt>
                <c:pt idx="339">
                  <c:v>38.9</c:v>
                </c:pt>
                <c:pt idx="340">
                  <c:v>39</c:v>
                </c:pt>
                <c:pt idx="341">
                  <c:v>39.1</c:v>
                </c:pt>
                <c:pt idx="342">
                  <c:v>39.200000000000003</c:v>
                </c:pt>
                <c:pt idx="343">
                  <c:v>39.300000000000004</c:v>
                </c:pt>
                <c:pt idx="344">
                  <c:v>39.4</c:v>
                </c:pt>
                <c:pt idx="345">
                  <c:v>39.5</c:v>
                </c:pt>
                <c:pt idx="346">
                  <c:v>39.6</c:v>
                </c:pt>
                <c:pt idx="347">
                  <c:v>39.700000000000003</c:v>
                </c:pt>
                <c:pt idx="348">
                  <c:v>39.800000000000004</c:v>
                </c:pt>
                <c:pt idx="349">
                  <c:v>39.9</c:v>
                </c:pt>
                <c:pt idx="350">
                  <c:v>40</c:v>
                </c:pt>
                <c:pt idx="351">
                  <c:v>40.1</c:v>
                </c:pt>
                <c:pt idx="352">
                  <c:v>40.200000000000003</c:v>
                </c:pt>
                <c:pt idx="353">
                  <c:v>40.300000000000004</c:v>
                </c:pt>
                <c:pt idx="354">
                  <c:v>40.4</c:v>
                </c:pt>
                <c:pt idx="355">
                  <c:v>40.5</c:v>
                </c:pt>
                <c:pt idx="356">
                  <c:v>40.6</c:v>
                </c:pt>
                <c:pt idx="357">
                  <c:v>40.700000000000003</c:v>
                </c:pt>
                <c:pt idx="358">
                  <c:v>40.800000000000004</c:v>
                </c:pt>
                <c:pt idx="359">
                  <c:v>40.9</c:v>
                </c:pt>
                <c:pt idx="360">
                  <c:v>41</c:v>
                </c:pt>
                <c:pt idx="361">
                  <c:v>41.1</c:v>
                </c:pt>
                <c:pt idx="362">
                  <c:v>41.2</c:v>
                </c:pt>
                <c:pt idx="363">
                  <c:v>41.3</c:v>
                </c:pt>
                <c:pt idx="364">
                  <c:v>41.4</c:v>
                </c:pt>
                <c:pt idx="365">
                  <c:v>41.5</c:v>
                </c:pt>
                <c:pt idx="366">
                  <c:v>41.6</c:v>
                </c:pt>
                <c:pt idx="367">
                  <c:v>41.7</c:v>
                </c:pt>
                <c:pt idx="368">
                  <c:v>41.8</c:v>
                </c:pt>
                <c:pt idx="369">
                  <c:v>41.9</c:v>
                </c:pt>
                <c:pt idx="370">
                  <c:v>42</c:v>
                </c:pt>
                <c:pt idx="371">
                  <c:v>42.1</c:v>
                </c:pt>
                <c:pt idx="372">
                  <c:v>42.2</c:v>
                </c:pt>
                <c:pt idx="373">
                  <c:v>42.3</c:v>
                </c:pt>
                <c:pt idx="374">
                  <c:v>42.4</c:v>
                </c:pt>
                <c:pt idx="375">
                  <c:v>42.5</c:v>
                </c:pt>
                <c:pt idx="376">
                  <c:v>42.6</c:v>
                </c:pt>
                <c:pt idx="377">
                  <c:v>42.7</c:v>
                </c:pt>
                <c:pt idx="378">
                  <c:v>42.8</c:v>
                </c:pt>
                <c:pt idx="379">
                  <c:v>42.9</c:v>
                </c:pt>
                <c:pt idx="380">
                  <c:v>43</c:v>
                </c:pt>
                <c:pt idx="381">
                  <c:v>43.1</c:v>
                </c:pt>
                <c:pt idx="382">
                  <c:v>43.2</c:v>
                </c:pt>
                <c:pt idx="383">
                  <c:v>43.3</c:v>
                </c:pt>
                <c:pt idx="384">
                  <c:v>43.4</c:v>
                </c:pt>
                <c:pt idx="385">
                  <c:v>43.5</c:v>
                </c:pt>
                <c:pt idx="386">
                  <c:v>43.6</c:v>
                </c:pt>
                <c:pt idx="387">
                  <c:v>43.7</c:v>
                </c:pt>
                <c:pt idx="388">
                  <c:v>43.8</c:v>
                </c:pt>
                <c:pt idx="389">
                  <c:v>43.9</c:v>
                </c:pt>
                <c:pt idx="390">
                  <c:v>44</c:v>
                </c:pt>
                <c:pt idx="391">
                  <c:v>44.1</c:v>
                </c:pt>
                <c:pt idx="392">
                  <c:v>44.2</c:v>
                </c:pt>
                <c:pt idx="393">
                  <c:v>44.3</c:v>
                </c:pt>
                <c:pt idx="394">
                  <c:v>44.4</c:v>
                </c:pt>
                <c:pt idx="395">
                  <c:v>44.5</c:v>
                </c:pt>
                <c:pt idx="396">
                  <c:v>44.6</c:v>
                </c:pt>
                <c:pt idx="397">
                  <c:v>44.7</c:v>
                </c:pt>
                <c:pt idx="398">
                  <c:v>44.8</c:v>
                </c:pt>
                <c:pt idx="399">
                  <c:v>44.9</c:v>
                </c:pt>
                <c:pt idx="400">
                  <c:v>45</c:v>
                </c:pt>
                <c:pt idx="401">
                  <c:v>45.1</c:v>
                </c:pt>
                <c:pt idx="402">
                  <c:v>45.2</c:v>
                </c:pt>
                <c:pt idx="403">
                  <c:v>45.3</c:v>
                </c:pt>
                <c:pt idx="404">
                  <c:v>45.4</c:v>
                </c:pt>
                <c:pt idx="405">
                  <c:v>45.5</c:v>
                </c:pt>
                <c:pt idx="406">
                  <c:v>45.6</c:v>
                </c:pt>
                <c:pt idx="407">
                  <c:v>45.7</c:v>
                </c:pt>
                <c:pt idx="408">
                  <c:v>45.8</c:v>
                </c:pt>
                <c:pt idx="409">
                  <c:v>45.9</c:v>
                </c:pt>
                <c:pt idx="410">
                  <c:v>46</c:v>
                </c:pt>
                <c:pt idx="411">
                  <c:v>46.1</c:v>
                </c:pt>
                <c:pt idx="412">
                  <c:v>46.2</c:v>
                </c:pt>
                <c:pt idx="413">
                  <c:v>46.3</c:v>
                </c:pt>
                <c:pt idx="414">
                  <c:v>46.4</c:v>
                </c:pt>
                <c:pt idx="415">
                  <c:v>46.5</c:v>
                </c:pt>
                <c:pt idx="416">
                  <c:v>46.6</c:v>
                </c:pt>
                <c:pt idx="417">
                  <c:v>46.7</c:v>
                </c:pt>
                <c:pt idx="418">
                  <c:v>46.8</c:v>
                </c:pt>
                <c:pt idx="419">
                  <c:v>46.9</c:v>
                </c:pt>
                <c:pt idx="420">
                  <c:v>47</c:v>
                </c:pt>
                <c:pt idx="421">
                  <c:v>47.1</c:v>
                </c:pt>
                <c:pt idx="422">
                  <c:v>47.2</c:v>
                </c:pt>
                <c:pt idx="423">
                  <c:v>47.3</c:v>
                </c:pt>
                <c:pt idx="424">
                  <c:v>47.4</c:v>
                </c:pt>
                <c:pt idx="425">
                  <c:v>47.5</c:v>
                </c:pt>
                <c:pt idx="426">
                  <c:v>47.6</c:v>
                </c:pt>
                <c:pt idx="427">
                  <c:v>47.7</c:v>
                </c:pt>
                <c:pt idx="428">
                  <c:v>47.8</c:v>
                </c:pt>
                <c:pt idx="429">
                  <c:v>47.9</c:v>
                </c:pt>
                <c:pt idx="430">
                  <c:v>48</c:v>
                </c:pt>
                <c:pt idx="431">
                  <c:v>48.1</c:v>
                </c:pt>
                <c:pt idx="432">
                  <c:v>48.2</c:v>
                </c:pt>
                <c:pt idx="433">
                  <c:v>48.3</c:v>
                </c:pt>
                <c:pt idx="434">
                  <c:v>48.4</c:v>
                </c:pt>
                <c:pt idx="435">
                  <c:v>48.5</c:v>
                </c:pt>
                <c:pt idx="436">
                  <c:v>48.6</c:v>
                </c:pt>
                <c:pt idx="437">
                  <c:v>48.7</c:v>
                </c:pt>
                <c:pt idx="438">
                  <c:v>48.8</c:v>
                </c:pt>
                <c:pt idx="439">
                  <c:v>48.9</c:v>
                </c:pt>
                <c:pt idx="440">
                  <c:v>49</c:v>
                </c:pt>
                <c:pt idx="441">
                  <c:v>49.1</c:v>
                </c:pt>
                <c:pt idx="442">
                  <c:v>49.2</c:v>
                </c:pt>
                <c:pt idx="443">
                  <c:v>49.3</c:v>
                </c:pt>
                <c:pt idx="444">
                  <c:v>49.4</c:v>
                </c:pt>
                <c:pt idx="445">
                  <c:v>49.5</c:v>
                </c:pt>
                <c:pt idx="446">
                  <c:v>49.6</c:v>
                </c:pt>
                <c:pt idx="447">
                  <c:v>49.7</c:v>
                </c:pt>
                <c:pt idx="448">
                  <c:v>49.8</c:v>
                </c:pt>
                <c:pt idx="449">
                  <c:v>49.9</c:v>
                </c:pt>
                <c:pt idx="450">
                  <c:v>50</c:v>
                </c:pt>
                <c:pt idx="452">
                  <c:v>70</c:v>
                </c:pt>
                <c:pt idx="453">
                  <c:v>70.099999999999994</c:v>
                </c:pt>
                <c:pt idx="454">
                  <c:v>70.2</c:v>
                </c:pt>
                <c:pt idx="455">
                  <c:v>70.3</c:v>
                </c:pt>
                <c:pt idx="456">
                  <c:v>70.400000000000006</c:v>
                </c:pt>
                <c:pt idx="457">
                  <c:v>70.5</c:v>
                </c:pt>
                <c:pt idx="458">
                  <c:v>70.599999999999994</c:v>
                </c:pt>
                <c:pt idx="459">
                  <c:v>70.7</c:v>
                </c:pt>
                <c:pt idx="460">
                  <c:v>70.8</c:v>
                </c:pt>
                <c:pt idx="461">
                  <c:v>70.900000000000006</c:v>
                </c:pt>
                <c:pt idx="462">
                  <c:v>71</c:v>
                </c:pt>
                <c:pt idx="463">
                  <c:v>71.099999999999994</c:v>
                </c:pt>
                <c:pt idx="464">
                  <c:v>71.2</c:v>
                </c:pt>
                <c:pt idx="465">
                  <c:v>71.3</c:v>
                </c:pt>
                <c:pt idx="466">
                  <c:v>71.400000000000006</c:v>
                </c:pt>
                <c:pt idx="467">
                  <c:v>71.5</c:v>
                </c:pt>
                <c:pt idx="468">
                  <c:v>71.599999999999994</c:v>
                </c:pt>
                <c:pt idx="469">
                  <c:v>71.7</c:v>
                </c:pt>
                <c:pt idx="470">
                  <c:v>71.8</c:v>
                </c:pt>
                <c:pt idx="471">
                  <c:v>71.900000000000006</c:v>
                </c:pt>
                <c:pt idx="472">
                  <c:v>72</c:v>
                </c:pt>
                <c:pt idx="473">
                  <c:v>72.099999999999994</c:v>
                </c:pt>
                <c:pt idx="474">
                  <c:v>72.2</c:v>
                </c:pt>
                <c:pt idx="475">
                  <c:v>72.3</c:v>
                </c:pt>
                <c:pt idx="476">
                  <c:v>72.400000000000006</c:v>
                </c:pt>
                <c:pt idx="477">
                  <c:v>72.5</c:v>
                </c:pt>
                <c:pt idx="478">
                  <c:v>72.599999999999994</c:v>
                </c:pt>
                <c:pt idx="479">
                  <c:v>72.7</c:v>
                </c:pt>
                <c:pt idx="480">
                  <c:v>72.8</c:v>
                </c:pt>
                <c:pt idx="481">
                  <c:v>72.900000000000006</c:v>
                </c:pt>
                <c:pt idx="482">
                  <c:v>73</c:v>
                </c:pt>
                <c:pt idx="483">
                  <c:v>73.099999999999994</c:v>
                </c:pt>
                <c:pt idx="484">
                  <c:v>73.2</c:v>
                </c:pt>
                <c:pt idx="485">
                  <c:v>73.3</c:v>
                </c:pt>
                <c:pt idx="486">
                  <c:v>73.400000000000006</c:v>
                </c:pt>
                <c:pt idx="487">
                  <c:v>73.5</c:v>
                </c:pt>
                <c:pt idx="488">
                  <c:v>73.599999999999994</c:v>
                </c:pt>
                <c:pt idx="489">
                  <c:v>73.7</c:v>
                </c:pt>
                <c:pt idx="490">
                  <c:v>73.8</c:v>
                </c:pt>
                <c:pt idx="491">
                  <c:v>73.900000000000006</c:v>
                </c:pt>
                <c:pt idx="492">
                  <c:v>74</c:v>
                </c:pt>
                <c:pt idx="493">
                  <c:v>74.099999999999994</c:v>
                </c:pt>
                <c:pt idx="494">
                  <c:v>74.2</c:v>
                </c:pt>
                <c:pt idx="495">
                  <c:v>74.3</c:v>
                </c:pt>
                <c:pt idx="496">
                  <c:v>74.400000000000006</c:v>
                </c:pt>
                <c:pt idx="497">
                  <c:v>74.5</c:v>
                </c:pt>
                <c:pt idx="498">
                  <c:v>74.599999999999994</c:v>
                </c:pt>
                <c:pt idx="499">
                  <c:v>74.7</c:v>
                </c:pt>
                <c:pt idx="500">
                  <c:v>74.8</c:v>
                </c:pt>
                <c:pt idx="501">
                  <c:v>74.900000000000006</c:v>
                </c:pt>
                <c:pt idx="502">
                  <c:v>75</c:v>
                </c:pt>
                <c:pt idx="503">
                  <c:v>75.099999999999994</c:v>
                </c:pt>
                <c:pt idx="504">
                  <c:v>75.2</c:v>
                </c:pt>
                <c:pt idx="505">
                  <c:v>75.3</c:v>
                </c:pt>
                <c:pt idx="506">
                  <c:v>75.400000000000006</c:v>
                </c:pt>
                <c:pt idx="507">
                  <c:v>75.5</c:v>
                </c:pt>
                <c:pt idx="508">
                  <c:v>75.599999999999994</c:v>
                </c:pt>
                <c:pt idx="509">
                  <c:v>75.7</c:v>
                </c:pt>
                <c:pt idx="510">
                  <c:v>75.8</c:v>
                </c:pt>
                <c:pt idx="511">
                  <c:v>75.900000000000006</c:v>
                </c:pt>
                <c:pt idx="512">
                  <c:v>76</c:v>
                </c:pt>
                <c:pt idx="513">
                  <c:v>76.099999999999994</c:v>
                </c:pt>
                <c:pt idx="514">
                  <c:v>76.2</c:v>
                </c:pt>
                <c:pt idx="515">
                  <c:v>76.3</c:v>
                </c:pt>
                <c:pt idx="516">
                  <c:v>76.400000000000006</c:v>
                </c:pt>
                <c:pt idx="517">
                  <c:v>76.5</c:v>
                </c:pt>
                <c:pt idx="518">
                  <c:v>76.599999999999994</c:v>
                </c:pt>
                <c:pt idx="519">
                  <c:v>76.7</c:v>
                </c:pt>
                <c:pt idx="520">
                  <c:v>76.8</c:v>
                </c:pt>
                <c:pt idx="521">
                  <c:v>76.900000000000006</c:v>
                </c:pt>
                <c:pt idx="522">
                  <c:v>77</c:v>
                </c:pt>
                <c:pt idx="523">
                  <c:v>77.099999999999994</c:v>
                </c:pt>
                <c:pt idx="524">
                  <c:v>77.2</c:v>
                </c:pt>
                <c:pt idx="525">
                  <c:v>77.3</c:v>
                </c:pt>
                <c:pt idx="526">
                  <c:v>77.400000000000006</c:v>
                </c:pt>
                <c:pt idx="527">
                  <c:v>77.5</c:v>
                </c:pt>
                <c:pt idx="528">
                  <c:v>77.599999999999994</c:v>
                </c:pt>
                <c:pt idx="529">
                  <c:v>77.7</c:v>
                </c:pt>
                <c:pt idx="530">
                  <c:v>77.8</c:v>
                </c:pt>
                <c:pt idx="531">
                  <c:v>77.900000000000006</c:v>
                </c:pt>
                <c:pt idx="532">
                  <c:v>78</c:v>
                </c:pt>
                <c:pt idx="533">
                  <c:v>78.099999999999994</c:v>
                </c:pt>
                <c:pt idx="534">
                  <c:v>78.2</c:v>
                </c:pt>
                <c:pt idx="535">
                  <c:v>78.3</c:v>
                </c:pt>
                <c:pt idx="536">
                  <c:v>78.400000000000006</c:v>
                </c:pt>
                <c:pt idx="537">
                  <c:v>78.5</c:v>
                </c:pt>
                <c:pt idx="538">
                  <c:v>78.599999999999994</c:v>
                </c:pt>
                <c:pt idx="539">
                  <c:v>78.7</c:v>
                </c:pt>
                <c:pt idx="540">
                  <c:v>78.8</c:v>
                </c:pt>
                <c:pt idx="541">
                  <c:v>78.900000000000006</c:v>
                </c:pt>
                <c:pt idx="542">
                  <c:v>79</c:v>
                </c:pt>
                <c:pt idx="543">
                  <c:v>79.099999999999994</c:v>
                </c:pt>
                <c:pt idx="544">
                  <c:v>79.2</c:v>
                </c:pt>
                <c:pt idx="545">
                  <c:v>79.3</c:v>
                </c:pt>
                <c:pt idx="546">
                  <c:v>79.400000000000006</c:v>
                </c:pt>
                <c:pt idx="547">
                  <c:v>79.5</c:v>
                </c:pt>
                <c:pt idx="548">
                  <c:v>79.599999999999994</c:v>
                </c:pt>
                <c:pt idx="549">
                  <c:v>79.7</c:v>
                </c:pt>
                <c:pt idx="550">
                  <c:v>79.8</c:v>
                </c:pt>
                <c:pt idx="551">
                  <c:v>79.900000000000006</c:v>
                </c:pt>
                <c:pt idx="552">
                  <c:v>80</c:v>
                </c:pt>
                <c:pt idx="553">
                  <c:v>80.099999999999994</c:v>
                </c:pt>
                <c:pt idx="554">
                  <c:v>80.2</c:v>
                </c:pt>
                <c:pt idx="555">
                  <c:v>80.3</c:v>
                </c:pt>
                <c:pt idx="556">
                  <c:v>80.400000000000006</c:v>
                </c:pt>
                <c:pt idx="557">
                  <c:v>80.5</c:v>
                </c:pt>
                <c:pt idx="558">
                  <c:v>80.599999999999994</c:v>
                </c:pt>
                <c:pt idx="559">
                  <c:v>80.7</c:v>
                </c:pt>
                <c:pt idx="560">
                  <c:v>80.8</c:v>
                </c:pt>
                <c:pt idx="561">
                  <c:v>80.900000000000006</c:v>
                </c:pt>
                <c:pt idx="562">
                  <c:v>81</c:v>
                </c:pt>
                <c:pt idx="563">
                  <c:v>81.099999999999994</c:v>
                </c:pt>
                <c:pt idx="564">
                  <c:v>81.2</c:v>
                </c:pt>
                <c:pt idx="565">
                  <c:v>81.3</c:v>
                </c:pt>
                <c:pt idx="566">
                  <c:v>81.400000000000006</c:v>
                </c:pt>
                <c:pt idx="567">
                  <c:v>81.5</c:v>
                </c:pt>
                <c:pt idx="568">
                  <c:v>81.599999999999994</c:v>
                </c:pt>
                <c:pt idx="569">
                  <c:v>81.7</c:v>
                </c:pt>
                <c:pt idx="570">
                  <c:v>81.8</c:v>
                </c:pt>
                <c:pt idx="571">
                  <c:v>81.900000000000006</c:v>
                </c:pt>
                <c:pt idx="572">
                  <c:v>82</c:v>
                </c:pt>
                <c:pt idx="573">
                  <c:v>82.1</c:v>
                </c:pt>
                <c:pt idx="574">
                  <c:v>82.2</c:v>
                </c:pt>
                <c:pt idx="575">
                  <c:v>82.3</c:v>
                </c:pt>
                <c:pt idx="576">
                  <c:v>82.4</c:v>
                </c:pt>
                <c:pt idx="577">
                  <c:v>82.5</c:v>
                </c:pt>
                <c:pt idx="578">
                  <c:v>82.6</c:v>
                </c:pt>
                <c:pt idx="579">
                  <c:v>82.7</c:v>
                </c:pt>
                <c:pt idx="580">
                  <c:v>82.8</c:v>
                </c:pt>
                <c:pt idx="581">
                  <c:v>82.9</c:v>
                </c:pt>
                <c:pt idx="582">
                  <c:v>83</c:v>
                </c:pt>
                <c:pt idx="583">
                  <c:v>83.1</c:v>
                </c:pt>
                <c:pt idx="584">
                  <c:v>83.2</c:v>
                </c:pt>
                <c:pt idx="585">
                  <c:v>83.3</c:v>
                </c:pt>
                <c:pt idx="586">
                  <c:v>83.4</c:v>
                </c:pt>
                <c:pt idx="587">
                  <c:v>83.5</c:v>
                </c:pt>
                <c:pt idx="588">
                  <c:v>83.6</c:v>
                </c:pt>
                <c:pt idx="589">
                  <c:v>83.7</c:v>
                </c:pt>
                <c:pt idx="590">
                  <c:v>83.8</c:v>
                </c:pt>
                <c:pt idx="591">
                  <c:v>83.9</c:v>
                </c:pt>
                <c:pt idx="592">
                  <c:v>84</c:v>
                </c:pt>
                <c:pt idx="593">
                  <c:v>84.1</c:v>
                </c:pt>
                <c:pt idx="594">
                  <c:v>84.2</c:v>
                </c:pt>
                <c:pt idx="595">
                  <c:v>84.3</c:v>
                </c:pt>
                <c:pt idx="596">
                  <c:v>84.4</c:v>
                </c:pt>
                <c:pt idx="597">
                  <c:v>84.5</c:v>
                </c:pt>
                <c:pt idx="598">
                  <c:v>84.6</c:v>
                </c:pt>
                <c:pt idx="599">
                  <c:v>84.7</c:v>
                </c:pt>
                <c:pt idx="600">
                  <c:v>84.8</c:v>
                </c:pt>
                <c:pt idx="601">
                  <c:v>84.9</c:v>
                </c:pt>
                <c:pt idx="602">
                  <c:v>85</c:v>
                </c:pt>
                <c:pt idx="603">
                  <c:v>85.1</c:v>
                </c:pt>
                <c:pt idx="604">
                  <c:v>85.2</c:v>
                </c:pt>
                <c:pt idx="605">
                  <c:v>85.3</c:v>
                </c:pt>
                <c:pt idx="606">
                  <c:v>85.4</c:v>
                </c:pt>
                <c:pt idx="607">
                  <c:v>85.5</c:v>
                </c:pt>
                <c:pt idx="608">
                  <c:v>85.6</c:v>
                </c:pt>
                <c:pt idx="609">
                  <c:v>85.7</c:v>
                </c:pt>
                <c:pt idx="610">
                  <c:v>85.8</c:v>
                </c:pt>
                <c:pt idx="611">
                  <c:v>85.9</c:v>
                </c:pt>
                <c:pt idx="612">
                  <c:v>86</c:v>
                </c:pt>
                <c:pt idx="613">
                  <c:v>86.1</c:v>
                </c:pt>
                <c:pt idx="614">
                  <c:v>86.2</c:v>
                </c:pt>
                <c:pt idx="615">
                  <c:v>86.3</c:v>
                </c:pt>
                <c:pt idx="616">
                  <c:v>86.4</c:v>
                </c:pt>
                <c:pt idx="617">
                  <c:v>86.5</c:v>
                </c:pt>
                <c:pt idx="618">
                  <c:v>86.6</c:v>
                </c:pt>
                <c:pt idx="619">
                  <c:v>86.7</c:v>
                </c:pt>
                <c:pt idx="620">
                  <c:v>86.8</c:v>
                </c:pt>
                <c:pt idx="621">
                  <c:v>86.9</c:v>
                </c:pt>
                <c:pt idx="622">
                  <c:v>87</c:v>
                </c:pt>
                <c:pt idx="623">
                  <c:v>87.1</c:v>
                </c:pt>
                <c:pt idx="624">
                  <c:v>87.2</c:v>
                </c:pt>
                <c:pt idx="625">
                  <c:v>87.3</c:v>
                </c:pt>
                <c:pt idx="626">
                  <c:v>87.4</c:v>
                </c:pt>
                <c:pt idx="627">
                  <c:v>87.5</c:v>
                </c:pt>
                <c:pt idx="628">
                  <c:v>87.6</c:v>
                </c:pt>
                <c:pt idx="629">
                  <c:v>87.7</c:v>
                </c:pt>
                <c:pt idx="630">
                  <c:v>87.8</c:v>
                </c:pt>
                <c:pt idx="631">
                  <c:v>87.9</c:v>
                </c:pt>
                <c:pt idx="632">
                  <c:v>88</c:v>
                </c:pt>
                <c:pt idx="633">
                  <c:v>88.1</c:v>
                </c:pt>
                <c:pt idx="634">
                  <c:v>88.2</c:v>
                </c:pt>
                <c:pt idx="635">
                  <c:v>88.3</c:v>
                </c:pt>
                <c:pt idx="636">
                  <c:v>88.4</c:v>
                </c:pt>
                <c:pt idx="637">
                  <c:v>88.5</c:v>
                </c:pt>
                <c:pt idx="638">
                  <c:v>88.6</c:v>
                </c:pt>
                <c:pt idx="639">
                  <c:v>88.7</c:v>
                </c:pt>
                <c:pt idx="640">
                  <c:v>88.8</c:v>
                </c:pt>
                <c:pt idx="641">
                  <c:v>88.9</c:v>
                </c:pt>
                <c:pt idx="642">
                  <c:v>89</c:v>
                </c:pt>
                <c:pt idx="643">
                  <c:v>89.1</c:v>
                </c:pt>
                <c:pt idx="644">
                  <c:v>89.2</c:v>
                </c:pt>
                <c:pt idx="645">
                  <c:v>89.3</c:v>
                </c:pt>
                <c:pt idx="646">
                  <c:v>89.4</c:v>
                </c:pt>
                <c:pt idx="647">
                  <c:v>89.5</c:v>
                </c:pt>
                <c:pt idx="648">
                  <c:v>89.6</c:v>
                </c:pt>
                <c:pt idx="649">
                  <c:v>89.7</c:v>
                </c:pt>
                <c:pt idx="650">
                  <c:v>89.8</c:v>
                </c:pt>
                <c:pt idx="651">
                  <c:v>89.9</c:v>
                </c:pt>
                <c:pt idx="652">
                  <c:v>90</c:v>
                </c:pt>
                <c:pt idx="653">
                  <c:v>90.1</c:v>
                </c:pt>
                <c:pt idx="654">
                  <c:v>90.2</c:v>
                </c:pt>
                <c:pt idx="655">
                  <c:v>90.3</c:v>
                </c:pt>
                <c:pt idx="656">
                  <c:v>90.4</c:v>
                </c:pt>
                <c:pt idx="657">
                  <c:v>90.5</c:v>
                </c:pt>
                <c:pt idx="658">
                  <c:v>90.6</c:v>
                </c:pt>
                <c:pt idx="659">
                  <c:v>90.7</c:v>
                </c:pt>
                <c:pt idx="660">
                  <c:v>90.8</c:v>
                </c:pt>
                <c:pt idx="661">
                  <c:v>90.9</c:v>
                </c:pt>
                <c:pt idx="662">
                  <c:v>91</c:v>
                </c:pt>
                <c:pt idx="663">
                  <c:v>91.1</c:v>
                </c:pt>
                <c:pt idx="664">
                  <c:v>91.2</c:v>
                </c:pt>
                <c:pt idx="665">
                  <c:v>91.3</c:v>
                </c:pt>
                <c:pt idx="666">
                  <c:v>91.4</c:v>
                </c:pt>
                <c:pt idx="667">
                  <c:v>91.5</c:v>
                </c:pt>
                <c:pt idx="668">
                  <c:v>91.6</c:v>
                </c:pt>
                <c:pt idx="669">
                  <c:v>91.7</c:v>
                </c:pt>
                <c:pt idx="670">
                  <c:v>91.8</c:v>
                </c:pt>
                <c:pt idx="671">
                  <c:v>91.9</c:v>
                </c:pt>
                <c:pt idx="672">
                  <c:v>92</c:v>
                </c:pt>
                <c:pt idx="673">
                  <c:v>92.1</c:v>
                </c:pt>
                <c:pt idx="674">
                  <c:v>92.2</c:v>
                </c:pt>
                <c:pt idx="675">
                  <c:v>92.3</c:v>
                </c:pt>
                <c:pt idx="676">
                  <c:v>92.4</c:v>
                </c:pt>
                <c:pt idx="677">
                  <c:v>92.5</c:v>
                </c:pt>
                <c:pt idx="678">
                  <c:v>92.6</c:v>
                </c:pt>
                <c:pt idx="679">
                  <c:v>92.7</c:v>
                </c:pt>
                <c:pt idx="680">
                  <c:v>92.8</c:v>
                </c:pt>
                <c:pt idx="681">
                  <c:v>92.9</c:v>
                </c:pt>
                <c:pt idx="682">
                  <c:v>93</c:v>
                </c:pt>
                <c:pt idx="683">
                  <c:v>93.1</c:v>
                </c:pt>
                <c:pt idx="684">
                  <c:v>93.2</c:v>
                </c:pt>
                <c:pt idx="685">
                  <c:v>93.3</c:v>
                </c:pt>
                <c:pt idx="686">
                  <c:v>93.4</c:v>
                </c:pt>
                <c:pt idx="687">
                  <c:v>93.5</c:v>
                </c:pt>
                <c:pt idx="688">
                  <c:v>93.6</c:v>
                </c:pt>
                <c:pt idx="689">
                  <c:v>93.7</c:v>
                </c:pt>
                <c:pt idx="690">
                  <c:v>93.8</c:v>
                </c:pt>
                <c:pt idx="691">
                  <c:v>93.9</c:v>
                </c:pt>
                <c:pt idx="692">
                  <c:v>94</c:v>
                </c:pt>
                <c:pt idx="693">
                  <c:v>94.1</c:v>
                </c:pt>
                <c:pt idx="694">
                  <c:v>94.2</c:v>
                </c:pt>
                <c:pt idx="695">
                  <c:v>94.3</c:v>
                </c:pt>
                <c:pt idx="696">
                  <c:v>94.4</c:v>
                </c:pt>
                <c:pt idx="697">
                  <c:v>94.5</c:v>
                </c:pt>
                <c:pt idx="698">
                  <c:v>94.6</c:v>
                </c:pt>
                <c:pt idx="699">
                  <c:v>94.7</c:v>
                </c:pt>
                <c:pt idx="700">
                  <c:v>94.8</c:v>
                </c:pt>
                <c:pt idx="701">
                  <c:v>94.9</c:v>
                </c:pt>
                <c:pt idx="702">
                  <c:v>95</c:v>
                </c:pt>
                <c:pt idx="703">
                  <c:v>95.1</c:v>
                </c:pt>
                <c:pt idx="704">
                  <c:v>95.2</c:v>
                </c:pt>
                <c:pt idx="705">
                  <c:v>95.3</c:v>
                </c:pt>
                <c:pt idx="706">
                  <c:v>95.4</c:v>
                </c:pt>
                <c:pt idx="707">
                  <c:v>95.5</c:v>
                </c:pt>
                <c:pt idx="708">
                  <c:v>95.6</c:v>
                </c:pt>
                <c:pt idx="709">
                  <c:v>95.7</c:v>
                </c:pt>
                <c:pt idx="710">
                  <c:v>95.8</c:v>
                </c:pt>
                <c:pt idx="711">
                  <c:v>95.9</c:v>
                </c:pt>
                <c:pt idx="712">
                  <c:v>96</c:v>
                </c:pt>
                <c:pt idx="713">
                  <c:v>96.1</c:v>
                </c:pt>
                <c:pt idx="714">
                  <c:v>96.2</c:v>
                </c:pt>
                <c:pt idx="715">
                  <c:v>96.3</c:v>
                </c:pt>
                <c:pt idx="716">
                  <c:v>96.4</c:v>
                </c:pt>
                <c:pt idx="717">
                  <c:v>96.5</c:v>
                </c:pt>
                <c:pt idx="718">
                  <c:v>96.6</c:v>
                </c:pt>
                <c:pt idx="719">
                  <c:v>96.7</c:v>
                </c:pt>
                <c:pt idx="720">
                  <c:v>96.8</c:v>
                </c:pt>
                <c:pt idx="721">
                  <c:v>96.9</c:v>
                </c:pt>
                <c:pt idx="722">
                  <c:v>97</c:v>
                </c:pt>
                <c:pt idx="723">
                  <c:v>97.1</c:v>
                </c:pt>
                <c:pt idx="724">
                  <c:v>97.2</c:v>
                </c:pt>
                <c:pt idx="725">
                  <c:v>97.3</c:v>
                </c:pt>
                <c:pt idx="726">
                  <c:v>97.4</c:v>
                </c:pt>
                <c:pt idx="727">
                  <c:v>97.5</c:v>
                </c:pt>
                <c:pt idx="728">
                  <c:v>97.6</c:v>
                </c:pt>
                <c:pt idx="729">
                  <c:v>97.7</c:v>
                </c:pt>
                <c:pt idx="730">
                  <c:v>97.8</c:v>
                </c:pt>
                <c:pt idx="731">
                  <c:v>97.9</c:v>
                </c:pt>
                <c:pt idx="732">
                  <c:v>98</c:v>
                </c:pt>
                <c:pt idx="733">
                  <c:v>98.1</c:v>
                </c:pt>
                <c:pt idx="734">
                  <c:v>98.2</c:v>
                </c:pt>
                <c:pt idx="735">
                  <c:v>98.3</c:v>
                </c:pt>
                <c:pt idx="736">
                  <c:v>98.4</c:v>
                </c:pt>
                <c:pt idx="737">
                  <c:v>98.5</c:v>
                </c:pt>
                <c:pt idx="738">
                  <c:v>98.6</c:v>
                </c:pt>
                <c:pt idx="739">
                  <c:v>98.7</c:v>
                </c:pt>
                <c:pt idx="740">
                  <c:v>98.8</c:v>
                </c:pt>
                <c:pt idx="741">
                  <c:v>98.9</c:v>
                </c:pt>
                <c:pt idx="742">
                  <c:v>99</c:v>
                </c:pt>
                <c:pt idx="743">
                  <c:v>99.1</c:v>
                </c:pt>
                <c:pt idx="744">
                  <c:v>99.2</c:v>
                </c:pt>
                <c:pt idx="745">
                  <c:v>99.3</c:v>
                </c:pt>
                <c:pt idx="746">
                  <c:v>99.4</c:v>
                </c:pt>
                <c:pt idx="747">
                  <c:v>99.5</c:v>
                </c:pt>
                <c:pt idx="748">
                  <c:v>99.6</c:v>
                </c:pt>
                <c:pt idx="749">
                  <c:v>99.7</c:v>
                </c:pt>
                <c:pt idx="750">
                  <c:v>99.8</c:v>
                </c:pt>
                <c:pt idx="751">
                  <c:v>99.9</c:v>
                </c:pt>
                <c:pt idx="752">
                  <c:v>100</c:v>
                </c:pt>
                <c:pt idx="753">
                  <c:v>100.1</c:v>
                </c:pt>
                <c:pt idx="754">
                  <c:v>100.2</c:v>
                </c:pt>
                <c:pt idx="755">
                  <c:v>100.3</c:v>
                </c:pt>
                <c:pt idx="756">
                  <c:v>100.4</c:v>
                </c:pt>
                <c:pt idx="757">
                  <c:v>100.5</c:v>
                </c:pt>
                <c:pt idx="758">
                  <c:v>100.6</c:v>
                </c:pt>
                <c:pt idx="759">
                  <c:v>100.7</c:v>
                </c:pt>
                <c:pt idx="760">
                  <c:v>100.8</c:v>
                </c:pt>
                <c:pt idx="761">
                  <c:v>100.9</c:v>
                </c:pt>
                <c:pt idx="762">
                  <c:v>101</c:v>
                </c:pt>
                <c:pt idx="763">
                  <c:v>101.1</c:v>
                </c:pt>
                <c:pt idx="764">
                  <c:v>101.2</c:v>
                </c:pt>
                <c:pt idx="765">
                  <c:v>101.3</c:v>
                </c:pt>
                <c:pt idx="766">
                  <c:v>101.4</c:v>
                </c:pt>
                <c:pt idx="767">
                  <c:v>101.5</c:v>
                </c:pt>
                <c:pt idx="768">
                  <c:v>101.6</c:v>
                </c:pt>
                <c:pt idx="769">
                  <c:v>101.7</c:v>
                </c:pt>
                <c:pt idx="770">
                  <c:v>101.8</c:v>
                </c:pt>
                <c:pt idx="771">
                  <c:v>101.9</c:v>
                </c:pt>
                <c:pt idx="772">
                  <c:v>102</c:v>
                </c:pt>
                <c:pt idx="773">
                  <c:v>102.1</c:v>
                </c:pt>
                <c:pt idx="774">
                  <c:v>102.2</c:v>
                </c:pt>
                <c:pt idx="775">
                  <c:v>102.3</c:v>
                </c:pt>
                <c:pt idx="776">
                  <c:v>102.4</c:v>
                </c:pt>
                <c:pt idx="777">
                  <c:v>102.5</c:v>
                </c:pt>
                <c:pt idx="778">
                  <c:v>102.6</c:v>
                </c:pt>
                <c:pt idx="779">
                  <c:v>102.7</c:v>
                </c:pt>
                <c:pt idx="780">
                  <c:v>102.8</c:v>
                </c:pt>
                <c:pt idx="781">
                  <c:v>102.9</c:v>
                </c:pt>
                <c:pt idx="782">
                  <c:v>103</c:v>
                </c:pt>
                <c:pt idx="783">
                  <c:v>103.1</c:v>
                </c:pt>
                <c:pt idx="784">
                  <c:v>103.2</c:v>
                </c:pt>
                <c:pt idx="785">
                  <c:v>103.3</c:v>
                </c:pt>
                <c:pt idx="786">
                  <c:v>103.4</c:v>
                </c:pt>
                <c:pt idx="787">
                  <c:v>103.5</c:v>
                </c:pt>
                <c:pt idx="788">
                  <c:v>103.6</c:v>
                </c:pt>
                <c:pt idx="789">
                  <c:v>103.7</c:v>
                </c:pt>
                <c:pt idx="790">
                  <c:v>103.8</c:v>
                </c:pt>
                <c:pt idx="791">
                  <c:v>103.9</c:v>
                </c:pt>
                <c:pt idx="792">
                  <c:v>104</c:v>
                </c:pt>
                <c:pt idx="793">
                  <c:v>104.1</c:v>
                </c:pt>
                <c:pt idx="794">
                  <c:v>104.2</c:v>
                </c:pt>
                <c:pt idx="795">
                  <c:v>104.3</c:v>
                </c:pt>
                <c:pt idx="796">
                  <c:v>104.4</c:v>
                </c:pt>
                <c:pt idx="797">
                  <c:v>104.5</c:v>
                </c:pt>
                <c:pt idx="798">
                  <c:v>104.6</c:v>
                </c:pt>
                <c:pt idx="799">
                  <c:v>104.7</c:v>
                </c:pt>
                <c:pt idx="800">
                  <c:v>104.8</c:v>
                </c:pt>
                <c:pt idx="801">
                  <c:v>104.9</c:v>
                </c:pt>
                <c:pt idx="802">
                  <c:v>105</c:v>
                </c:pt>
                <c:pt idx="803">
                  <c:v>105.1</c:v>
                </c:pt>
                <c:pt idx="804">
                  <c:v>105.2</c:v>
                </c:pt>
                <c:pt idx="805">
                  <c:v>105.3</c:v>
                </c:pt>
                <c:pt idx="806">
                  <c:v>105.4</c:v>
                </c:pt>
                <c:pt idx="807">
                  <c:v>105.5</c:v>
                </c:pt>
                <c:pt idx="808">
                  <c:v>105.6</c:v>
                </c:pt>
                <c:pt idx="809">
                  <c:v>105.7</c:v>
                </c:pt>
                <c:pt idx="810">
                  <c:v>105.8</c:v>
                </c:pt>
                <c:pt idx="811">
                  <c:v>105.9</c:v>
                </c:pt>
                <c:pt idx="812">
                  <c:v>106</c:v>
                </c:pt>
                <c:pt idx="813">
                  <c:v>106.1</c:v>
                </c:pt>
                <c:pt idx="814">
                  <c:v>106.2</c:v>
                </c:pt>
                <c:pt idx="815">
                  <c:v>106.3</c:v>
                </c:pt>
                <c:pt idx="816">
                  <c:v>106.4</c:v>
                </c:pt>
                <c:pt idx="817">
                  <c:v>106.5</c:v>
                </c:pt>
                <c:pt idx="818">
                  <c:v>106.6</c:v>
                </c:pt>
                <c:pt idx="819">
                  <c:v>106.7</c:v>
                </c:pt>
                <c:pt idx="820">
                  <c:v>106.8</c:v>
                </c:pt>
                <c:pt idx="821">
                  <c:v>106.9</c:v>
                </c:pt>
                <c:pt idx="822">
                  <c:v>107</c:v>
                </c:pt>
                <c:pt idx="823">
                  <c:v>107.1</c:v>
                </c:pt>
                <c:pt idx="824">
                  <c:v>107.2</c:v>
                </c:pt>
                <c:pt idx="825">
                  <c:v>107.3</c:v>
                </c:pt>
                <c:pt idx="826">
                  <c:v>107.4</c:v>
                </c:pt>
                <c:pt idx="827">
                  <c:v>107.5</c:v>
                </c:pt>
                <c:pt idx="828">
                  <c:v>107.6</c:v>
                </c:pt>
                <c:pt idx="829">
                  <c:v>107.7</c:v>
                </c:pt>
                <c:pt idx="830">
                  <c:v>107.8</c:v>
                </c:pt>
                <c:pt idx="831">
                  <c:v>107.9</c:v>
                </c:pt>
                <c:pt idx="832">
                  <c:v>108</c:v>
                </c:pt>
                <c:pt idx="833">
                  <c:v>108.1</c:v>
                </c:pt>
                <c:pt idx="834">
                  <c:v>108.2</c:v>
                </c:pt>
                <c:pt idx="835">
                  <c:v>108.3</c:v>
                </c:pt>
                <c:pt idx="836">
                  <c:v>108.4</c:v>
                </c:pt>
                <c:pt idx="837">
                  <c:v>108.5</c:v>
                </c:pt>
                <c:pt idx="838">
                  <c:v>108.6</c:v>
                </c:pt>
                <c:pt idx="839">
                  <c:v>108.7</c:v>
                </c:pt>
                <c:pt idx="840">
                  <c:v>108.8</c:v>
                </c:pt>
                <c:pt idx="841">
                  <c:v>108.9</c:v>
                </c:pt>
                <c:pt idx="842">
                  <c:v>109</c:v>
                </c:pt>
                <c:pt idx="843">
                  <c:v>109.1</c:v>
                </c:pt>
                <c:pt idx="844">
                  <c:v>109.2</c:v>
                </c:pt>
                <c:pt idx="845">
                  <c:v>109.3</c:v>
                </c:pt>
                <c:pt idx="846">
                  <c:v>109.4</c:v>
                </c:pt>
                <c:pt idx="847">
                  <c:v>109.5</c:v>
                </c:pt>
                <c:pt idx="848">
                  <c:v>109.6</c:v>
                </c:pt>
                <c:pt idx="849">
                  <c:v>109.7</c:v>
                </c:pt>
                <c:pt idx="850">
                  <c:v>109.8</c:v>
                </c:pt>
                <c:pt idx="851">
                  <c:v>109.9</c:v>
                </c:pt>
                <c:pt idx="852">
                  <c:v>110</c:v>
                </c:pt>
                <c:pt idx="853">
                  <c:v>110.1</c:v>
                </c:pt>
                <c:pt idx="854">
                  <c:v>110.2</c:v>
                </c:pt>
                <c:pt idx="855">
                  <c:v>110.3</c:v>
                </c:pt>
                <c:pt idx="856">
                  <c:v>110.4</c:v>
                </c:pt>
                <c:pt idx="857">
                  <c:v>110.5</c:v>
                </c:pt>
                <c:pt idx="858">
                  <c:v>110.6</c:v>
                </c:pt>
                <c:pt idx="859">
                  <c:v>110.7</c:v>
                </c:pt>
                <c:pt idx="860">
                  <c:v>110.8</c:v>
                </c:pt>
                <c:pt idx="861">
                  <c:v>110.9</c:v>
                </c:pt>
                <c:pt idx="862">
                  <c:v>111</c:v>
                </c:pt>
                <c:pt idx="863">
                  <c:v>111.1</c:v>
                </c:pt>
                <c:pt idx="864">
                  <c:v>111.2</c:v>
                </c:pt>
                <c:pt idx="865">
                  <c:v>111.3</c:v>
                </c:pt>
                <c:pt idx="866">
                  <c:v>111.4</c:v>
                </c:pt>
                <c:pt idx="867">
                  <c:v>111.5</c:v>
                </c:pt>
                <c:pt idx="868">
                  <c:v>111.6</c:v>
                </c:pt>
                <c:pt idx="869">
                  <c:v>111.7</c:v>
                </c:pt>
                <c:pt idx="870">
                  <c:v>111.8</c:v>
                </c:pt>
                <c:pt idx="871">
                  <c:v>111.9</c:v>
                </c:pt>
                <c:pt idx="872">
                  <c:v>112</c:v>
                </c:pt>
                <c:pt idx="873">
                  <c:v>112.1</c:v>
                </c:pt>
                <c:pt idx="874">
                  <c:v>112.2</c:v>
                </c:pt>
                <c:pt idx="875">
                  <c:v>112.3</c:v>
                </c:pt>
                <c:pt idx="876">
                  <c:v>112.4</c:v>
                </c:pt>
                <c:pt idx="877">
                  <c:v>112.5</c:v>
                </c:pt>
                <c:pt idx="878">
                  <c:v>112.6</c:v>
                </c:pt>
                <c:pt idx="879">
                  <c:v>112.7</c:v>
                </c:pt>
                <c:pt idx="880">
                  <c:v>112.8</c:v>
                </c:pt>
                <c:pt idx="881">
                  <c:v>112.9</c:v>
                </c:pt>
                <c:pt idx="882">
                  <c:v>113</c:v>
                </c:pt>
                <c:pt idx="883">
                  <c:v>113.1</c:v>
                </c:pt>
                <c:pt idx="884">
                  <c:v>113.2</c:v>
                </c:pt>
                <c:pt idx="885">
                  <c:v>113.3</c:v>
                </c:pt>
                <c:pt idx="886">
                  <c:v>113.4</c:v>
                </c:pt>
                <c:pt idx="887">
                  <c:v>113.5</c:v>
                </c:pt>
                <c:pt idx="888">
                  <c:v>113.6</c:v>
                </c:pt>
                <c:pt idx="889">
                  <c:v>113.7</c:v>
                </c:pt>
                <c:pt idx="890">
                  <c:v>113.8</c:v>
                </c:pt>
                <c:pt idx="891">
                  <c:v>113.9</c:v>
                </c:pt>
                <c:pt idx="892">
                  <c:v>114</c:v>
                </c:pt>
                <c:pt idx="893">
                  <c:v>114.1</c:v>
                </c:pt>
                <c:pt idx="894">
                  <c:v>114.2</c:v>
                </c:pt>
                <c:pt idx="895">
                  <c:v>114.3</c:v>
                </c:pt>
                <c:pt idx="896">
                  <c:v>114.4</c:v>
                </c:pt>
                <c:pt idx="897">
                  <c:v>114.5</c:v>
                </c:pt>
                <c:pt idx="898">
                  <c:v>114.6</c:v>
                </c:pt>
                <c:pt idx="899">
                  <c:v>114.7</c:v>
                </c:pt>
                <c:pt idx="900">
                  <c:v>114.8</c:v>
                </c:pt>
                <c:pt idx="901">
                  <c:v>114.9</c:v>
                </c:pt>
                <c:pt idx="902">
                  <c:v>115</c:v>
                </c:pt>
                <c:pt idx="903">
                  <c:v>115.1</c:v>
                </c:pt>
                <c:pt idx="904">
                  <c:v>115.2</c:v>
                </c:pt>
                <c:pt idx="905">
                  <c:v>115.3</c:v>
                </c:pt>
                <c:pt idx="906">
                  <c:v>115.4</c:v>
                </c:pt>
                <c:pt idx="907">
                  <c:v>115.5</c:v>
                </c:pt>
                <c:pt idx="908">
                  <c:v>115.6</c:v>
                </c:pt>
                <c:pt idx="909">
                  <c:v>115.7</c:v>
                </c:pt>
                <c:pt idx="910">
                  <c:v>115.8</c:v>
                </c:pt>
                <c:pt idx="911">
                  <c:v>115.9</c:v>
                </c:pt>
                <c:pt idx="912">
                  <c:v>116</c:v>
                </c:pt>
                <c:pt idx="913">
                  <c:v>116.1</c:v>
                </c:pt>
                <c:pt idx="914">
                  <c:v>116.2</c:v>
                </c:pt>
                <c:pt idx="915">
                  <c:v>116.3</c:v>
                </c:pt>
                <c:pt idx="916">
                  <c:v>116.4</c:v>
                </c:pt>
                <c:pt idx="917">
                  <c:v>116.5</c:v>
                </c:pt>
                <c:pt idx="918">
                  <c:v>116.6</c:v>
                </c:pt>
                <c:pt idx="919">
                  <c:v>116.7</c:v>
                </c:pt>
                <c:pt idx="920">
                  <c:v>116.8</c:v>
                </c:pt>
                <c:pt idx="921">
                  <c:v>116.9</c:v>
                </c:pt>
                <c:pt idx="922">
                  <c:v>117</c:v>
                </c:pt>
                <c:pt idx="923">
                  <c:v>117.1</c:v>
                </c:pt>
                <c:pt idx="924">
                  <c:v>117.2</c:v>
                </c:pt>
                <c:pt idx="925">
                  <c:v>117.3</c:v>
                </c:pt>
                <c:pt idx="926">
                  <c:v>117.4</c:v>
                </c:pt>
                <c:pt idx="927">
                  <c:v>117.5</c:v>
                </c:pt>
                <c:pt idx="928">
                  <c:v>117.6</c:v>
                </c:pt>
                <c:pt idx="929">
                  <c:v>117.7</c:v>
                </c:pt>
                <c:pt idx="930">
                  <c:v>117.8</c:v>
                </c:pt>
                <c:pt idx="931">
                  <c:v>117.9</c:v>
                </c:pt>
                <c:pt idx="932">
                  <c:v>118</c:v>
                </c:pt>
                <c:pt idx="933">
                  <c:v>118.1</c:v>
                </c:pt>
                <c:pt idx="934">
                  <c:v>118.2</c:v>
                </c:pt>
                <c:pt idx="935">
                  <c:v>118.3</c:v>
                </c:pt>
                <c:pt idx="936">
                  <c:v>118.4</c:v>
                </c:pt>
                <c:pt idx="937">
                  <c:v>118.5</c:v>
                </c:pt>
                <c:pt idx="938">
                  <c:v>118.6</c:v>
                </c:pt>
                <c:pt idx="939">
                  <c:v>118.7</c:v>
                </c:pt>
                <c:pt idx="940">
                  <c:v>118.8</c:v>
                </c:pt>
                <c:pt idx="941">
                  <c:v>118.9</c:v>
                </c:pt>
                <c:pt idx="942">
                  <c:v>119</c:v>
                </c:pt>
                <c:pt idx="943">
                  <c:v>119.1</c:v>
                </c:pt>
                <c:pt idx="944">
                  <c:v>119.2</c:v>
                </c:pt>
                <c:pt idx="945">
                  <c:v>119.3</c:v>
                </c:pt>
                <c:pt idx="946">
                  <c:v>119.4</c:v>
                </c:pt>
                <c:pt idx="947">
                  <c:v>119.5</c:v>
                </c:pt>
                <c:pt idx="948">
                  <c:v>119.6</c:v>
                </c:pt>
                <c:pt idx="949">
                  <c:v>119.7</c:v>
                </c:pt>
                <c:pt idx="950">
                  <c:v>119.8</c:v>
                </c:pt>
                <c:pt idx="951">
                  <c:v>119.9</c:v>
                </c:pt>
                <c:pt idx="952">
                  <c:v>120</c:v>
                </c:pt>
                <c:pt idx="953">
                  <c:v>120.1</c:v>
                </c:pt>
                <c:pt idx="954">
                  <c:v>120.2</c:v>
                </c:pt>
                <c:pt idx="955">
                  <c:v>120.3</c:v>
                </c:pt>
                <c:pt idx="956">
                  <c:v>120.4</c:v>
                </c:pt>
                <c:pt idx="957">
                  <c:v>120.5</c:v>
                </c:pt>
                <c:pt idx="958">
                  <c:v>120.6</c:v>
                </c:pt>
                <c:pt idx="959">
                  <c:v>120.7</c:v>
                </c:pt>
                <c:pt idx="960">
                  <c:v>120.8</c:v>
                </c:pt>
                <c:pt idx="961">
                  <c:v>120.9</c:v>
                </c:pt>
                <c:pt idx="962">
                  <c:v>121</c:v>
                </c:pt>
                <c:pt idx="963">
                  <c:v>121.1</c:v>
                </c:pt>
                <c:pt idx="964">
                  <c:v>121.2</c:v>
                </c:pt>
                <c:pt idx="965">
                  <c:v>121.3</c:v>
                </c:pt>
                <c:pt idx="966">
                  <c:v>121.4</c:v>
                </c:pt>
                <c:pt idx="967">
                  <c:v>121.5</c:v>
                </c:pt>
                <c:pt idx="968">
                  <c:v>121.6</c:v>
                </c:pt>
                <c:pt idx="969">
                  <c:v>121.7</c:v>
                </c:pt>
                <c:pt idx="970">
                  <c:v>121.8</c:v>
                </c:pt>
                <c:pt idx="971">
                  <c:v>121.9</c:v>
                </c:pt>
                <c:pt idx="972">
                  <c:v>122</c:v>
                </c:pt>
                <c:pt idx="973">
                  <c:v>122.1</c:v>
                </c:pt>
                <c:pt idx="974">
                  <c:v>122.2</c:v>
                </c:pt>
                <c:pt idx="975">
                  <c:v>122.3</c:v>
                </c:pt>
                <c:pt idx="976">
                  <c:v>122.4</c:v>
                </c:pt>
                <c:pt idx="977">
                  <c:v>122.5</c:v>
                </c:pt>
                <c:pt idx="978">
                  <c:v>122.6</c:v>
                </c:pt>
                <c:pt idx="979">
                  <c:v>122.7</c:v>
                </c:pt>
                <c:pt idx="980">
                  <c:v>122.8</c:v>
                </c:pt>
                <c:pt idx="981">
                  <c:v>122.9</c:v>
                </c:pt>
                <c:pt idx="982">
                  <c:v>123</c:v>
                </c:pt>
                <c:pt idx="983">
                  <c:v>123.1</c:v>
                </c:pt>
                <c:pt idx="984">
                  <c:v>123.2</c:v>
                </c:pt>
                <c:pt idx="985">
                  <c:v>123.3</c:v>
                </c:pt>
                <c:pt idx="986">
                  <c:v>123.4</c:v>
                </c:pt>
                <c:pt idx="987">
                  <c:v>123.5</c:v>
                </c:pt>
                <c:pt idx="988">
                  <c:v>123.6</c:v>
                </c:pt>
                <c:pt idx="989">
                  <c:v>123.7</c:v>
                </c:pt>
                <c:pt idx="990">
                  <c:v>123.8</c:v>
                </c:pt>
                <c:pt idx="991">
                  <c:v>123.9</c:v>
                </c:pt>
                <c:pt idx="992">
                  <c:v>124</c:v>
                </c:pt>
                <c:pt idx="993">
                  <c:v>124.1</c:v>
                </c:pt>
                <c:pt idx="994">
                  <c:v>124.2</c:v>
                </c:pt>
                <c:pt idx="995">
                  <c:v>124.3</c:v>
                </c:pt>
                <c:pt idx="996">
                  <c:v>124.4</c:v>
                </c:pt>
                <c:pt idx="997">
                  <c:v>124.5</c:v>
                </c:pt>
                <c:pt idx="998">
                  <c:v>124.6</c:v>
                </c:pt>
                <c:pt idx="999">
                  <c:v>124.7</c:v>
                </c:pt>
                <c:pt idx="1000">
                  <c:v>124.8</c:v>
                </c:pt>
                <c:pt idx="1001">
                  <c:v>124.9</c:v>
                </c:pt>
                <c:pt idx="1002">
                  <c:v>125</c:v>
                </c:pt>
                <c:pt idx="1003">
                  <c:v>125.1</c:v>
                </c:pt>
                <c:pt idx="1004">
                  <c:v>125.2</c:v>
                </c:pt>
                <c:pt idx="1005">
                  <c:v>125.3</c:v>
                </c:pt>
                <c:pt idx="1006">
                  <c:v>125.4</c:v>
                </c:pt>
                <c:pt idx="1007">
                  <c:v>125.5</c:v>
                </c:pt>
                <c:pt idx="1008">
                  <c:v>125.6</c:v>
                </c:pt>
                <c:pt idx="1009">
                  <c:v>125.7</c:v>
                </c:pt>
                <c:pt idx="1010">
                  <c:v>125.8</c:v>
                </c:pt>
                <c:pt idx="1011">
                  <c:v>125.9</c:v>
                </c:pt>
                <c:pt idx="1012">
                  <c:v>126</c:v>
                </c:pt>
                <c:pt idx="1013">
                  <c:v>126.1</c:v>
                </c:pt>
                <c:pt idx="1014">
                  <c:v>126.2</c:v>
                </c:pt>
                <c:pt idx="1015">
                  <c:v>126.3</c:v>
                </c:pt>
                <c:pt idx="1016">
                  <c:v>126.4</c:v>
                </c:pt>
                <c:pt idx="1017">
                  <c:v>126.5</c:v>
                </c:pt>
                <c:pt idx="1018">
                  <c:v>126.6</c:v>
                </c:pt>
                <c:pt idx="1019">
                  <c:v>126.7</c:v>
                </c:pt>
                <c:pt idx="1020">
                  <c:v>126.8</c:v>
                </c:pt>
                <c:pt idx="1021">
                  <c:v>126.9</c:v>
                </c:pt>
                <c:pt idx="1022">
                  <c:v>127</c:v>
                </c:pt>
                <c:pt idx="1023">
                  <c:v>127.1</c:v>
                </c:pt>
                <c:pt idx="1024">
                  <c:v>127.2</c:v>
                </c:pt>
                <c:pt idx="1025">
                  <c:v>127.3</c:v>
                </c:pt>
                <c:pt idx="1026">
                  <c:v>127.4</c:v>
                </c:pt>
                <c:pt idx="1027">
                  <c:v>127.5</c:v>
                </c:pt>
                <c:pt idx="1028">
                  <c:v>127.6</c:v>
                </c:pt>
                <c:pt idx="1029">
                  <c:v>127.7</c:v>
                </c:pt>
                <c:pt idx="1030">
                  <c:v>127.8</c:v>
                </c:pt>
                <c:pt idx="1031">
                  <c:v>127.9</c:v>
                </c:pt>
                <c:pt idx="1032">
                  <c:v>128</c:v>
                </c:pt>
                <c:pt idx="1033">
                  <c:v>128.1</c:v>
                </c:pt>
                <c:pt idx="1034">
                  <c:v>128.19999999999999</c:v>
                </c:pt>
                <c:pt idx="1035">
                  <c:v>128.30000000000001</c:v>
                </c:pt>
                <c:pt idx="1036">
                  <c:v>128.4</c:v>
                </c:pt>
                <c:pt idx="1037">
                  <c:v>128.5</c:v>
                </c:pt>
                <c:pt idx="1038">
                  <c:v>128.6</c:v>
                </c:pt>
                <c:pt idx="1039">
                  <c:v>128.69999999999999</c:v>
                </c:pt>
                <c:pt idx="1040">
                  <c:v>128.80000000000001</c:v>
                </c:pt>
                <c:pt idx="1041">
                  <c:v>128.9</c:v>
                </c:pt>
                <c:pt idx="1042">
                  <c:v>129</c:v>
                </c:pt>
                <c:pt idx="1043">
                  <c:v>129.1</c:v>
                </c:pt>
                <c:pt idx="1044">
                  <c:v>129.19999999999999</c:v>
                </c:pt>
                <c:pt idx="1045">
                  <c:v>129.30000000000001</c:v>
                </c:pt>
                <c:pt idx="1046">
                  <c:v>129.4</c:v>
                </c:pt>
                <c:pt idx="1047">
                  <c:v>129.5</c:v>
                </c:pt>
                <c:pt idx="1048">
                  <c:v>129.6</c:v>
                </c:pt>
                <c:pt idx="1049">
                  <c:v>129.69999999999999</c:v>
                </c:pt>
                <c:pt idx="1050">
                  <c:v>129.80000000000001</c:v>
                </c:pt>
                <c:pt idx="1051">
                  <c:v>129.9</c:v>
                </c:pt>
                <c:pt idx="1052">
                  <c:v>130</c:v>
                </c:pt>
                <c:pt idx="1053">
                  <c:v>130.1</c:v>
                </c:pt>
                <c:pt idx="1054">
                  <c:v>130.19999999999999</c:v>
                </c:pt>
                <c:pt idx="1055">
                  <c:v>130.30000000000001</c:v>
                </c:pt>
                <c:pt idx="1056">
                  <c:v>130.4</c:v>
                </c:pt>
                <c:pt idx="1057">
                  <c:v>130.5</c:v>
                </c:pt>
                <c:pt idx="1058">
                  <c:v>130.6</c:v>
                </c:pt>
                <c:pt idx="1059">
                  <c:v>130.69999999999999</c:v>
                </c:pt>
                <c:pt idx="1060">
                  <c:v>130.80000000000001</c:v>
                </c:pt>
                <c:pt idx="1061">
                  <c:v>130.9</c:v>
                </c:pt>
                <c:pt idx="1062">
                  <c:v>131</c:v>
                </c:pt>
                <c:pt idx="1063">
                  <c:v>131.1</c:v>
                </c:pt>
                <c:pt idx="1064">
                  <c:v>131.19999999999999</c:v>
                </c:pt>
                <c:pt idx="1065">
                  <c:v>131.30000000000001</c:v>
                </c:pt>
                <c:pt idx="1066">
                  <c:v>131.4</c:v>
                </c:pt>
                <c:pt idx="1067">
                  <c:v>131.5</c:v>
                </c:pt>
                <c:pt idx="1068">
                  <c:v>131.6</c:v>
                </c:pt>
                <c:pt idx="1069">
                  <c:v>131.69999999999999</c:v>
                </c:pt>
                <c:pt idx="1070">
                  <c:v>131.80000000000001</c:v>
                </c:pt>
                <c:pt idx="1071">
                  <c:v>131.9</c:v>
                </c:pt>
                <c:pt idx="1072">
                  <c:v>132</c:v>
                </c:pt>
                <c:pt idx="1073">
                  <c:v>132.1</c:v>
                </c:pt>
                <c:pt idx="1074">
                  <c:v>132.19999999999999</c:v>
                </c:pt>
                <c:pt idx="1075">
                  <c:v>132.30000000000001</c:v>
                </c:pt>
                <c:pt idx="1076">
                  <c:v>132.4</c:v>
                </c:pt>
                <c:pt idx="1077">
                  <c:v>132.5</c:v>
                </c:pt>
                <c:pt idx="1078">
                  <c:v>132.6</c:v>
                </c:pt>
                <c:pt idx="1079">
                  <c:v>132.69999999999999</c:v>
                </c:pt>
                <c:pt idx="1080">
                  <c:v>132.80000000000001</c:v>
                </c:pt>
                <c:pt idx="1081">
                  <c:v>132.9</c:v>
                </c:pt>
                <c:pt idx="1082">
                  <c:v>133</c:v>
                </c:pt>
                <c:pt idx="1083">
                  <c:v>133.1</c:v>
                </c:pt>
                <c:pt idx="1084">
                  <c:v>133.19999999999999</c:v>
                </c:pt>
                <c:pt idx="1085">
                  <c:v>133.30000000000001</c:v>
                </c:pt>
                <c:pt idx="1086">
                  <c:v>133.4</c:v>
                </c:pt>
                <c:pt idx="1087">
                  <c:v>133.5</c:v>
                </c:pt>
                <c:pt idx="1088">
                  <c:v>133.6</c:v>
                </c:pt>
                <c:pt idx="1089">
                  <c:v>133.69999999999999</c:v>
                </c:pt>
                <c:pt idx="1090">
                  <c:v>133.80000000000001</c:v>
                </c:pt>
                <c:pt idx="1091">
                  <c:v>133.9</c:v>
                </c:pt>
                <c:pt idx="1092">
                  <c:v>134</c:v>
                </c:pt>
                <c:pt idx="1093">
                  <c:v>134.1</c:v>
                </c:pt>
                <c:pt idx="1094">
                  <c:v>134.19999999999999</c:v>
                </c:pt>
                <c:pt idx="1095">
                  <c:v>134.30000000000001</c:v>
                </c:pt>
                <c:pt idx="1096">
                  <c:v>134.4</c:v>
                </c:pt>
                <c:pt idx="1097">
                  <c:v>134.5</c:v>
                </c:pt>
                <c:pt idx="1098">
                  <c:v>134.6</c:v>
                </c:pt>
                <c:pt idx="1099">
                  <c:v>134.69999999999999</c:v>
                </c:pt>
                <c:pt idx="1100">
                  <c:v>134.80000000000001</c:v>
                </c:pt>
                <c:pt idx="1101">
                  <c:v>134.9</c:v>
                </c:pt>
                <c:pt idx="1102">
                  <c:v>135</c:v>
                </c:pt>
                <c:pt idx="1103">
                  <c:v>135.1</c:v>
                </c:pt>
                <c:pt idx="1104">
                  <c:v>135.19999999999999</c:v>
                </c:pt>
                <c:pt idx="1105">
                  <c:v>135.30000000000001</c:v>
                </c:pt>
                <c:pt idx="1106">
                  <c:v>135.4</c:v>
                </c:pt>
                <c:pt idx="1107">
                  <c:v>135.5</c:v>
                </c:pt>
                <c:pt idx="1108">
                  <c:v>135.6</c:v>
                </c:pt>
                <c:pt idx="1109">
                  <c:v>135.69999999999999</c:v>
                </c:pt>
                <c:pt idx="1110">
                  <c:v>135.80000000000001</c:v>
                </c:pt>
                <c:pt idx="1111">
                  <c:v>135.9</c:v>
                </c:pt>
                <c:pt idx="1112">
                  <c:v>136</c:v>
                </c:pt>
                <c:pt idx="1113">
                  <c:v>136.1</c:v>
                </c:pt>
                <c:pt idx="1114">
                  <c:v>136.19999999999999</c:v>
                </c:pt>
                <c:pt idx="1115">
                  <c:v>136.30000000000001</c:v>
                </c:pt>
                <c:pt idx="1116">
                  <c:v>136.4</c:v>
                </c:pt>
                <c:pt idx="1117">
                  <c:v>136.5</c:v>
                </c:pt>
                <c:pt idx="1118">
                  <c:v>136.6</c:v>
                </c:pt>
                <c:pt idx="1119">
                  <c:v>136.69999999999999</c:v>
                </c:pt>
                <c:pt idx="1120">
                  <c:v>136.80000000000001</c:v>
                </c:pt>
                <c:pt idx="1121">
                  <c:v>136.9</c:v>
                </c:pt>
                <c:pt idx="1122">
                  <c:v>137</c:v>
                </c:pt>
                <c:pt idx="1123">
                  <c:v>137.1</c:v>
                </c:pt>
                <c:pt idx="1124">
                  <c:v>137.19999999999999</c:v>
                </c:pt>
                <c:pt idx="1125">
                  <c:v>137.30000000000001</c:v>
                </c:pt>
                <c:pt idx="1126">
                  <c:v>137.4</c:v>
                </c:pt>
                <c:pt idx="1127">
                  <c:v>137.5</c:v>
                </c:pt>
                <c:pt idx="1128">
                  <c:v>137.6</c:v>
                </c:pt>
                <c:pt idx="1129">
                  <c:v>137.69999999999999</c:v>
                </c:pt>
                <c:pt idx="1130">
                  <c:v>137.80000000000001</c:v>
                </c:pt>
                <c:pt idx="1131">
                  <c:v>137.9</c:v>
                </c:pt>
                <c:pt idx="1132">
                  <c:v>138</c:v>
                </c:pt>
                <c:pt idx="1133">
                  <c:v>138.1</c:v>
                </c:pt>
                <c:pt idx="1134">
                  <c:v>138.19999999999999</c:v>
                </c:pt>
                <c:pt idx="1135">
                  <c:v>138.30000000000001</c:v>
                </c:pt>
                <c:pt idx="1136">
                  <c:v>138.4</c:v>
                </c:pt>
                <c:pt idx="1137">
                  <c:v>138.5</c:v>
                </c:pt>
                <c:pt idx="1138">
                  <c:v>138.6</c:v>
                </c:pt>
                <c:pt idx="1139">
                  <c:v>138.69999999999999</c:v>
                </c:pt>
                <c:pt idx="1140">
                  <c:v>138.80000000000001</c:v>
                </c:pt>
                <c:pt idx="1141">
                  <c:v>138.9</c:v>
                </c:pt>
                <c:pt idx="1142">
                  <c:v>139</c:v>
                </c:pt>
                <c:pt idx="1143">
                  <c:v>139.1</c:v>
                </c:pt>
                <c:pt idx="1144">
                  <c:v>139.19999999999999</c:v>
                </c:pt>
                <c:pt idx="1145">
                  <c:v>139.30000000000001</c:v>
                </c:pt>
                <c:pt idx="1146">
                  <c:v>139.4</c:v>
                </c:pt>
                <c:pt idx="1147">
                  <c:v>139.5</c:v>
                </c:pt>
                <c:pt idx="1148">
                  <c:v>139.6</c:v>
                </c:pt>
                <c:pt idx="1149">
                  <c:v>139.69999999999999</c:v>
                </c:pt>
                <c:pt idx="1150">
                  <c:v>139.80000000000001</c:v>
                </c:pt>
                <c:pt idx="1151">
                  <c:v>139.9</c:v>
                </c:pt>
                <c:pt idx="1152">
                  <c:v>140</c:v>
                </c:pt>
                <c:pt idx="1153">
                  <c:v>140.1</c:v>
                </c:pt>
                <c:pt idx="1154">
                  <c:v>140.19999999999999</c:v>
                </c:pt>
                <c:pt idx="1155">
                  <c:v>140.30000000000001</c:v>
                </c:pt>
                <c:pt idx="1156">
                  <c:v>140.4</c:v>
                </c:pt>
                <c:pt idx="1157">
                  <c:v>140.5</c:v>
                </c:pt>
                <c:pt idx="1158">
                  <c:v>140.6</c:v>
                </c:pt>
                <c:pt idx="1159">
                  <c:v>140.69999999999999</c:v>
                </c:pt>
                <c:pt idx="1160">
                  <c:v>140.80000000000001</c:v>
                </c:pt>
                <c:pt idx="1161">
                  <c:v>140.9</c:v>
                </c:pt>
                <c:pt idx="1162">
                  <c:v>141</c:v>
                </c:pt>
                <c:pt idx="1163">
                  <c:v>141.1</c:v>
                </c:pt>
                <c:pt idx="1164">
                  <c:v>141.19999999999999</c:v>
                </c:pt>
                <c:pt idx="1165">
                  <c:v>141.30000000000001</c:v>
                </c:pt>
                <c:pt idx="1166">
                  <c:v>141.4</c:v>
                </c:pt>
                <c:pt idx="1167">
                  <c:v>141.5</c:v>
                </c:pt>
                <c:pt idx="1168">
                  <c:v>141.6</c:v>
                </c:pt>
                <c:pt idx="1169">
                  <c:v>141.69999999999999</c:v>
                </c:pt>
                <c:pt idx="1170">
                  <c:v>141.80000000000001</c:v>
                </c:pt>
                <c:pt idx="1171">
                  <c:v>141.9</c:v>
                </c:pt>
                <c:pt idx="1172">
                  <c:v>142</c:v>
                </c:pt>
                <c:pt idx="1173">
                  <c:v>142.1</c:v>
                </c:pt>
                <c:pt idx="1174">
                  <c:v>142.19999999999999</c:v>
                </c:pt>
                <c:pt idx="1175">
                  <c:v>142.30000000000001</c:v>
                </c:pt>
                <c:pt idx="1176">
                  <c:v>142.4</c:v>
                </c:pt>
                <c:pt idx="1177">
                  <c:v>142.5</c:v>
                </c:pt>
                <c:pt idx="1178">
                  <c:v>142.6</c:v>
                </c:pt>
                <c:pt idx="1179">
                  <c:v>142.69999999999999</c:v>
                </c:pt>
                <c:pt idx="1180">
                  <c:v>142.80000000000001</c:v>
                </c:pt>
                <c:pt idx="1181">
                  <c:v>142.9</c:v>
                </c:pt>
                <c:pt idx="1182">
                  <c:v>143</c:v>
                </c:pt>
                <c:pt idx="1183">
                  <c:v>143.1</c:v>
                </c:pt>
                <c:pt idx="1184">
                  <c:v>143.19999999999999</c:v>
                </c:pt>
                <c:pt idx="1185">
                  <c:v>143.30000000000001</c:v>
                </c:pt>
                <c:pt idx="1186">
                  <c:v>143.4</c:v>
                </c:pt>
                <c:pt idx="1187">
                  <c:v>143.5</c:v>
                </c:pt>
                <c:pt idx="1188">
                  <c:v>143.6</c:v>
                </c:pt>
                <c:pt idx="1189">
                  <c:v>143.69999999999999</c:v>
                </c:pt>
                <c:pt idx="1190">
                  <c:v>143.80000000000001</c:v>
                </c:pt>
                <c:pt idx="1191">
                  <c:v>143.9</c:v>
                </c:pt>
                <c:pt idx="1192">
                  <c:v>144</c:v>
                </c:pt>
                <c:pt idx="1193">
                  <c:v>144.1</c:v>
                </c:pt>
                <c:pt idx="1194">
                  <c:v>144.19999999999999</c:v>
                </c:pt>
                <c:pt idx="1195">
                  <c:v>144.30000000000001</c:v>
                </c:pt>
                <c:pt idx="1196">
                  <c:v>144.4</c:v>
                </c:pt>
                <c:pt idx="1197">
                  <c:v>144.5</c:v>
                </c:pt>
                <c:pt idx="1198">
                  <c:v>144.6</c:v>
                </c:pt>
                <c:pt idx="1199">
                  <c:v>144.69999999999999</c:v>
                </c:pt>
                <c:pt idx="1200">
                  <c:v>144.80000000000001</c:v>
                </c:pt>
                <c:pt idx="1201">
                  <c:v>144.9</c:v>
                </c:pt>
                <c:pt idx="1202">
                  <c:v>145</c:v>
                </c:pt>
                <c:pt idx="1203">
                  <c:v>145.1</c:v>
                </c:pt>
                <c:pt idx="1204">
                  <c:v>145.19999999999999</c:v>
                </c:pt>
                <c:pt idx="1205">
                  <c:v>145.30000000000001</c:v>
                </c:pt>
                <c:pt idx="1206">
                  <c:v>145.4</c:v>
                </c:pt>
                <c:pt idx="1207">
                  <c:v>145.5</c:v>
                </c:pt>
                <c:pt idx="1208">
                  <c:v>145.6</c:v>
                </c:pt>
                <c:pt idx="1209">
                  <c:v>145.69999999999999</c:v>
                </c:pt>
                <c:pt idx="1210">
                  <c:v>145.80000000000001</c:v>
                </c:pt>
                <c:pt idx="1211">
                  <c:v>145.9</c:v>
                </c:pt>
                <c:pt idx="1212">
                  <c:v>146</c:v>
                </c:pt>
                <c:pt idx="1213">
                  <c:v>146.1</c:v>
                </c:pt>
                <c:pt idx="1214">
                  <c:v>146.19999999999999</c:v>
                </c:pt>
                <c:pt idx="1215">
                  <c:v>146.30000000000001</c:v>
                </c:pt>
                <c:pt idx="1216">
                  <c:v>146.4</c:v>
                </c:pt>
                <c:pt idx="1217">
                  <c:v>146.5</c:v>
                </c:pt>
                <c:pt idx="1218">
                  <c:v>146.6</c:v>
                </c:pt>
                <c:pt idx="1219">
                  <c:v>146.69999999999999</c:v>
                </c:pt>
                <c:pt idx="1220">
                  <c:v>146.80000000000001</c:v>
                </c:pt>
                <c:pt idx="1221">
                  <c:v>146.9</c:v>
                </c:pt>
                <c:pt idx="1222">
                  <c:v>147</c:v>
                </c:pt>
                <c:pt idx="1223">
                  <c:v>147.1</c:v>
                </c:pt>
                <c:pt idx="1224">
                  <c:v>147.19999999999999</c:v>
                </c:pt>
                <c:pt idx="1225">
                  <c:v>147.30000000000001</c:v>
                </c:pt>
                <c:pt idx="1226">
                  <c:v>147.4</c:v>
                </c:pt>
                <c:pt idx="1227">
                  <c:v>147.5</c:v>
                </c:pt>
                <c:pt idx="1228">
                  <c:v>147.6</c:v>
                </c:pt>
                <c:pt idx="1229">
                  <c:v>147.69999999999999</c:v>
                </c:pt>
                <c:pt idx="1230">
                  <c:v>147.80000000000001</c:v>
                </c:pt>
                <c:pt idx="1231">
                  <c:v>147.9</c:v>
                </c:pt>
                <c:pt idx="1232">
                  <c:v>148</c:v>
                </c:pt>
                <c:pt idx="1233">
                  <c:v>148.1</c:v>
                </c:pt>
                <c:pt idx="1234">
                  <c:v>148.19999999999999</c:v>
                </c:pt>
                <c:pt idx="1235">
                  <c:v>148.30000000000001</c:v>
                </c:pt>
                <c:pt idx="1236">
                  <c:v>148.4</c:v>
                </c:pt>
                <c:pt idx="1237">
                  <c:v>148.5</c:v>
                </c:pt>
                <c:pt idx="1238">
                  <c:v>148.6</c:v>
                </c:pt>
                <c:pt idx="1239">
                  <c:v>148.69999999999999</c:v>
                </c:pt>
                <c:pt idx="1240">
                  <c:v>148.80000000000001</c:v>
                </c:pt>
                <c:pt idx="1241">
                  <c:v>148.9</c:v>
                </c:pt>
                <c:pt idx="1242">
                  <c:v>149</c:v>
                </c:pt>
                <c:pt idx="1243">
                  <c:v>149.1</c:v>
                </c:pt>
                <c:pt idx="1244">
                  <c:v>149.19999999999999</c:v>
                </c:pt>
                <c:pt idx="1245">
                  <c:v>149.30000000000001</c:v>
                </c:pt>
                <c:pt idx="1246">
                  <c:v>149.4</c:v>
                </c:pt>
                <c:pt idx="1247">
                  <c:v>149.5</c:v>
                </c:pt>
                <c:pt idx="1248">
                  <c:v>149.6</c:v>
                </c:pt>
                <c:pt idx="1249">
                  <c:v>149.69999999999999</c:v>
                </c:pt>
                <c:pt idx="1250">
                  <c:v>149.80000000000001</c:v>
                </c:pt>
                <c:pt idx="1251">
                  <c:v>149.9</c:v>
                </c:pt>
                <c:pt idx="1252">
                  <c:v>150</c:v>
                </c:pt>
                <c:pt idx="1253">
                  <c:v>150.1</c:v>
                </c:pt>
                <c:pt idx="1254">
                  <c:v>150.19999999999999</c:v>
                </c:pt>
                <c:pt idx="1255">
                  <c:v>150.30000000000001</c:v>
                </c:pt>
                <c:pt idx="1256">
                  <c:v>150.4</c:v>
                </c:pt>
                <c:pt idx="1257">
                  <c:v>150.5</c:v>
                </c:pt>
                <c:pt idx="1258">
                  <c:v>150.6</c:v>
                </c:pt>
                <c:pt idx="1259">
                  <c:v>150.69999999999999</c:v>
                </c:pt>
                <c:pt idx="1260">
                  <c:v>150.80000000000001</c:v>
                </c:pt>
                <c:pt idx="1261">
                  <c:v>150.9</c:v>
                </c:pt>
                <c:pt idx="1262">
                  <c:v>151</c:v>
                </c:pt>
                <c:pt idx="1263">
                  <c:v>151.1</c:v>
                </c:pt>
                <c:pt idx="1264">
                  <c:v>151.19999999999999</c:v>
                </c:pt>
                <c:pt idx="1265">
                  <c:v>151.30000000000001</c:v>
                </c:pt>
                <c:pt idx="1266">
                  <c:v>151.4</c:v>
                </c:pt>
                <c:pt idx="1267">
                  <c:v>151.5</c:v>
                </c:pt>
                <c:pt idx="1268">
                  <c:v>151.6</c:v>
                </c:pt>
                <c:pt idx="1269">
                  <c:v>151.69999999999999</c:v>
                </c:pt>
                <c:pt idx="1270">
                  <c:v>151.80000000000001</c:v>
                </c:pt>
                <c:pt idx="1271">
                  <c:v>151.9</c:v>
                </c:pt>
                <c:pt idx="1272">
                  <c:v>152</c:v>
                </c:pt>
                <c:pt idx="1273">
                  <c:v>152.1</c:v>
                </c:pt>
                <c:pt idx="1274">
                  <c:v>152.19999999999999</c:v>
                </c:pt>
                <c:pt idx="1275">
                  <c:v>152.30000000000001</c:v>
                </c:pt>
                <c:pt idx="1276">
                  <c:v>152.4</c:v>
                </c:pt>
                <c:pt idx="1277">
                  <c:v>152.5</c:v>
                </c:pt>
                <c:pt idx="1278">
                  <c:v>152.6</c:v>
                </c:pt>
                <c:pt idx="1279">
                  <c:v>152.69999999999999</c:v>
                </c:pt>
                <c:pt idx="1280">
                  <c:v>152.80000000000001</c:v>
                </c:pt>
                <c:pt idx="1281">
                  <c:v>152.9</c:v>
                </c:pt>
                <c:pt idx="1282">
                  <c:v>153</c:v>
                </c:pt>
                <c:pt idx="1283">
                  <c:v>153.1</c:v>
                </c:pt>
                <c:pt idx="1284">
                  <c:v>153.19999999999999</c:v>
                </c:pt>
                <c:pt idx="1285">
                  <c:v>153.30000000000001</c:v>
                </c:pt>
                <c:pt idx="1286">
                  <c:v>153.4</c:v>
                </c:pt>
                <c:pt idx="1287">
                  <c:v>153.5</c:v>
                </c:pt>
                <c:pt idx="1288">
                  <c:v>153.6</c:v>
                </c:pt>
                <c:pt idx="1289">
                  <c:v>153.69999999999999</c:v>
                </c:pt>
                <c:pt idx="1290">
                  <c:v>153.80000000000001</c:v>
                </c:pt>
                <c:pt idx="1291">
                  <c:v>153.9</c:v>
                </c:pt>
                <c:pt idx="1292">
                  <c:v>154</c:v>
                </c:pt>
                <c:pt idx="1293">
                  <c:v>154.1</c:v>
                </c:pt>
                <c:pt idx="1294">
                  <c:v>154.19999999999999</c:v>
                </c:pt>
                <c:pt idx="1295">
                  <c:v>154.30000000000001</c:v>
                </c:pt>
                <c:pt idx="1296">
                  <c:v>154.4</c:v>
                </c:pt>
                <c:pt idx="1297">
                  <c:v>154.5</c:v>
                </c:pt>
                <c:pt idx="1298">
                  <c:v>154.6</c:v>
                </c:pt>
                <c:pt idx="1299">
                  <c:v>154.69999999999999</c:v>
                </c:pt>
                <c:pt idx="1300">
                  <c:v>154.80000000000001</c:v>
                </c:pt>
                <c:pt idx="1301">
                  <c:v>154.9</c:v>
                </c:pt>
                <c:pt idx="1302">
                  <c:v>155</c:v>
                </c:pt>
                <c:pt idx="1303">
                  <c:v>155.1</c:v>
                </c:pt>
                <c:pt idx="1304">
                  <c:v>155.19999999999999</c:v>
                </c:pt>
                <c:pt idx="1305">
                  <c:v>155.30000000000001</c:v>
                </c:pt>
                <c:pt idx="1306">
                  <c:v>155.4</c:v>
                </c:pt>
                <c:pt idx="1307">
                  <c:v>155.5</c:v>
                </c:pt>
                <c:pt idx="1308">
                  <c:v>155.6</c:v>
                </c:pt>
                <c:pt idx="1309">
                  <c:v>155.69999999999999</c:v>
                </c:pt>
                <c:pt idx="1310">
                  <c:v>155.80000000000001</c:v>
                </c:pt>
                <c:pt idx="1311">
                  <c:v>155.9</c:v>
                </c:pt>
                <c:pt idx="1312">
                  <c:v>156</c:v>
                </c:pt>
                <c:pt idx="1313">
                  <c:v>156.1</c:v>
                </c:pt>
                <c:pt idx="1314">
                  <c:v>156.19999999999999</c:v>
                </c:pt>
                <c:pt idx="1315">
                  <c:v>156.30000000000001</c:v>
                </c:pt>
                <c:pt idx="1316">
                  <c:v>156.4</c:v>
                </c:pt>
                <c:pt idx="1317">
                  <c:v>156.5</c:v>
                </c:pt>
                <c:pt idx="1318">
                  <c:v>156.6</c:v>
                </c:pt>
                <c:pt idx="1319">
                  <c:v>156.69999999999999</c:v>
                </c:pt>
                <c:pt idx="1320">
                  <c:v>156.80000000000001</c:v>
                </c:pt>
                <c:pt idx="1321">
                  <c:v>156.9</c:v>
                </c:pt>
                <c:pt idx="1322">
                  <c:v>157</c:v>
                </c:pt>
                <c:pt idx="1323">
                  <c:v>157.1</c:v>
                </c:pt>
                <c:pt idx="1324">
                  <c:v>157.19999999999999</c:v>
                </c:pt>
                <c:pt idx="1325">
                  <c:v>157.30000000000001</c:v>
                </c:pt>
                <c:pt idx="1326">
                  <c:v>157.4</c:v>
                </c:pt>
                <c:pt idx="1327">
                  <c:v>157.5</c:v>
                </c:pt>
                <c:pt idx="1328">
                  <c:v>157.6</c:v>
                </c:pt>
                <c:pt idx="1329">
                  <c:v>157.69999999999999</c:v>
                </c:pt>
                <c:pt idx="1330">
                  <c:v>157.80000000000001</c:v>
                </c:pt>
                <c:pt idx="1331">
                  <c:v>157.9</c:v>
                </c:pt>
                <c:pt idx="1332">
                  <c:v>158</c:v>
                </c:pt>
                <c:pt idx="1333">
                  <c:v>158.1</c:v>
                </c:pt>
                <c:pt idx="1334">
                  <c:v>158.19999999999999</c:v>
                </c:pt>
                <c:pt idx="1335">
                  <c:v>158.30000000000001</c:v>
                </c:pt>
                <c:pt idx="1336">
                  <c:v>158.4</c:v>
                </c:pt>
                <c:pt idx="1337">
                  <c:v>158.5</c:v>
                </c:pt>
                <c:pt idx="1338">
                  <c:v>158.6</c:v>
                </c:pt>
                <c:pt idx="1339">
                  <c:v>158.69999999999999</c:v>
                </c:pt>
                <c:pt idx="1340">
                  <c:v>158.80000000000001</c:v>
                </c:pt>
                <c:pt idx="1341">
                  <c:v>158.9</c:v>
                </c:pt>
                <c:pt idx="1342">
                  <c:v>159</c:v>
                </c:pt>
                <c:pt idx="1343">
                  <c:v>159.1</c:v>
                </c:pt>
                <c:pt idx="1344">
                  <c:v>159.19999999999999</c:v>
                </c:pt>
                <c:pt idx="1345">
                  <c:v>159.30000000000001</c:v>
                </c:pt>
                <c:pt idx="1346">
                  <c:v>159.4</c:v>
                </c:pt>
                <c:pt idx="1347">
                  <c:v>159.5</c:v>
                </c:pt>
                <c:pt idx="1348">
                  <c:v>159.6</c:v>
                </c:pt>
                <c:pt idx="1349">
                  <c:v>159.69999999999999</c:v>
                </c:pt>
                <c:pt idx="1350">
                  <c:v>159.80000000000001</c:v>
                </c:pt>
                <c:pt idx="1351">
                  <c:v>159.9</c:v>
                </c:pt>
                <c:pt idx="1352">
                  <c:v>160</c:v>
                </c:pt>
                <c:pt idx="1353">
                  <c:v>160.1</c:v>
                </c:pt>
                <c:pt idx="1354">
                  <c:v>160.19999999999999</c:v>
                </c:pt>
                <c:pt idx="1355">
                  <c:v>160.30000000000001</c:v>
                </c:pt>
                <c:pt idx="1356">
                  <c:v>160.4</c:v>
                </c:pt>
                <c:pt idx="1357">
                  <c:v>160.5</c:v>
                </c:pt>
                <c:pt idx="1358">
                  <c:v>160.6</c:v>
                </c:pt>
                <c:pt idx="1359">
                  <c:v>160.69999999999999</c:v>
                </c:pt>
                <c:pt idx="1360">
                  <c:v>160.80000000000001</c:v>
                </c:pt>
                <c:pt idx="1361">
                  <c:v>160.9</c:v>
                </c:pt>
                <c:pt idx="1362">
                  <c:v>161</c:v>
                </c:pt>
                <c:pt idx="1363">
                  <c:v>161.1</c:v>
                </c:pt>
                <c:pt idx="1364">
                  <c:v>161.19999999999999</c:v>
                </c:pt>
                <c:pt idx="1365">
                  <c:v>161.30000000000001</c:v>
                </c:pt>
                <c:pt idx="1366">
                  <c:v>161.4</c:v>
                </c:pt>
                <c:pt idx="1367">
                  <c:v>161.5</c:v>
                </c:pt>
                <c:pt idx="1368">
                  <c:v>161.6</c:v>
                </c:pt>
                <c:pt idx="1369">
                  <c:v>161.69999999999999</c:v>
                </c:pt>
                <c:pt idx="1370">
                  <c:v>161.80000000000001</c:v>
                </c:pt>
                <c:pt idx="1371">
                  <c:v>161.9</c:v>
                </c:pt>
                <c:pt idx="1372">
                  <c:v>162</c:v>
                </c:pt>
                <c:pt idx="1373">
                  <c:v>162.1</c:v>
                </c:pt>
                <c:pt idx="1374">
                  <c:v>162.19999999999999</c:v>
                </c:pt>
                <c:pt idx="1375">
                  <c:v>162.30000000000001</c:v>
                </c:pt>
                <c:pt idx="1376">
                  <c:v>162.4</c:v>
                </c:pt>
                <c:pt idx="1377">
                  <c:v>162.5</c:v>
                </c:pt>
                <c:pt idx="1378">
                  <c:v>162.6</c:v>
                </c:pt>
                <c:pt idx="1379">
                  <c:v>162.69999999999999</c:v>
                </c:pt>
                <c:pt idx="1380">
                  <c:v>162.80000000000001</c:v>
                </c:pt>
                <c:pt idx="1381">
                  <c:v>162.9</c:v>
                </c:pt>
                <c:pt idx="1382">
                  <c:v>163</c:v>
                </c:pt>
                <c:pt idx="1383">
                  <c:v>163.1</c:v>
                </c:pt>
                <c:pt idx="1384">
                  <c:v>163.19999999999999</c:v>
                </c:pt>
                <c:pt idx="1385">
                  <c:v>163.30000000000001</c:v>
                </c:pt>
                <c:pt idx="1386">
                  <c:v>163.4</c:v>
                </c:pt>
                <c:pt idx="1387">
                  <c:v>163.5</c:v>
                </c:pt>
                <c:pt idx="1388">
                  <c:v>163.6</c:v>
                </c:pt>
                <c:pt idx="1389">
                  <c:v>163.69999999999999</c:v>
                </c:pt>
                <c:pt idx="1390">
                  <c:v>163.80000000000001</c:v>
                </c:pt>
                <c:pt idx="1391">
                  <c:v>163.9</c:v>
                </c:pt>
                <c:pt idx="1392">
                  <c:v>164</c:v>
                </c:pt>
                <c:pt idx="1393">
                  <c:v>164.1</c:v>
                </c:pt>
                <c:pt idx="1394">
                  <c:v>164.2</c:v>
                </c:pt>
                <c:pt idx="1395">
                  <c:v>164.3</c:v>
                </c:pt>
                <c:pt idx="1396">
                  <c:v>164.4</c:v>
                </c:pt>
                <c:pt idx="1397">
                  <c:v>164.5</c:v>
                </c:pt>
                <c:pt idx="1398">
                  <c:v>164.6</c:v>
                </c:pt>
                <c:pt idx="1399">
                  <c:v>164.7</c:v>
                </c:pt>
                <c:pt idx="1400">
                  <c:v>164.8</c:v>
                </c:pt>
                <c:pt idx="1401">
                  <c:v>164.9</c:v>
                </c:pt>
                <c:pt idx="1402">
                  <c:v>165</c:v>
                </c:pt>
                <c:pt idx="1403">
                  <c:v>165.1</c:v>
                </c:pt>
                <c:pt idx="1404">
                  <c:v>165.2</c:v>
                </c:pt>
                <c:pt idx="1405">
                  <c:v>165.3</c:v>
                </c:pt>
                <c:pt idx="1406">
                  <c:v>165.4</c:v>
                </c:pt>
                <c:pt idx="1407">
                  <c:v>165.5</c:v>
                </c:pt>
                <c:pt idx="1408">
                  <c:v>165.6</c:v>
                </c:pt>
                <c:pt idx="1409">
                  <c:v>165.7</c:v>
                </c:pt>
                <c:pt idx="1410">
                  <c:v>165.8</c:v>
                </c:pt>
                <c:pt idx="1411">
                  <c:v>165.9</c:v>
                </c:pt>
                <c:pt idx="1412">
                  <c:v>166</c:v>
                </c:pt>
                <c:pt idx="1413">
                  <c:v>166.1</c:v>
                </c:pt>
                <c:pt idx="1414">
                  <c:v>166.2</c:v>
                </c:pt>
                <c:pt idx="1415">
                  <c:v>166.3</c:v>
                </c:pt>
                <c:pt idx="1416">
                  <c:v>166.4</c:v>
                </c:pt>
                <c:pt idx="1417">
                  <c:v>166.5</c:v>
                </c:pt>
                <c:pt idx="1418">
                  <c:v>166.6</c:v>
                </c:pt>
                <c:pt idx="1419">
                  <c:v>166.7</c:v>
                </c:pt>
                <c:pt idx="1420">
                  <c:v>166.8</c:v>
                </c:pt>
                <c:pt idx="1421">
                  <c:v>166.9</c:v>
                </c:pt>
                <c:pt idx="1422">
                  <c:v>167</c:v>
                </c:pt>
                <c:pt idx="1423">
                  <c:v>167.1</c:v>
                </c:pt>
                <c:pt idx="1424">
                  <c:v>167.2</c:v>
                </c:pt>
                <c:pt idx="1425">
                  <c:v>167.3</c:v>
                </c:pt>
                <c:pt idx="1426">
                  <c:v>167.4</c:v>
                </c:pt>
                <c:pt idx="1427">
                  <c:v>167.5</c:v>
                </c:pt>
                <c:pt idx="1428">
                  <c:v>167.6</c:v>
                </c:pt>
                <c:pt idx="1429">
                  <c:v>167.7</c:v>
                </c:pt>
                <c:pt idx="1430">
                  <c:v>167.8</c:v>
                </c:pt>
                <c:pt idx="1431">
                  <c:v>167.9</c:v>
                </c:pt>
                <c:pt idx="1432">
                  <c:v>168</c:v>
                </c:pt>
                <c:pt idx="1433">
                  <c:v>168.1</c:v>
                </c:pt>
                <c:pt idx="1434">
                  <c:v>168.2</c:v>
                </c:pt>
                <c:pt idx="1435">
                  <c:v>168.3</c:v>
                </c:pt>
                <c:pt idx="1436">
                  <c:v>168.4</c:v>
                </c:pt>
                <c:pt idx="1437">
                  <c:v>168.5</c:v>
                </c:pt>
                <c:pt idx="1438">
                  <c:v>168.6</c:v>
                </c:pt>
                <c:pt idx="1439">
                  <c:v>168.7</c:v>
                </c:pt>
                <c:pt idx="1440">
                  <c:v>168.8</c:v>
                </c:pt>
                <c:pt idx="1441">
                  <c:v>168.9</c:v>
                </c:pt>
                <c:pt idx="1442">
                  <c:v>169</c:v>
                </c:pt>
                <c:pt idx="1443">
                  <c:v>169.1</c:v>
                </c:pt>
                <c:pt idx="1444">
                  <c:v>169.2</c:v>
                </c:pt>
                <c:pt idx="1445">
                  <c:v>169.3</c:v>
                </c:pt>
                <c:pt idx="1446">
                  <c:v>169.4</c:v>
                </c:pt>
                <c:pt idx="1447">
                  <c:v>169.5</c:v>
                </c:pt>
                <c:pt idx="1448">
                  <c:v>169.6</c:v>
                </c:pt>
                <c:pt idx="1449">
                  <c:v>169.7</c:v>
                </c:pt>
                <c:pt idx="1450">
                  <c:v>169.8</c:v>
                </c:pt>
                <c:pt idx="1451">
                  <c:v>169.9</c:v>
                </c:pt>
                <c:pt idx="1452">
                  <c:v>170</c:v>
                </c:pt>
                <c:pt idx="1453">
                  <c:v>170.1</c:v>
                </c:pt>
                <c:pt idx="1454">
                  <c:v>170.2</c:v>
                </c:pt>
                <c:pt idx="1455">
                  <c:v>170.3</c:v>
                </c:pt>
                <c:pt idx="1456">
                  <c:v>170.4</c:v>
                </c:pt>
                <c:pt idx="1457">
                  <c:v>170.5</c:v>
                </c:pt>
                <c:pt idx="1458">
                  <c:v>170.6</c:v>
                </c:pt>
                <c:pt idx="1459">
                  <c:v>170.7</c:v>
                </c:pt>
                <c:pt idx="1460">
                  <c:v>170.8</c:v>
                </c:pt>
                <c:pt idx="1461">
                  <c:v>170.9</c:v>
                </c:pt>
                <c:pt idx="1462">
                  <c:v>171</c:v>
                </c:pt>
                <c:pt idx="1463">
                  <c:v>171.1</c:v>
                </c:pt>
                <c:pt idx="1464">
                  <c:v>171.2</c:v>
                </c:pt>
                <c:pt idx="1465">
                  <c:v>171.3</c:v>
                </c:pt>
                <c:pt idx="1466">
                  <c:v>171.4</c:v>
                </c:pt>
                <c:pt idx="1467">
                  <c:v>171.5</c:v>
                </c:pt>
                <c:pt idx="1468">
                  <c:v>171.6</c:v>
                </c:pt>
                <c:pt idx="1469">
                  <c:v>171.7</c:v>
                </c:pt>
                <c:pt idx="1470">
                  <c:v>171.8</c:v>
                </c:pt>
                <c:pt idx="1471">
                  <c:v>171.9</c:v>
                </c:pt>
                <c:pt idx="1472">
                  <c:v>172</c:v>
                </c:pt>
                <c:pt idx="1473">
                  <c:v>172.1</c:v>
                </c:pt>
                <c:pt idx="1474">
                  <c:v>172.2</c:v>
                </c:pt>
                <c:pt idx="1475">
                  <c:v>172.3</c:v>
                </c:pt>
                <c:pt idx="1476">
                  <c:v>172.4</c:v>
                </c:pt>
                <c:pt idx="1477">
                  <c:v>172.5</c:v>
                </c:pt>
                <c:pt idx="1478">
                  <c:v>172.6</c:v>
                </c:pt>
                <c:pt idx="1479">
                  <c:v>172.7</c:v>
                </c:pt>
                <c:pt idx="1480">
                  <c:v>172.8</c:v>
                </c:pt>
                <c:pt idx="1481">
                  <c:v>172.9</c:v>
                </c:pt>
                <c:pt idx="1482">
                  <c:v>173</c:v>
                </c:pt>
                <c:pt idx="1483">
                  <c:v>173.1</c:v>
                </c:pt>
                <c:pt idx="1484">
                  <c:v>173.2</c:v>
                </c:pt>
                <c:pt idx="1485">
                  <c:v>173.3</c:v>
                </c:pt>
                <c:pt idx="1486">
                  <c:v>173.4</c:v>
                </c:pt>
                <c:pt idx="1487">
                  <c:v>173.5</c:v>
                </c:pt>
                <c:pt idx="1488">
                  <c:v>173.6</c:v>
                </c:pt>
                <c:pt idx="1489">
                  <c:v>173.7</c:v>
                </c:pt>
                <c:pt idx="1490">
                  <c:v>173.8</c:v>
                </c:pt>
                <c:pt idx="1491">
                  <c:v>173.9</c:v>
                </c:pt>
                <c:pt idx="1492">
                  <c:v>174</c:v>
                </c:pt>
                <c:pt idx="1493">
                  <c:v>174.1</c:v>
                </c:pt>
                <c:pt idx="1494">
                  <c:v>174.2</c:v>
                </c:pt>
                <c:pt idx="1495">
                  <c:v>174.3</c:v>
                </c:pt>
                <c:pt idx="1496">
                  <c:v>174.4</c:v>
                </c:pt>
                <c:pt idx="1497">
                  <c:v>174.5</c:v>
                </c:pt>
                <c:pt idx="1498">
                  <c:v>174.6</c:v>
                </c:pt>
                <c:pt idx="1499">
                  <c:v>174.7</c:v>
                </c:pt>
                <c:pt idx="1500">
                  <c:v>174.8</c:v>
                </c:pt>
                <c:pt idx="1501">
                  <c:v>174.9</c:v>
                </c:pt>
                <c:pt idx="1502">
                  <c:v>175</c:v>
                </c:pt>
                <c:pt idx="1503">
                  <c:v>175.1</c:v>
                </c:pt>
                <c:pt idx="1504">
                  <c:v>175.2</c:v>
                </c:pt>
                <c:pt idx="1505">
                  <c:v>175.3</c:v>
                </c:pt>
                <c:pt idx="1506">
                  <c:v>175.4</c:v>
                </c:pt>
                <c:pt idx="1507">
                  <c:v>175.5</c:v>
                </c:pt>
                <c:pt idx="1508">
                  <c:v>175.6</c:v>
                </c:pt>
                <c:pt idx="1509">
                  <c:v>175.7</c:v>
                </c:pt>
                <c:pt idx="1510">
                  <c:v>175.8</c:v>
                </c:pt>
                <c:pt idx="1511">
                  <c:v>175.9</c:v>
                </c:pt>
                <c:pt idx="1512">
                  <c:v>176</c:v>
                </c:pt>
                <c:pt idx="1513">
                  <c:v>176.1</c:v>
                </c:pt>
                <c:pt idx="1514">
                  <c:v>176.2</c:v>
                </c:pt>
                <c:pt idx="1515">
                  <c:v>176.3</c:v>
                </c:pt>
                <c:pt idx="1516">
                  <c:v>176.4</c:v>
                </c:pt>
                <c:pt idx="1517">
                  <c:v>176.5</c:v>
                </c:pt>
                <c:pt idx="1518">
                  <c:v>176.6</c:v>
                </c:pt>
                <c:pt idx="1519">
                  <c:v>176.7</c:v>
                </c:pt>
                <c:pt idx="1520">
                  <c:v>176.8</c:v>
                </c:pt>
                <c:pt idx="1521">
                  <c:v>176.9</c:v>
                </c:pt>
                <c:pt idx="1522">
                  <c:v>177</c:v>
                </c:pt>
                <c:pt idx="1523">
                  <c:v>177.1</c:v>
                </c:pt>
                <c:pt idx="1524">
                  <c:v>177.2</c:v>
                </c:pt>
                <c:pt idx="1525">
                  <c:v>177.3</c:v>
                </c:pt>
                <c:pt idx="1526">
                  <c:v>177.4</c:v>
                </c:pt>
                <c:pt idx="1527">
                  <c:v>177.5</c:v>
                </c:pt>
                <c:pt idx="1528">
                  <c:v>177.6</c:v>
                </c:pt>
                <c:pt idx="1529">
                  <c:v>177.7</c:v>
                </c:pt>
                <c:pt idx="1530">
                  <c:v>177.8</c:v>
                </c:pt>
                <c:pt idx="1531">
                  <c:v>177.9</c:v>
                </c:pt>
                <c:pt idx="1532">
                  <c:v>178</c:v>
                </c:pt>
                <c:pt idx="1533">
                  <c:v>178.1</c:v>
                </c:pt>
                <c:pt idx="1534">
                  <c:v>178.2</c:v>
                </c:pt>
                <c:pt idx="1535">
                  <c:v>178.3</c:v>
                </c:pt>
                <c:pt idx="1536">
                  <c:v>178.4</c:v>
                </c:pt>
                <c:pt idx="1537">
                  <c:v>178.5</c:v>
                </c:pt>
                <c:pt idx="1538">
                  <c:v>178.6</c:v>
                </c:pt>
                <c:pt idx="1539">
                  <c:v>178.7</c:v>
                </c:pt>
                <c:pt idx="1540">
                  <c:v>178.8</c:v>
                </c:pt>
                <c:pt idx="1541">
                  <c:v>178.9</c:v>
                </c:pt>
                <c:pt idx="1542">
                  <c:v>179</c:v>
                </c:pt>
                <c:pt idx="1543">
                  <c:v>179.1</c:v>
                </c:pt>
                <c:pt idx="1544">
                  <c:v>179.2</c:v>
                </c:pt>
                <c:pt idx="1545">
                  <c:v>179.3</c:v>
                </c:pt>
                <c:pt idx="1546">
                  <c:v>179.4</c:v>
                </c:pt>
                <c:pt idx="1547">
                  <c:v>179.5</c:v>
                </c:pt>
                <c:pt idx="1548">
                  <c:v>179.6</c:v>
                </c:pt>
                <c:pt idx="1549">
                  <c:v>179.7</c:v>
                </c:pt>
                <c:pt idx="1550">
                  <c:v>179.8</c:v>
                </c:pt>
                <c:pt idx="1551">
                  <c:v>179.9</c:v>
                </c:pt>
                <c:pt idx="1552">
                  <c:v>180</c:v>
                </c:pt>
                <c:pt idx="1553">
                  <c:v>180.1</c:v>
                </c:pt>
                <c:pt idx="1554">
                  <c:v>180.2</c:v>
                </c:pt>
                <c:pt idx="1555">
                  <c:v>180.3</c:v>
                </c:pt>
                <c:pt idx="1556">
                  <c:v>180.4</c:v>
                </c:pt>
                <c:pt idx="1557">
                  <c:v>180.5</c:v>
                </c:pt>
                <c:pt idx="1558">
                  <c:v>180.6</c:v>
                </c:pt>
                <c:pt idx="1559">
                  <c:v>180.7</c:v>
                </c:pt>
                <c:pt idx="1560">
                  <c:v>180.8</c:v>
                </c:pt>
                <c:pt idx="1561">
                  <c:v>180.9</c:v>
                </c:pt>
                <c:pt idx="1562">
                  <c:v>181</c:v>
                </c:pt>
                <c:pt idx="1563">
                  <c:v>181.1</c:v>
                </c:pt>
                <c:pt idx="1564">
                  <c:v>181.2</c:v>
                </c:pt>
                <c:pt idx="1565">
                  <c:v>181.3</c:v>
                </c:pt>
                <c:pt idx="1566">
                  <c:v>181.4</c:v>
                </c:pt>
                <c:pt idx="1567">
                  <c:v>181.5</c:v>
                </c:pt>
                <c:pt idx="1568">
                  <c:v>181.6</c:v>
                </c:pt>
                <c:pt idx="1569">
                  <c:v>181.7</c:v>
                </c:pt>
                <c:pt idx="1570">
                  <c:v>181.8</c:v>
                </c:pt>
                <c:pt idx="1571">
                  <c:v>181.9</c:v>
                </c:pt>
                <c:pt idx="1572">
                  <c:v>182</c:v>
                </c:pt>
                <c:pt idx="1573">
                  <c:v>182.1</c:v>
                </c:pt>
                <c:pt idx="1574">
                  <c:v>182.2</c:v>
                </c:pt>
                <c:pt idx="1575">
                  <c:v>182.3</c:v>
                </c:pt>
                <c:pt idx="1576">
                  <c:v>182.4</c:v>
                </c:pt>
                <c:pt idx="1577">
                  <c:v>182.5</c:v>
                </c:pt>
                <c:pt idx="1578">
                  <c:v>182.6</c:v>
                </c:pt>
                <c:pt idx="1579">
                  <c:v>182.7</c:v>
                </c:pt>
                <c:pt idx="1580">
                  <c:v>182.8</c:v>
                </c:pt>
                <c:pt idx="1581">
                  <c:v>182.9</c:v>
                </c:pt>
                <c:pt idx="1582">
                  <c:v>183</c:v>
                </c:pt>
                <c:pt idx="1583">
                  <c:v>183.1</c:v>
                </c:pt>
                <c:pt idx="1584">
                  <c:v>183.2</c:v>
                </c:pt>
                <c:pt idx="1585">
                  <c:v>183.3</c:v>
                </c:pt>
                <c:pt idx="1586">
                  <c:v>183.4</c:v>
                </c:pt>
                <c:pt idx="1587">
                  <c:v>183.5</c:v>
                </c:pt>
                <c:pt idx="1588">
                  <c:v>183.6</c:v>
                </c:pt>
                <c:pt idx="1589">
                  <c:v>183.7</c:v>
                </c:pt>
                <c:pt idx="1590">
                  <c:v>183.8</c:v>
                </c:pt>
                <c:pt idx="1591">
                  <c:v>183.9</c:v>
                </c:pt>
                <c:pt idx="1592">
                  <c:v>184</c:v>
                </c:pt>
                <c:pt idx="1593">
                  <c:v>184.1</c:v>
                </c:pt>
                <c:pt idx="1594">
                  <c:v>184.2</c:v>
                </c:pt>
                <c:pt idx="1595">
                  <c:v>184.3</c:v>
                </c:pt>
                <c:pt idx="1596">
                  <c:v>184.4</c:v>
                </c:pt>
                <c:pt idx="1597">
                  <c:v>184.5</c:v>
                </c:pt>
                <c:pt idx="1598">
                  <c:v>184.6</c:v>
                </c:pt>
                <c:pt idx="1599">
                  <c:v>184.7</c:v>
                </c:pt>
                <c:pt idx="1600">
                  <c:v>184.8</c:v>
                </c:pt>
                <c:pt idx="1601">
                  <c:v>184.9</c:v>
                </c:pt>
                <c:pt idx="1602">
                  <c:v>185</c:v>
                </c:pt>
                <c:pt idx="1603">
                  <c:v>185.1</c:v>
                </c:pt>
                <c:pt idx="1604">
                  <c:v>185.2</c:v>
                </c:pt>
                <c:pt idx="1605">
                  <c:v>185.3</c:v>
                </c:pt>
                <c:pt idx="1606">
                  <c:v>185.4</c:v>
                </c:pt>
                <c:pt idx="1607">
                  <c:v>185.5</c:v>
                </c:pt>
                <c:pt idx="1608">
                  <c:v>185.6</c:v>
                </c:pt>
                <c:pt idx="1609">
                  <c:v>185.7</c:v>
                </c:pt>
                <c:pt idx="1610">
                  <c:v>185.8</c:v>
                </c:pt>
                <c:pt idx="1611">
                  <c:v>185.9</c:v>
                </c:pt>
                <c:pt idx="1612">
                  <c:v>186</c:v>
                </c:pt>
                <c:pt idx="1613">
                  <c:v>186.1</c:v>
                </c:pt>
                <c:pt idx="1614">
                  <c:v>186.2</c:v>
                </c:pt>
                <c:pt idx="1615">
                  <c:v>186.3</c:v>
                </c:pt>
                <c:pt idx="1616">
                  <c:v>186.4</c:v>
                </c:pt>
                <c:pt idx="1617">
                  <c:v>186.5</c:v>
                </c:pt>
                <c:pt idx="1618">
                  <c:v>186.6</c:v>
                </c:pt>
                <c:pt idx="1619">
                  <c:v>186.7</c:v>
                </c:pt>
                <c:pt idx="1620">
                  <c:v>186.8</c:v>
                </c:pt>
                <c:pt idx="1621">
                  <c:v>186.9</c:v>
                </c:pt>
                <c:pt idx="1622">
                  <c:v>187</c:v>
                </c:pt>
                <c:pt idx="1623">
                  <c:v>187.1</c:v>
                </c:pt>
                <c:pt idx="1624">
                  <c:v>187.2</c:v>
                </c:pt>
                <c:pt idx="1625">
                  <c:v>187.3</c:v>
                </c:pt>
                <c:pt idx="1626">
                  <c:v>187.4</c:v>
                </c:pt>
                <c:pt idx="1627">
                  <c:v>187.5</c:v>
                </c:pt>
                <c:pt idx="1628">
                  <c:v>187.6</c:v>
                </c:pt>
                <c:pt idx="1629">
                  <c:v>187.7</c:v>
                </c:pt>
                <c:pt idx="1630">
                  <c:v>187.8</c:v>
                </c:pt>
                <c:pt idx="1631">
                  <c:v>187.9</c:v>
                </c:pt>
                <c:pt idx="1632">
                  <c:v>188</c:v>
                </c:pt>
                <c:pt idx="1633">
                  <c:v>188.1</c:v>
                </c:pt>
                <c:pt idx="1634">
                  <c:v>188.2</c:v>
                </c:pt>
                <c:pt idx="1635">
                  <c:v>188.3</c:v>
                </c:pt>
                <c:pt idx="1636">
                  <c:v>188.4</c:v>
                </c:pt>
                <c:pt idx="1637">
                  <c:v>188.5</c:v>
                </c:pt>
                <c:pt idx="1638">
                  <c:v>188.6</c:v>
                </c:pt>
                <c:pt idx="1639">
                  <c:v>188.7</c:v>
                </c:pt>
                <c:pt idx="1640">
                  <c:v>188.8</c:v>
                </c:pt>
                <c:pt idx="1641">
                  <c:v>188.9</c:v>
                </c:pt>
                <c:pt idx="1642">
                  <c:v>189</c:v>
                </c:pt>
                <c:pt idx="1643">
                  <c:v>189.1</c:v>
                </c:pt>
                <c:pt idx="1644">
                  <c:v>189.2</c:v>
                </c:pt>
                <c:pt idx="1645">
                  <c:v>189.3</c:v>
                </c:pt>
                <c:pt idx="1646">
                  <c:v>189.4</c:v>
                </c:pt>
                <c:pt idx="1647">
                  <c:v>189.5</c:v>
                </c:pt>
                <c:pt idx="1648">
                  <c:v>189.6</c:v>
                </c:pt>
                <c:pt idx="1649">
                  <c:v>189.7</c:v>
                </c:pt>
                <c:pt idx="1650">
                  <c:v>189.8</c:v>
                </c:pt>
                <c:pt idx="1651">
                  <c:v>189.9</c:v>
                </c:pt>
                <c:pt idx="1652">
                  <c:v>190</c:v>
                </c:pt>
                <c:pt idx="1653">
                  <c:v>190.1</c:v>
                </c:pt>
                <c:pt idx="1654">
                  <c:v>190.2</c:v>
                </c:pt>
                <c:pt idx="1655">
                  <c:v>190.3</c:v>
                </c:pt>
                <c:pt idx="1656">
                  <c:v>190.4</c:v>
                </c:pt>
                <c:pt idx="1657">
                  <c:v>190.5</c:v>
                </c:pt>
                <c:pt idx="1658">
                  <c:v>190.6</c:v>
                </c:pt>
                <c:pt idx="1659">
                  <c:v>190.7</c:v>
                </c:pt>
                <c:pt idx="1660">
                  <c:v>190.8</c:v>
                </c:pt>
                <c:pt idx="1661">
                  <c:v>190.9</c:v>
                </c:pt>
                <c:pt idx="1662">
                  <c:v>191</c:v>
                </c:pt>
                <c:pt idx="1663">
                  <c:v>191.1</c:v>
                </c:pt>
                <c:pt idx="1664">
                  <c:v>191.2</c:v>
                </c:pt>
                <c:pt idx="1665">
                  <c:v>191.3</c:v>
                </c:pt>
                <c:pt idx="1666">
                  <c:v>191.4</c:v>
                </c:pt>
                <c:pt idx="1667">
                  <c:v>191.5</c:v>
                </c:pt>
                <c:pt idx="1668">
                  <c:v>191.6</c:v>
                </c:pt>
                <c:pt idx="1669">
                  <c:v>191.7</c:v>
                </c:pt>
                <c:pt idx="1670">
                  <c:v>191.8</c:v>
                </c:pt>
                <c:pt idx="1671">
                  <c:v>191.9</c:v>
                </c:pt>
                <c:pt idx="1672">
                  <c:v>192</c:v>
                </c:pt>
                <c:pt idx="1673">
                  <c:v>192.1</c:v>
                </c:pt>
                <c:pt idx="1674">
                  <c:v>192.2</c:v>
                </c:pt>
                <c:pt idx="1675">
                  <c:v>192.3</c:v>
                </c:pt>
                <c:pt idx="1676">
                  <c:v>192.4</c:v>
                </c:pt>
                <c:pt idx="1677">
                  <c:v>192.5</c:v>
                </c:pt>
                <c:pt idx="1678">
                  <c:v>192.6</c:v>
                </c:pt>
                <c:pt idx="1679">
                  <c:v>192.7</c:v>
                </c:pt>
                <c:pt idx="1680">
                  <c:v>192.8</c:v>
                </c:pt>
                <c:pt idx="1681">
                  <c:v>192.9</c:v>
                </c:pt>
                <c:pt idx="1682">
                  <c:v>193</c:v>
                </c:pt>
                <c:pt idx="1683">
                  <c:v>193.1</c:v>
                </c:pt>
                <c:pt idx="1684">
                  <c:v>193.2</c:v>
                </c:pt>
                <c:pt idx="1685">
                  <c:v>193.3</c:v>
                </c:pt>
                <c:pt idx="1686">
                  <c:v>193.4</c:v>
                </c:pt>
                <c:pt idx="1687">
                  <c:v>193.5</c:v>
                </c:pt>
                <c:pt idx="1688">
                  <c:v>193.6</c:v>
                </c:pt>
                <c:pt idx="1689">
                  <c:v>193.7</c:v>
                </c:pt>
                <c:pt idx="1690">
                  <c:v>193.8</c:v>
                </c:pt>
                <c:pt idx="1691">
                  <c:v>193.9</c:v>
                </c:pt>
                <c:pt idx="1692">
                  <c:v>194</c:v>
                </c:pt>
                <c:pt idx="1693">
                  <c:v>194.1</c:v>
                </c:pt>
                <c:pt idx="1694">
                  <c:v>194.2</c:v>
                </c:pt>
                <c:pt idx="1695">
                  <c:v>194.3</c:v>
                </c:pt>
                <c:pt idx="1696">
                  <c:v>194.4</c:v>
                </c:pt>
                <c:pt idx="1697">
                  <c:v>194.5</c:v>
                </c:pt>
                <c:pt idx="1698">
                  <c:v>194.6</c:v>
                </c:pt>
                <c:pt idx="1699">
                  <c:v>194.7</c:v>
                </c:pt>
                <c:pt idx="1700">
                  <c:v>194.8</c:v>
                </c:pt>
                <c:pt idx="1701">
                  <c:v>194.9</c:v>
                </c:pt>
                <c:pt idx="1702">
                  <c:v>195</c:v>
                </c:pt>
                <c:pt idx="1703">
                  <c:v>195.1</c:v>
                </c:pt>
                <c:pt idx="1704">
                  <c:v>195.2</c:v>
                </c:pt>
                <c:pt idx="1705">
                  <c:v>195.3</c:v>
                </c:pt>
                <c:pt idx="1706">
                  <c:v>195.4</c:v>
                </c:pt>
                <c:pt idx="1707">
                  <c:v>195.5</c:v>
                </c:pt>
                <c:pt idx="1708">
                  <c:v>195.6</c:v>
                </c:pt>
                <c:pt idx="1709">
                  <c:v>195.7</c:v>
                </c:pt>
                <c:pt idx="1710">
                  <c:v>195.8</c:v>
                </c:pt>
                <c:pt idx="1711">
                  <c:v>195.9</c:v>
                </c:pt>
                <c:pt idx="1712">
                  <c:v>196</c:v>
                </c:pt>
                <c:pt idx="1713">
                  <c:v>196.1</c:v>
                </c:pt>
                <c:pt idx="1714">
                  <c:v>196.2</c:v>
                </c:pt>
                <c:pt idx="1715">
                  <c:v>196.3</c:v>
                </c:pt>
                <c:pt idx="1716">
                  <c:v>196.4</c:v>
                </c:pt>
                <c:pt idx="1717">
                  <c:v>196.5</c:v>
                </c:pt>
                <c:pt idx="1718">
                  <c:v>196.6</c:v>
                </c:pt>
                <c:pt idx="1719">
                  <c:v>196.7</c:v>
                </c:pt>
                <c:pt idx="1720">
                  <c:v>196.8</c:v>
                </c:pt>
                <c:pt idx="1721">
                  <c:v>196.9</c:v>
                </c:pt>
                <c:pt idx="1722">
                  <c:v>197</c:v>
                </c:pt>
                <c:pt idx="1723">
                  <c:v>197.1</c:v>
                </c:pt>
                <c:pt idx="1724">
                  <c:v>197.2</c:v>
                </c:pt>
                <c:pt idx="1725">
                  <c:v>197.3</c:v>
                </c:pt>
                <c:pt idx="1726">
                  <c:v>197.4</c:v>
                </c:pt>
                <c:pt idx="1727">
                  <c:v>197.5</c:v>
                </c:pt>
                <c:pt idx="1728">
                  <c:v>197.6</c:v>
                </c:pt>
                <c:pt idx="1729">
                  <c:v>197.7</c:v>
                </c:pt>
                <c:pt idx="1730">
                  <c:v>197.8</c:v>
                </c:pt>
                <c:pt idx="1731">
                  <c:v>197.9</c:v>
                </c:pt>
                <c:pt idx="1732">
                  <c:v>198</c:v>
                </c:pt>
                <c:pt idx="1733">
                  <c:v>198.1</c:v>
                </c:pt>
                <c:pt idx="1734">
                  <c:v>198.2</c:v>
                </c:pt>
                <c:pt idx="1735">
                  <c:v>198.3</c:v>
                </c:pt>
                <c:pt idx="1736">
                  <c:v>198.4</c:v>
                </c:pt>
                <c:pt idx="1737">
                  <c:v>198.5</c:v>
                </c:pt>
                <c:pt idx="1738">
                  <c:v>198.6</c:v>
                </c:pt>
                <c:pt idx="1739">
                  <c:v>198.7</c:v>
                </c:pt>
                <c:pt idx="1740">
                  <c:v>198.8</c:v>
                </c:pt>
                <c:pt idx="1741">
                  <c:v>198.9</c:v>
                </c:pt>
                <c:pt idx="1742">
                  <c:v>199</c:v>
                </c:pt>
                <c:pt idx="1743">
                  <c:v>199.1</c:v>
                </c:pt>
                <c:pt idx="1744">
                  <c:v>199.2</c:v>
                </c:pt>
                <c:pt idx="1745">
                  <c:v>199.3</c:v>
                </c:pt>
                <c:pt idx="1746">
                  <c:v>199.4</c:v>
                </c:pt>
                <c:pt idx="1747">
                  <c:v>199.5</c:v>
                </c:pt>
                <c:pt idx="1748">
                  <c:v>199.6</c:v>
                </c:pt>
                <c:pt idx="1749">
                  <c:v>199.7</c:v>
                </c:pt>
                <c:pt idx="1750">
                  <c:v>199.8</c:v>
                </c:pt>
                <c:pt idx="1751">
                  <c:v>199.9</c:v>
                </c:pt>
                <c:pt idx="1752">
                  <c:v>200</c:v>
                </c:pt>
                <c:pt idx="1753">
                  <c:v>200.1</c:v>
                </c:pt>
                <c:pt idx="1754">
                  <c:v>200.2</c:v>
                </c:pt>
                <c:pt idx="1755">
                  <c:v>200.3</c:v>
                </c:pt>
                <c:pt idx="1756">
                  <c:v>200.4</c:v>
                </c:pt>
                <c:pt idx="1757">
                  <c:v>200.5</c:v>
                </c:pt>
                <c:pt idx="1758">
                  <c:v>200.6</c:v>
                </c:pt>
                <c:pt idx="1759">
                  <c:v>200.7</c:v>
                </c:pt>
                <c:pt idx="1760">
                  <c:v>200.8</c:v>
                </c:pt>
                <c:pt idx="1761">
                  <c:v>200.9</c:v>
                </c:pt>
                <c:pt idx="1762">
                  <c:v>201</c:v>
                </c:pt>
                <c:pt idx="1763">
                  <c:v>201.1</c:v>
                </c:pt>
                <c:pt idx="1764">
                  <c:v>201.2</c:v>
                </c:pt>
                <c:pt idx="1765">
                  <c:v>201.3</c:v>
                </c:pt>
                <c:pt idx="1766">
                  <c:v>201.4</c:v>
                </c:pt>
                <c:pt idx="1767">
                  <c:v>201.5</c:v>
                </c:pt>
                <c:pt idx="1768">
                  <c:v>201.6</c:v>
                </c:pt>
                <c:pt idx="1769">
                  <c:v>201.7</c:v>
                </c:pt>
                <c:pt idx="1770">
                  <c:v>201.8</c:v>
                </c:pt>
                <c:pt idx="1771">
                  <c:v>201.9</c:v>
                </c:pt>
                <c:pt idx="1772">
                  <c:v>202</c:v>
                </c:pt>
                <c:pt idx="1773">
                  <c:v>202.1</c:v>
                </c:pt>
                <c:pt idx="1774">
                  <c:v>202.2</c:v>
                </c:pt>
                <c:pt idx="1775">
                  <c:v>202.3</c:v>
                </c:pt>
                <c:pt idx="1776">
                  <c:v>202.4</c:v>
                </c:pt>
                <c:pt idx="1777">
                  <c:v>202.5</c:v>
                </c:pt>
                <c:pt idx="1778">
                  <c:v>202.6</c:v>
                </c:pt>
                <c:pt idx="1779">
                  <c:v>202.7</c:v>
                </c:pt>
                <c:pt idx="1780">
                  <c:v>202.8</c:v>
                </c:pt>
                <c:pt idx="1781">
                  <c:v>202.9</c:v>
                </c:pt>
                <c:pt idx="1782">
                  <c:v>203</c:v>
                </c:pt>
                <c:pt idx="1783">
                  <c:v>203.1</c:v>
                </c:pt>
                <c:pt idx="1784">
                  <c:v>203.2</c:v>
                </c:pt>
                <c:pt idx="1785">
                  <c:v>203.3</c:v>
                </c:pt>
                <c:pt idx="1786">
                  <c:v>203.4</c:v>
                </c:pt>
                <c:pt idx="1787">
                  <c:v>203.5</c:v>
                </c:pt>
                <c:pt idx="1788">
                  <c:v>203.6</c:v>
                </c:pt>
                <c:pt idx="1789">
                  <c:v>203.7</c:v>
                </c:pt>
                <c:pt idx="1790">
                  <c:v>203.8</c:v>
                </c:pt>
                <c:pt idx="1791">
                  <c:v>203.9</c:v>
                </c:pt>
                <c:pt idx="1792">
                  <c:v>204</c:v>
                </c:pt>
                <c:pt idx="1793">
                  <c:v>204.1</c:v>
                </c:pt>
                <c:pt idx="1794">
                  <c:v>204.2</c:v>
                </c:pt>
                <c:pt idx="1795">
                  <c:v>204.3</c:v>
                </c:pt>
                <c:pt idx="1796">
                  <c:v>204.4</c:v>
                </c:pt>
                <c:pt idx="1797">
                  <c:v>204.5</c:v>
                </c:pt>
                <c:pt idx="1798">
                  <c:v>204.6</c:v>
                </c:pt>
                <c:pt idx="1799">
                  <c:v>204.7</c:v>
                </c:pt>
                <c:pt idx="1800">
                  <c:v>204.8</c:v>
                </c:pt>
                <c:pt idx="1801">
                  <c:v>204.9</c:v>
                </c:pt>
                <c:pt idx="1802">
                  <c:v>205</c:v>
                </c:pt>
                <c:pt idx="1803">
                  <c:v>205.1</c:v>
                </c:pt>
                <c:pt idx="1804">
                  <c:v>205.2</c:v>
                </c:pt>
                <c:pt idx="1805">
                  <c:v>205.3</c:v>
                </c:pt>
                <c:pt idx="1806">
                  <c:v>205.4</c:v>
                </c:pt>
                <c:pt idx="1807">
                  <c:v>205.5</c:v>
                </c:pt>
                <c:pt idx="1808">
                  <c:v>205.6</c:v>
                </c:pt>
                <c:pt idx="1809">
                  <c:v>205.7</c:v>
                </c:pt>
                <c:pt idx="1810">
                  <c:v>205.8</c:v>
                </c:pt>
                <c:pt idx="1811">
                  <c:v>205.9</c:v>
                </c:pt>
                <c:pt idx="1812">
                  <c:v>206</c:v>
                </c:pt>
                <c:pt idx="1813">
                  <c:v>206.1</c:v>
                </c:pt>
                <c:pt idx="1814">
                  <c:v>206.2</c:v>
                </c:pt>
                <c:pt idx="1815">
                  <c:v>206.3</c:v>
                </c:pt>
                <c:pt idx="1816">
                  <c:v>206.4</c:v>
                </c:pt>
                <c:pt idx="1817">
                  <c:v>206.5</c:v>
                </c:pt>
                <c:pt idx="1818">
                  <c:v>206.6</c:v>
                </c:pt>
                <c:pt idx="1819">
                  <c:v>206.7</c:v>
                </c:pt>
                <c:pt idx="1820">
                  <c:v>206.8</c:v>
                </c:pt>
                <c:pt idx="1821">
                  <c:v>206.9</c:v>
                </c:pt>
                <c:pt idx="1822">
                  <c:v>207</c:v>
                </c:pt>
                <c:pt idx="1823">
                  <c:v>207.1</c:v>
                </c:pt>
                <c:pt idx="1824">
                  <c:v>207.2</c:v>
                </c:pt>
                <c:pt idx="1825">
                  <c:v>207.3</c:v>
                </c:pt>
                <c:pt idx="1826">
                  <c:v>207.4</c:v>
                </c:pt>
                <c:pt idx="1827">
                  <c:v>207.5</c:v>
                </c:pt>
                <c:pt idx="1828">
                  <c:v>207.6</c:v>
                </c:pt>
                <c:pt idx="1829">
                  <c:v>207.7</c:v>
                </c:pt>
                <c:pt idx="1830">
                  <c:v>207.8</c:v>
                </c:pt>
                <c:pt idx="1831">
                  <c:v>207.9</c:v>
                </c:pt>
                <c:pt idx="1832">
                  <c:v>208</c:v>
                </c:pt>
                <c:pt idx="1833">
                  <c:v>208.1</c:v>
                </c:pt>
                <c:pt idx="1834">
                  <c:v>208.2</c:v>
                </c:pt>
                <c:pt idx="1835">
                  <c:v>208.3</c:v>
                </c:pt>
                <c:pt idx="1836">
                  <c:v>208.4</c:v>
                </c:pt>
                <c:pt idx="1837">
                  <c:v>208.5</c:v>
                </c:pt>
                <c:pt idx="1838">
                  <c:v>208.6</c:v>
                </c:pt>
                <c:pt idx="1839">
                  <c:v>208.7</c:v>
                </c:pt>
                <c:pt idx="1840">
                  <c:v>208.8</c:v>
                </c:pt>
                <c:pt idx="1841">
                  <c:v>208.9</c:v>
                </c:pt>
                <c:pt idx="1842">
                  <c:v>209</c:v>
                </c:pt>
                <c:pt idx="1843">
                  <c:v>209.1</c:v>
                </c:pt>
                <c:pt idx="1844">
                  <c:v>209.2</c:v>
                </c:pt>
                <c:pt idx="1845">
                  <c:v>209.3</c:v>
                </c:pt>
                <c:pt idx="1846">
                  <c:v>209.4</c:v>
                </c:pt>
                <c:pt idx="1847">
                  <c:v>209.5</c:v>
                </c:pt>
                <c:pt idx="1848">
                  <c:v>209.6</c:v>
                </c:pt>
                <c:pt idx="1849">
                  <c:v>209.7</c:v>
                </c:pt>
                <c:pt idx="1850">
                  <c:v>209.8</c:v>
                </c:pt>
                <c:pt idx="1851">
                  <c:v>209.9</c:v>
                </c:pt>
                <c:pt idx="1852">
                  <c:v>210</c:v>
                </c:pt>
                <c:pt idx="1853">
                  <c:v>210.1</c:v>
                </c:pt>
                <c:pt idx="1854">
                  <c:v>210.2</c:v>
                </c:pt>
                <c:pt idx="1855">
                  <c:v>210.3</c:v>
                </c:pt>
                <c:pt idx="1856">
                  <c:v>210.4</c:v>
                </c:pt>
                <c:pt idx="1857">
                  <c:v>210.5</c:v>
                </c:pt>
                <c:pt idx="1858">
                  <c:v>210.6</c:v>
                </c:pt>
                <c:pt idx="1859">
                  <c:v>210.7</c:v>
                </c:pt>
                <c:pt idx="1860">
                  <c:v>210.8</c:v>
                </c:pt>
                <c:pt idx="1861">
                  <c:v>210.9</c:v>
                </c:pt>
                <c:pt idx="1862">
                  <c:v>211</c:v>
                </c:pt>
                <c:pt idx="1863">
                  <c:v>211.1</c:v>
                </c:pt>
                <c:pt idx="1864">
                  <c:v>211.2</c:v>
                </c:pt>
                <c:pt idx="1865">
                  <c:v>211.3</c:v>
                </c:pt>
                <c:pt idx="1866">
                  <c:v>211.4</c:v>
                </c:pt>
                <c:pt idx="1867">
                  <c:v>211.5</c:v>
                </c:pt>
                <c:pt idx="1868">
                  <c:v>211.6</c:v>
                </c:pt>
                <c:pt idx="1869">
                  <c:v>211.7</c:v>
                </c:pt>
                <c:pt idx="1870">
                  <c:v>211.8</c:v>
                </c:pt>
                <c:pt idx="1871">
                  <c:v>211.9</c:v>
                </c:pt>
                <c:pt idx="1872">
                  <c:v>212</c:v>
                </c:pt>
                <c:pt idx="1873">
                  <c:v>212.1</c:v>
                </c:pt>
                <c:pt idx="1874">
                  <c:v>212.2</c:v>
                </c:pt>
                <c:pt idx="1875">
                  <c:v>212.3</c:v>
                </c:pt>
                <c:pt idx="1876">
                  <c:v>212.4</c:v>
                </c:pt>
                <c:pt idx="1877">
                  <c:v>212.5</c:v>
                </c:pt>
                <c:pt idx="1878">
                  <c:v>212.6</c:v>
                </c:pt>
                <c:pt idx="1879">
                  <c:v>212.7</c:v>
                </c:pt>
                <c:pt idx="1880">
                  <c:v>212.8</c:v>
                </c:pt>
                <c:pt idx="1881">
                  <c:v>212.9</c:v>
                </c:pt>
                <c:pt idx="1882">
                  <c:v>213</c:v>
                </c:pt>
                <c:pt idx="1883">
                  <c:v>213.1</c:v>
                </c:pt>
                <c:pt idx="1884">
                  <c:v>213.2</c:v>
                </c:pt>
                <c:pt idx="1885">
                  <c:v>213.3</c:v>
                </c:pt>
                <c:pt idx="1886">
                  <c:v>213.4</c:v>
                </c:pt>
                <c:pt idx="1887">
                  <c:v>213.5</c:v>
                </c:pt>
                <c:pt idx="1888">
                  <c:v>213.6</c:v>
                </c:pt>
                <c:pt idx="1889">
                  <c:v>213.7</c:v>
                </c:pt>
                <c:pt idx="1890">
                  <c:v>213.8</c:v>
                </c:pt>
                <c:pt idx="1891">
                  <c:v>213.9</c:v>
                </c:pt>
                <c:pt idx="1892">
                  <c:v>214</c:v>
                </c:pt>
                <c:pt idx="1893">
                  <c:v>214.1</c:v>
                </c:pt>
                <c:pt idx="1894">
                  <c:v>214.2</c:v>
                </c:pt>
                <c:pt idx="1895">
                  <c:v>214.3</c:v>
                </c:pt>
                <c:pt idx="1896">
                  <c:v>214.4</c:v>
                </c:pt>
                <c:pt idx="1897">
                  <c:v>214.5</c:v>
                </c:pt>
                <c:pt idx="1898">
                  <c:v>214.6</c:v>
                </c:pt>
                <c:pt idx="1899">
                  <c:v>214.7</c:v>
                </c:pt>
                <c:pt idx="1900">
                  <c:v>214.8</c:v>
                </c:pt>
                <c:pt idx="1901">
                  <c:v>214.9</c:v>
                </c:pt>
                <c:pt idx="1902">
                  <c:v>215</c:v>
                </c:pt>
                <c:pt idx="1903">
                  <c:v>215.1</c:v>
                </c:pt>
                <c:pt idx="1904">
                  <c:v>215.2</c:v>
                </c:pt>
                <c:pt idx="1905">
                  <c:v>215.3</c:v>
                </c:pt>
                <c:pt idx="1906">
                  <c:v>215.4</c:v>
                </c:pt>
                <c:pt idx="1907">
                  <c:v>215.5</c:v>
                </c:pt>
                <c:pt idx="1908">
                  <c:v>215.6</c:v>
                </c:pt>
                <c:pt idx="1909">
                  <c:v>215.7</c:v>
                </c:pt>
                <c:pt idx="1910">
                  <c:v>215.8</c:v>
                </c:pt>
                <c:pt idx="1911">
                  <c:v>215.9</c:v>
                </c:pt>
                <c:pt idx="1912">
                  <c:v>216</c:v>
                </c:pt>
                <c:pt idx="1913">
                  <c:v>216.1</c:v>
                </c:pt>
                <c:pt idx="1914">
                  <c:v>216.2</c:v>
                </c:pt>
                <c:pt idx="1915">
                  <c:v>216.3</c:v>
                </c:pt>
                <c:pt idx="1916">
                  <c:v>216.4</c:v>
                </c:pt>
                <c:pt idx="1917">
                  <c:v>216.5</c:v>
                </c:pt>
                <c:pt idx="1918">
                  <c:v>216.6</c:v>
                </c:pt>
                <c:pt idx="1919">
                  <c:v>216.7</c:v>
                </c:pt>
                <c:pt idx="1920">
                  <c:v>216.8</c:v>
                </c:pt>
                <c:pt idx="1921">
                  <c:v>216.9</c:v>
                </c:pt>
                <c:pt idx="1922">
                  <c:v>217</c:v>
                </c:pt>
                <c:pt idx="1923">
                  <c:v>217.1</c:v>
                </c:pt>
                <c:pt idx="1924">
                  <c:v>217.2</c:v>
                </c:pt>
                <c:pt idx="1925">
                  <c:v>217.3</c:v>
                </c:pt>
                <c:pt idx="1926">
                  <c:v>217.4</c:v>
                </c:pt>
                <c:pt idx="1927">
                  <c:v>217.5</c:v>
                </c:pt>
                <c:pt idx="1928">
                  <c:v>217.6</c:v>
                </c:pt>
                <c:pt idx="1929">
                  <c:v>217.7</c:v>
                </c:pt>
                <c:pt idx="1930">
                  <c:v>217.8</c:v>
                </c:pt>
                <c:pt idx="1931">
                  <c:v>217.9</c:v>
                </c:pt>
                <c:pt idx="1932">
                  <c:v>218</c:v>
                </c:pt>
                <c:pt idx="1933">
                  <c:v>218.1</c:v>
                </c:pt>
                <c:pt idx="1934">
                  <c:v>218.2</c:v>
                </c:pt>
                <c:pt idx="1935">
                  <c:v>218.3</c:v>
                </c:pt>
                <c:pt idx="1936">
                  <c:v>218.4</c:v>
                </c:pt>
                <c:pt idx="1937">
                  <c:v>218.5</c:v>
                </c:pt>
                <c:pt idx="1938">
                  <c:v>218.6</c:v>
                </c:pt>
                <c:pt idx="1939">
                  <c:v>218.7</c:v>
                </c:pt>
                <c:pt idx="1940">
                  <c:v>218.8</c:v>
                </c:pt>
                <c:pt idx="1941">
                  <c:v>218.9</c:v>
                </c:pt>
                <c:pt idx="1942">
                  <c:v>219</c:v>
                </c:pt>
                <c:pt idx="1943">
                  <c:v>219.1</c:v>
                </c:pt>
                <c:pt idx="1944">
                  <c:v>219.2</c:v>
                </c:pt>
                <c:pt idx="1945">
                  <c:v>219.3</c:v>
                </c:pt>
                <c:pt idx="1946">
                  <c:v>219.4</c:v>
                </c:pt>
                <c:pt idx="1947">
                  <c:v>219.5</c:v>
                </c:pt>
                <c:pt idx="1948">
                  <c:v>219.6</c:v>
                </c:pt>
                <c:pt idx="1949">
                  <c:v>219.7</c:v>
                </c:pt>
                <c:pt idx="1950">
                  <c:v>219.8</c:v>
                </c:pt>
                <c:pt idx="1951">
                  <c:v>219.9</c:v>
                </c:pt>
                <c:pt idx="1952">
                  <c:v>220</c:v>
                </c:pt>
                <c:pt idx="1953">
                  <c:v>220.1</c:v>
                </c:pt>
                <c:pt idx="1954">
                  <c:v>220.2</c:v>
                </c:pt>
                <c:pt idx="1955">
                  <c:v>220.3</c:v>
                </c:pt>
                <c:pt idx="1956">
                  <c:v>220.4</c:v>
                </c:pt>
                <c:pt idx="1957">
                  <c:v>220.5</c:v>
                </c:pt>
                <c:pt idx="1958">
                  <c:v>220.6</c:v>
                </c:pt>
                <c:pt idx="1959">
                  <c:v>220.7</c:v>
                </c:pt>
                <c:pt idx="1960">
                  <c:v>220.8</c:v>
                </c:pt>
                <c:pt idx="1961">
                  <c:v>220.9</c:v>
                </c:pt>
                <c:pt idx="1962">
                  <c:v>221</c:v>
                </c:pt>
                <c:pt idx="1963">
                  <c:v>221.1</c:v>
                </c:pt>
                <c:pt idx="1964">
                  <c:v>221.2</c:v>
                </c:pt>
                <c:pt idx="1965">
                  <c:v>221.3</c:v>
                </c:pt>
                <c:pt idx="1966">
                  <c:v>221.4</c:v>
                </c:pt>
                <c:pt idx="1967">
                  <c:v>221.5</c:v>
                </c:pt>
                <c:pt idx="1968">
                  <c:v>221.6</c:v>
                </c:pt>
                <c:pt idx="1969">
                  <c:v>221.7</c:v>
                </c:pt>
                <c:pt idx="1970">
                  <c:v>221.8</c:v>
                </c:pt>
                <c:pt idx="1971">
                  <c:v>221.9</c:v>
                </c:pt>
                <c:pt idx="1972">
                  <c:v>222</c:v>
                </c:pt>
                <c:pt idx="1973">
                  <c:v>222.1</c:v>
                </c:pt>
                <c:pt idx="1974">
                  <c:v>222.2</c:v>
                </c:pt>
                <c:pt idx="1975">
                  <c:v>222.3</c:v>
                </c:pt>
                <c:pt idx="1976">
                  <c:v>222.4</c:v>
                </c:pt>
                <c:pt idx="1977">
                  <c:v>222.5</c:v>
                </c:pt>
                <c:pt idx="1978">
                  <c:v>222.6</c:v>
                </c:pt>
                <c:pt idx="1979">
                  <c:v>222.7</c:v>
                </c:pt>
                <c:pt idx="1980">
                  <c:v>222.8</c:v>
                </c:pt>
                <c:pt idx="1981">
                  <c:v>222.9</c:v>
                </c:pt>
                <c:pt idx="1982">
                  <c:v>223</c:v>
                </c:pt>
                <c:pt idx="1983">
                  <c:v>223.1</c:v>
                </c:pt>
                <c:pt idx="1984">
                  <c:v>223.2</c:v>
                </c:pt>
                <c:pt idx="1985">
                  <c:v>223.3</c:v>
                </c:pt>
                <c:pt idx="1986">
                  <c:v>223.4</c:v>
                </c:pt>
                <c:pt idx="1987">
                  <c:v>223.5</c:v>
                </c:pt>
                <c:pt idx="1988">
                  <c:v>223.6</c:v>
                </c:pt>
                <c:pt idx="1989">
                  <c:v>223.7</c:v>
                </c:pt>
                <c:pt idx="1990">
                  <c:v>223.8</c:v>
                </c:pt>
                <c:pt idx="1991">
                  <c:v>223.9</c:v>
                </c:pt>
                <c:pt idx="1992">
                  <c:v>224</c:v>
                </c:pt>
                <c:pt idx="1993">
                  <c:v>224.1</c:v>
                </c:pt>
                <c:pt idx="1994">
                  <c:v>224.2</c:v>
                </c:pt>
                <c:pt idx="1995">
                  <c:v>224.3</c:v>
                </c:pt>
                <c:pt idx="1996">
                  <c:v>224.4</c:v>
                </c:pt>
                <c:pt idx="1997">
                  <c:v>224.5</c:v>
                </c:pt>
                <c:pt idx="1998">
                  <c:v>224.6</c:v>
                </c:pt>
                <c:pt idx="1999">
                  <c:v>224.7</c:v>
                </c:pt>
                <c:pt idx="2000">
                  <c:v>224.8</c:v>
                </c:pt>
                <c:pt idx="2001">
                  <c:v>224.9</c:v>
                </c:pt>
                <c:pt idx="2002">
                  <c:v>225</c:v>
                </c:pt>
                <c:pt idx="2003">
                  <c:v>225.1</c:v>
                </c:pt>
                <c:pt idx="2004">
                  <c:v>225.2</c:v>
                </c:pt>
                <c:pt idx="2005">
                  <c:v>225.3</c:v>
                </c:pt>
                <c:pt idx="2006">
                  <c:v>225.4</c:v>
                </c:pt>
                <c:pt idx="2007">
                  <c:v>225.5</c:v>
                </c:pt>
                <c:pt idx="2008">
                  <c:v>225.6</c:v>
                </c:pt>
                <c:pt idx="2009">
                  <c:v>225.7</c:v>
                </c:pt>
                <c:pt idx="2010">
                  <c:v>225.8</c:v>
                </c:pt>
                <c:pt idx="2011">
                  <c:v>225.9</c:v>
                </c:pt>
                <c:pt idx="2012">
                  <c:v>226</c:v>
                </c:pt>
                <c:pt idx="2013">
                  <c:v>226.1</c:v>
                </c:pt>
                <c:pt idx="2014">
                  <c:v>226.2</c:v>
                </c:pt>
                <c:pt idx="2015">
                  <c:v>226.3</c:v>
                </c:pt>
                <c:pt idx="2016">
                  <c:v>226.4</c:v>
                </c:pt>
                <c:pt idx="2017">
                  <c:v>226.5</c:v>
                </c:pt>
                <c:pt idx="2018">
                  <c:v>226.6</c:v>
                </c:pt>
                <c:pt idx="2019">
                  <c:v>226.7</c:v>
                </c:pt>
                <c:pt idx="2020">
                  <c:v>226.8</c:v>
                </c:pt>
                <c:pt idx="2021">
                  <c:v>226.9</c:v>
                </c:pt>
                <c:pt idx="2022">
                  <c:v>227</c:v>
                </c:pt>
                <c:pt idx="2023">
                  <c:v>227.1</c:v>
                </c:pt>
                <c:pt idx="2024">
                  <c:v>227.2</c:v>
                </c:pt>
                <c:pt idx="2025">
                  <c:v>227.3</c:v>
                </c:pt>
                <c:pt idx="2026">
                  <c:v>227.4</c:v>
                </c:pt>
                <c:pt idx="2027">
                  <c:v>227.5</c:v>
                </c:pt>
                <c:pt idx="2028">
                  <c:v>227.6</c:v>
                </c:pt>
                <c:pt idx="2029">
                  <c:v>227.7</c:v>
                </c:pt>
                <c:pt idx="2030">
                  <c:v>227.8</c:v>
                </c:pt>
                <c:pt idx="2031">
                  <c:v>227.9</c:v>
                </c:pt>
                <c:pt idx="2032">
                  <c:v>228</c:v>
                </c:pt>
                <c:pt idx="2033">
                  <c:v>228.1</c:v>
                </c:pt>
                <c:pt idx="2034">
                  <c:v>228.2</c:v>
                </c:pt>
                <c:pt idx="2035">
                  <c:v>228.3</c:v>
                </c:pt>
                <c:pt idx="2036">
                  <c:v>228.4</c:v>
                </c:pt>
                <c:pt idx="2037">
                  <c:v>228.5</c:v>
                </c:pt>
                <c:pt idx="2038">
                  <c:v>228.6</c:v>
                </c:pt>
                <c:pt idx="2039">
                  <c:v>228.7</c:v>
                </c:pt>
                <c:pt idx="2040">
                  <c:v>228.8</c:v>
                </c:pt>
                <c:pt idx="2041">
                  <c:v>228.9</c:v>
                </c:pt>
                <c:pt idx="2042">
                  <c:v>229</c:v>
                </c:pt>
                <c:pt idx="2043">
                  <c:v>229.1</c:v>
                </c:pt>
                <c:pt idx="2044">
                  <c:v>229.2</c:v>
                </c:pt>
                <c:pt idx="2045">
                  <c:v>229.3</c:v>
                </c:pt>
                <c:pt idx="2046">
                  <c:v>229.4</c:v>
                </c:pt>
                <c:pt idx="2047">
                  <c:v>229.5</c:v>
                </c:pt>
                <c:pt idx="2048">
                  <c:v>229.6</c:v>
                </c:pt>
                <c:pt idx="2049">
                  <c:v>229.7</c:v>
                </c:pt>
                <c:pt idx="2050">
                  <c:v>229.8</c:v>
                </c:pt>
                <c:pt idx="2051">
                  <c:v>229.9</c:v>
                </c:pt>
                <c:pt idx="2052">
                  <c:v>230</c:v>
                </c:pt>
                <c:pt idx="2053">
                  <c:v>230.1</c:v>
                </c:pt>
                <c:pt idx="2054">
                  <c:v>230.2</c:v>
                </c:pt>
                <c:pt idx="2055">
                  <c:v>230.3</c:v>
                </c:pt>
                <c:pt idx="2056">
                  <c:v>230.4</c:v>
                </c:pt>
                <c:pt idx="2057">
                  <c:v>230.5</c:v>
                </c:pt>
                <c:pt idx="2058">
                  <c:v>230.6</c:v>
                </c:pt>
                <c:pt idx="2059">
                  <c:v>230.7</c:v>
                </c:pt>
                <c:pt idx="2060">
                  <c:v>230.8</c:v>
                </c:pt>
                <c:pt idx="2061">
                  <c:v>230.9</c:v>
                </c:pt>
                <c:pt idx="2062">
                  <c:v>231</c:v>
                </c:pt>
                <c:pt idx="2063">
                  <c:v>231.1</c:v>
                </c:pt>
                <c:pt idx="2064">
                  <c:v>231.2</c:v>
                </c:pt>
                <c:pt idx="2065">
                  <c:v>231.3</c:v>
                </c:pt>
                <c:pt idx="2066">
                  <c:v>231.4</c:v>
                </c:pt>
                <c:pt idx="2067">
                  <c:v>231.5</c:v>
                </c:pt>
                <c:pt idx="2068">
                  <c:v>231.6</c:v>
                </c:pt>
                <c:pt idx="2069">
                  <c:v>231.7</c:v>
                </c:pt>
                <c:pt idx="2070">
                  <c:v>231.8</c:v>
                </c:pt>
                <c:pt idx="2071">
                  <c:v>231.9</c:v>
                </c:pt>
                <c:pt idx="2072">
                  <c:v>232</c:v>
                </c:pt>
                <c:pt idx="2073">
                  <c:v>232.1</c:v>
                </c:pt>
                <c:pt idx="2074">
                  <c:v>232.2</c:v>
                </c:pt>
                <c:pt idx="2075">
                  <c:v>232.3</c:v>
                </c:pt>
                <c:pt idx="2076">
                  <c:v>232.4</c:v>
                </c:pt>
                <c:pt idx="2077">
                  <c:v>232.5</c:v>
                </c:pt>
                <c:pt idx="2078">
                  <c:v>232.6</c:v>
                </c:pt>
                <c:pt idx="2079">
                  <c:v>232.7</c:v>
                </c:pt>
                <c:pt idx="2080">
                  <c:v>232.8</c:v>
                </c:pt>
                <c:pt idx="2081">
                  <c:v>232.9</c:v>
                </c:pt>
                <c:pt idx="2082">
                  <c:v>233</c:v>
                </c:pt>
                <c:pt idx="2083">
                  <c:v>233.1</c:v>
                </c:pt>
                <c:pt idx="2084">
                  <c:v>233.2</c:v>
                </c:pt>
                <c:pt idx="2085">
                  <c:v>233.3</c:v>
                </c:pt>
                <c:pt idx="2086">
                  <c:v>233.4</c:v>
                </c:pt>
                <c:pt idx="2087">
                  <c:v>233.5</c:v>
                </c:pt>
                <c:pt idx="2088">
                  <c:v>233.6</c:v>
                </c:pt>
                <c:pt idx="2089">
                  <c:v>233.7</c:v>
                </c:pt>
                <c:pt idx="2090">
                  <c:v>233.8</c:v>
                </c:pt>
                <c:pt idx="2091">
                  <c:v>233.9</c:v>
                </c:pt>
                <c:pt idx="2092">
                  <c:v>234</c:v>
                </c:pt>
                <c:pt idx="2093">
                  <c:v>234.1</c:v>
                </c:pt>
                <c:pt idx="2094">
                  <c:v>234.2</c:v>
                </c:pt>
                <c:pt idx="2095">
                  <c:v>234.3</c:v>
                </c:pt>
                <c:pt idx="2096">
                  <c:v>234.4</c:v>
                </c:pt>
                <c:pt idx="2097">
                  <c:v>234.5</c:v>
                </c:pt>
                <c:pt idx="2098">
                  <c:v>234.6</c:v>
                </c:pt>
                <c:pt idx="2099">
                  <c:v>234.7</c:v>
                </c:pt>
                <c:pt idx="2100">
                  <c:v>234.8</c:v>
                </c:pt>
                <c:pt idx="2101">
                  <c:v>234.9</c:v>
                </c:pt>
                <c:pt idx="2102">
                  <c:v>235</c:v>
                </c:pt>
                <c:pt idx="2103">
                  <c:v>235.1</c:v>
                </c:pt>
                <c:pt idx="2104">
                  <c:v>235.2</c:v>
                </c:pt>
                <c:pt idx="2105">
                  <c:v>235.3</c:v>
                </c:pt>
                <c:pt idx="2106">
                  <c:v>235.4</c:v>
                </c:pt>
                <c:pt idx="2107">
                  <c:v>235.5</c:v>
                </c:pt>
                <c:pt idx="2108">
                  <c:v>235.6</c:v>
                </c:pt>
                <c:pt idx="2109">
                  <c:v>235.7</c:v>
                </c:pt>
                <c:pt idx="2110">
                  <c:v>235.8</c:v>
                </c:pt>
                <c:pt idx="2111">
                  <c:v>235.9</c:v>
                </c:pt>
                <c:pt idx="2112">
                  <c:v>236</c:v>
                </c:pt>
                <c:pt idx="2113">
                  <c:v>236.1</c:v>
                </c:pt>
                <c:pt idx="2114">
                  <c:v>236.2</c:v>
                </c:pt>
                <c:pt idx="2115">
                  <c:v>236.3</c:v>
                </c:pt>
                <c:pt idx="2116">
                  <c:v>236.4</c:v>
                </c:pt>
                <c:pt idx="2117">
                  <c:v>236.5</c:v>
                </c:pt>
                <c:pt idx="2118">
                  <c:v>236.6</c:v>
                </c:pt>
                <c:pt idx="2119">
                  <c:v>236.7</c:v>
                </c:pt>
                <c:pt idx="2120">
                  <c:v>236.8</c:v>
                </c:pt>
                <c:pt idx="2121">
                  <c:v>236.9</c:v>
                </c:pt>
                <c:pt idx="2122">
                  <c:v>237</c:v>
                </c:pt>
                <c:pt idx="2123">
                  <c:v>237.1</c:v>
                </c:pt>
                <c:pt idx="2124">
                  <c:v>237.2</c:v>
                </c:pt>
                <c:pt idx="2125">
                  <c:v>237.3</c:v>
                </c:pt>
                <c:pt idx="2126">
                  <c:v>237.4</c:v>
                </c:pt>
                <c:pt idx="2127">
                  <c:v>237.5</c:v>
                </c:pt>
                <c:pt idx="2128">
                  <c:v>237.6</c:v>
                </c:pt>
                <c:pt idx="2129">
                  <c:v>237.7</c:v>
                </c:pt>
                <c:pt idx="2130">
                  <c:v>237.8</c:v>
                </c:pt>
                <c:pt idx="2131">
                  <c:v>237.9</c:v>
                </c:pt>
                <c:pt idx="2132">
                  <c:v>238</c:v>
                </c:pt>
                <c:pt idx="2133">
                  <c:v>238.1</c:v>
                </c:pt>
                <c:pt idx="2134">
                  <c:v>238.2</c:v>
                </c:pt>
                <c:pt idx="2135">
                  <c:v>238.3</c:v>
                </c:pt>
                <c:pt idx="2136">
                  <c:v>238.4</c:v>
                </c:pt>
                <c:pt idx="2137">
                  <c:v>238.5</c:v>
                </c:pt>
                <c:pt idx="2138">
                  <c:v>238.6</c:v>
                </c:pt>
                <c:pt idx="2139">
                  <c:v>238.7</c:v>
                </c:pt>
                <c:pt idx="2140">
                  <c:v>238.8</c:v>
                </c:pt>
                <c:pt idx="2141">
                  <c:v>238.9</c:v>
                </c:pt>
                <c:pt idx="2142">
                  <c:v>239</c:v>
                </c:pt>
                <c:pt idx="2143">
                  <c:v>239.1</c:v>
                </c:pt>
                <c:pt idx="2144">
                  <c:v>239.2</c:v>
                </c:pt>
                <c:pt idx="2145">
                  <c:v>239.3</c:v>
                </c:pt>
                <c:pt idx="2146">
                  <c:v>239.4</c:v>
                </c:pt>
                <c:pt idx="2147">
                  <c:v>239.5</c:v>
                </c:pt>
                <c:pt idx="2148">
                  <c:v>239.6</c:v>
                </c:pt>
                <c:pt idx="2149">
                  <c:v>239.7</c:v>
                </c:pt>
                <c:pt idx="2150">
                  <c:v>239.8</c:v>
                </c:pt>
                <c:pt idx="2151">
                  <c:v>239.9</c:v>
                </c:pt>
                <c:pt idx="2152">
                  <c:v>240</c:v>
                </c:pt>
                <c:pt idx="2153">
                  <c:v>240.1</c:v>
                </c:pt>
                <c:pt idx="2154">
                  <c:v>240.2</c:v>
                </c:pt>
                <c:pt idx="2155">
                  <c:v>240.3</c:v>
                </c:pt>
                <c:pt idx="2156">
                  <c:v>240.4</c:v>
                </c:pt>
                <c:pt idx="2157">
                  <c:v>240.5</c:v>
                </c:pt>
                <c:pt idx="2158">
                  <c:v>240.6</c:v>
                </c:pt>
                <c:pt idx="2159">
                  <c:v>240.7</c:v>
                </c:pt>
                <c:pt idx="2160">
                  <c:v>240.8</c:v>
                </c:pt>
                <c:pt idx="2161">
                  <c:v>240.9</c:v>
                </c:pt>
                <c:pt idx="2162">
                  <c:v>241</c:v>
                </c:pt>
                <c:pt idx="2163">
                  <c:v>241.1</c:v>
                </c:pt>
                <c:pt idx="2164">
                  <c:v>241.2</c:v>
                </c:pt>
                <c:pt idx="2165">
                  <c:v>241.3</c:v>
                </c:pt>
                <c:pt idx="2166">
                  <c:v>241.4</c:v>
                </c:pt>
                <c:pt idx="2167">
                  <c:v>241.5</c:v>
                </c:pt>
                <c:pt idx="2168">
                  <c:v>241.6</c:v>
                </c:pt>
                <c:pt idx="2169">
                  <c:v>241.7</c:v>
                </c:pt>
                <c:pt idx="2170">
                  <c:v>241.8</c:v>
                </c:pt>
                <c:pt idx="2171">
                  <c:v>241.9</c:v>
                </c:pt>
                <c:pt idx="2172">
                  <c:v>242</c:v>
                </c:pt>
                <c:pt idx="2173">
                  <c:v>242.1</c:v>
                </c:pt>
                <c:pt idx="2174">
                  <c:v>242.2</c:v>
                </c:pt>
                <c:pt idx="2175">
                  <c:v>242.3</c:v>
                </c:pt>
                <c:pt idx="2176">
                  <c:v>242.4</c:v>
                </c:pt>
                <c:pt idx="2177">
                  <c:v>242.5</c:v>
                </c:pt>
                <c:pt idx="2178">
                  <c:v>242.6</c:v>
                </c:pt>
                <c:pt idx="2179">
                  <c:v>242.7</c:v>
                </c:pt>
                <c:pt idx="2180">
                  <c:v>242.8</c:v>
                </c:pt>
                <c:pt idx="2181">
                  <c:v>242.9</c:v>
                </c:pt>
                <c:pt idx="2182">
                  <c:v>243</c:v>
                </c:pt>
                <c:pt idx="2183">
                  <c:v>243.1</c:v>
                </c:pt>
                <c:pt idx="2184">
                  <c:v>243.2</c:v>
                </c:pt>
                <c:pt idx="2185">
                  <c:v>243.3</c:v>
                </c:pt>
                <c:pt idx="2186">
                  <c:v>243.4</c:v>
                </c:pt>
                <c:pt idx="2187">
                  <c:v>243.5</c:v>
                </c:pt>
                <c:pt idx="2188">
                  <c:v>243.6</c:v>
                </c:pt>
                <c:pt idx="2189">
                  <c:v>243.7</c:v>
                </c:pt>
                <c:pt idx="2190">
                  <c:v>243.8</c:v>
                </c:pt>
                <c:pt idx="2191">
                  <c:v>243.9</c:v>
                </c:pt>
                <c:pt idx="2192">
                  <c:v>244</c:v>
                </c:pt>
                <c:pt idx="2193">
                  <c:v>244.1</c:v>
                </c:pt>
                <c:pt idx="2194">
                  <c:v>244.2</c:v>
                </c:pt>
                <c:pt idx="2195">
                  <c:v>244.3</c:v>
                </c:pt>
                <c:pt idx="2196">
                  <c:v>244.4</c:v>
                </c:pt>
                <c:pt idx="2197">
                  <c:v>244.5</c:v>
                </c:pt>
                <c:pt idx="2198">
                  <c:v>244.6</c:v>
                </c:pt>
                <c:pt idx="2199">
                  <c:v>244.7</c:v>
                </c:pt>
                <c:pt idx="2200">
                  <c:v>244.8</c:v>
                </c:pt>
                <c:pt idx="2201">
                  <c:v>244.9</c:v>
                </c:pt>
                <c:pt idx="2202">
                  <c:v>245</c:v>
                </c:pt>
                <c:pt idx="2203">
                  <c:v>245.1</c:v>
                </c:pt>
                <c:pt idx="2204">
                  <c:v>245.2</c:v>
                </c:pt>
                <c:pt idx="2205">
                  <c:v>245.3</c:v>
                </c:pt>
                <c:pt idx="2206">
                  <c:v>245.4</c:v>
                </c:pt>
                <c:pt idx="2207">
                  <c:v>245.5</c:v>
                </c:pt>
                <c:pt idx="2208">
                  <c:v>245.6</c:v>
                </c:pt>
                <c:pt idx="2209">
                  <c:v>245.7</c:v>
                </c:pt>
                <c:pt idx="2210">
                  <c:v>245.8</c:v>
                </c:pt>
                <c:pt idx="2211">
                  <c:v>245.9</c:v>
                </c:pt>
                <c:pt idx="2212">
                  <c:v>246</c:v>
                </c:pt>
                <c:pt idx="2213">
                  <c:v>246.1</c:v>
                </c:pt>
                <c:pt idx="2214">
                  <c:v>246.2</c:v>
                </c:pt>
                <c:pt idx="2215">
                  <c:v>246.3</c:v>
                </c:pt>
                <c:pt idx="2216">
                  <c:v>246.4</c:v>
                </c:pt>
                <c:pt idx="2217">
                  <c:v>246.5</c:v>
                </c:pt>
                <c:pt idx="2218">
                  <c:v>246.6</c:v>
                </c:pt>
                <c:pt idx="2219">
                  <c:v>246.7</c:v>
                </c:pt>
                <c:pt idx="2220">
                  <c:v>246.8</c:v>
                </c:pt>
                <c:pt idx="2221">
                  <c:v>246.9</c:v>
                </c:pt>
                <c:pt idx="2222">
                  <c:v>247</c:v>
                </c:pt>
                <c:pt idx="2223">
                  <c:v>247.1</c:v>
                </c:pt>
                <c:pt idx="2224">
                  <c:v>247.2</c:v>
                </c:pt>
                <c:pt idx="2225">
                  <c:v>247.3</c:v>
                </c:pt>
                <c:pt idx="2226">
                  <c:v>247.4</c:v>
                </c:pt>
                <c:pt idx="2227">
                  <c:v>247.5</c:v>
                </c:pt>
                <c:pt idx="2228">
                  <c:v>247.6</c:v>
                </c:pt>
                <c:pt idx="2229">
                  <c:v>247.7</c:v>
                </c:pt>
                <c:pt idx="2230">
                  <c:v>247.8</c:v>
                </c:pt>
                <c:pt idx="2231">
                  <c:v>247.9</c:v>
                </c:pt>
                <c:pt idx="2232">
                  <c:v>248</c:v>
                </c:pt>
                <c:pt idx="2233">
                  <c:v>248.1</c:v>
                </c:pt>
                <c:pt idx="2234">
                  <c:v>248.2</c:v>
                </c:pt>
                <c:pt idx="2235">
                  <c:v>248.3</c:v>
                </c:pt>
                <c:pt idx="2236">
                  <c:v>248.4</c:v>
                </c:pt>
                <c:pt idx="2237">
                  <c:v>248.5</c:v>
                </c:pt>
                <c:pt idx="2238">
                  <c:v>248.6</c:v>
                </c:pt>
                <c:pt idx="2239">
                  <c:v>248.7</c:v>
                </c:pt>
                <c:pt idx="2240">
                  <c:v>248.8</c:v>
                </c:pt>
                <c:pt idx="2241">
                  <c:v>248.9</c:v>
                </c:pt>
                <c:pt idx="2242">
                  <c:v>249</c:v>
                </c:pt>
                <c:pt idx="2243">
                  <c:v>249.1</c:v>
                </c:pt>
                <c:pt idx="2244">
                  <c:v>249.2</c:v>
                </c:pt>
                <c:pt idx="2245">
                  <c:v>249.3</c:v>
                </c:pt>
                <c:pt idx="2246">
                  <c:v>249.4</c:v>
                </c:pt>
                <c:pt idx="2247">
                  <c:v>249.5</c:v>
                </c:pt>
                <c:pt idx="2248">
                  <c:v>249.6</c:v>
                </c:pt>
                <c:pt idx="2249">
                  <c:v>249.7</c:v>
                </c:pt>
                <c:pt idx="2250">
                  <c:v>249.8</c:v>
                </c:pt>
                <c:pt idx="2251">
                  <c:v>249.9</c:v>
                </c:pt>
              </c:numCache>
            </c:numRef>
          </c:xVal>
          <c:yVal>
            <c:numRef>
              <c:f>Лист1!$C$1:$C$2252</c:f>
              <c:numCache>
                <c:formatCode>0.00</c:formatCode>
                <c:ptCount val="2252"/>
                <c:pt idx="0">
                  <c:v>4.49</c:v>
                </c:pt>
                <c:pt idx="1">
                  <c:v>4.55</c:v>
                </c:pt>
                <c:pt idx="2">
                  <c:v>4.5999999999999996</c:v>
                </c:pt>
                <c:pt idx="3">
                  <c:v>4.6599999999999975</c:v>
                </c:pt>
                <c:pt idx="4">
                  <c:v>4.72</c:v>
                </c:pt>
                <c:pt idx="5">
                  <c:v>4.78</c:v>
                </c:pt>
                <c:pt idx="6">
                  <c:v>4.84</c:v>
                </c:pt>
                <c:pt idx="7">
                  <c:v>4.9000000000000004</c:v>
                </c:pt>
                <c:pt idx="8">
                  <c:v>4.96</c:v>
                </c:pt>
                <c:pt idx="9">
                  <c:v>5.03</c:v>
                </c:pt>
                <c:pt idx="10">
                  <c:v>5.09</c:v>
                </c:pt>
                <c:pt idx="11">
                  <c:v>5.1599999999999975</c:v>
                </c:pt>
                <c:pt idx="12">
                  <c:v>5.22</c:v>
                </c:pt>
                <c:pt idx="13">
                  <c:v>5.29</c:v>
                </c:pt>
                <c:pt idx="14">
                  <c:v>5.3599999999999985</c:v>
                </c:pt>
                <c:pt idx="15">
                  <c:v>5.4300000000000024</c:v>
                </c:pt>
                <c:pt idx="16">
                  <c:v>5.51</c:v>
                </c:pt>
                <c:pt idx="17">
                  <c:v>5.58</c:v>
                </c:pt>
                <c:pt idx="18">
                  <c:v>5.6499999999999995</c:v>
                </c:pt>
                <c:pt idx="19">
                  <c:v>5.73</c:v>
                </c:pt>
                <c:pt idx="20">
                  <c:v>5.81</c:v>
                </c:pt>
                <c:pt idx="21">
                  <c:v>5.89</c:v>
                </c:pt>
                <c:pt idx="22">
                  <c:v>5.9700000000000024</c:v>
                </c:pt>
                <c:pt idx="23">
                  <c:v>6.05</c:v>
                </c:pt>
                <c:pt idx="24">
                  <c:v>6.13</c:v>
                </c:pt>
                <c:pt idx="25">
                  <c:v>6.22</c:v>
                </c:pt>
                <c:pt idx="26">
                  <c:v>6.3</c:v>
                </c:pt>
                <c:pt idx="27">
                  <c:v>6.39</c:v>
                </c:pt>
                <c:pt idx="28">
                  <c:v>6.48</c:v>
                </c:pt>
                <c:pt idx="29">
                  <c:v>6.57</c:v>
                </c:pt>
                <c:pt idx="30">
                  <c:v>6.6599999999999975</c:v>
                </c:pt>
                <c:pt idx="31">
                  <c:v>6.75</c:v>
                </c:pt>
                <c:pt idx="32">
                  <c:v>6.85</c:v>
                </c:pt>
                <c:pt idx="33">
                  <c:v>6.94</c:v>
                </c:pt>
                <c:pt idx="34">
                  <c:v>7.04</c:v>
                </c:pt>
                <c:pt idx="35">
                  <c:v>7.14</c:v>
                </c:pt>
                <c:pt idx="36">
                  <c:v>7.24</c:v>
                </c:pt>
                <c:pt idx="37">
                  <c:v>7.34</c:v>
                </c:pt>
                <c:pt idx="38">
                  <c:v>7.45</c:v>
                </c:pt>
                <c:pt idx="39">
                  <c:v>7.55</c:v>
                </c:pt>
                <c:pt idx="40">
                  <c:v>7.6599999999999975</c:v>
                </c:pt>
                <c:pt idx="41">
                  <c:v>7.7700000000000014</c:v>
                </c:pt>
                <c:pt idx="42">
                  <c:v>7.88</c:v>
                </c:pt>
                <c:pt idx="43">
                  <c:v>7.99</c:v>
                </c:pt>
                <c:pt idx="44">
                  <c:v>8.11</c:v>
                </c:pt>
                <c:pt idx="45">
                  <c:v>8.2200000000000024</c:v>
                </c:pt>
                <c:pt idx="46">
                  <c:v>8.34</c:v>
                </c:pt>
                <c:pt idx="47">
                  <c:v>8.4600000000000026</c:v>
                </c:pt>
                <c:pt idx="48">
                  <c:v>8.59</c:v>
                </c:pt>
                <c:pt idx="49">
                  <c:v>8.7100000000000009</c:v>
                </c:pt>
                <c:pt idx="50">
                  <c:v>8.84</c:v>
                </c:pt>
                <c:pt idx="51">
                  <c:v>8.9600000000000026</c:v>
                </c:pt>
                <c:pt idx="52">
                  <c:v>9.1</c:v>
                </c:pt>
                <c:pt idx="53">
                  <c:v>9.2299999999999986</c:v>
                </c:pt>
                <c:pt idx="54">
                  <c:v>9.3600000000000048</c:v>
                </c:pt>
                <c:pt idx="55">
                  <c:v>9.5</c:v>
                </c:pt>
                <c:pt idx="56">
                  <c:v>9.6399999999999988</c:v>
                </c:pt>
                <c:pt idx="57">
                  <c:v>9.7800000000000011</c:v>
                </c:pt>
                <c:pt idx="58">
                  <c:v>9.93</c:v>
                </c:pt>
                <c:pt idx="59">
                  <c:v>10.07</c:v>
                </c:pt>
                <c:pt idx="60">
                  <c:v>10.220000000000001</c:v>
                </c:pt>
                <c:pt idx="61">
                  <c:v>10.370000000000006</c:v>
                </c:pt>
                <c:pt idx="62">
                  <c:v>10.53</c:v>
                </c:pt>
                <c:pt idx="63">
                  <c:v>10.68</c:v>
                </c:pt>
                <c:pt idx="64">
                  <c:v>10.84</c:v>
                </c:pt>
                <c:pt idx="65">
                  <c:v>11.01</c:v>
                </c:pt>
                <c:pt idx="66">
                  <c:v>11.17</c:v>
                </c:pt>
                <c:pt idx="67">
                  <c:v>11.34</c:v>
                </c:pt>
                <c:pt idx="68">
                  <c:v>11.51</c:v>
                </c:pt>
                <c:pt idx="69">
                  <c:v>11.68</c:v>
                </c:pt>
                <c:pt idx="70">
                  <c:v>11.860000000000024</c:v>
                </c:pt>
                <c:pt idx="71">
                  <c:v>12.04</c:v>
                </c:pt>
                <c:pt idx="72">
                  <c:v>12.229999999999999</c:v>
                </c:pt>
                <c:pt idx="73">
                  <c:v>12.41</c:v>
                </c:pt>
                <c:pt idx="74">
                  <c:v>12.61</c:v>
                </c:pt>
                <c:pt idx="75">
                  <c:v>12.8</c:v>
                </c:pt>
                <c:pt idx="76">
                  <c:v>13</c:v>
                </c:pt>
                <c:pt idx="77">
                  <c:v>13.2</c:v>
                </c:pt>
                <c:pt idx="78">
                  <c:v>13.41</c:v>
                </c:pt>
                <c:pt idx="79">
                  <c:v>13.62</c:v>
                </c:pt>
                <c:pt idx="80">
                  <c:v>13.83</c:v>
                </c:pt>
                <c:pt idx="81">
                  <c:v>14.05</c:v>
                </c:pt>
                <c:pt idx="82">
                  <c:v>14.28</c:v>
                </c:pt>
                <c:pt idx="83">
                  <c:v>14.5</c:v>
                </c:pt>
                <c:pt idx="84">
                  <c:v>14.739999999999998</c:v>
                </c:pt>
                <c:pt idx="85">
                  <c:v>14.97</c:v>
                </c:pt>
                <c:pt idx="86">
                  <c:v>15.219999999999999</c:v>
                </c:pt>
                <c:pt idx="87">
                  <c:v>15.47</c:v>
                </c:pt>
                <c:pt idx="88">
                  <c:v>15.719999999999999</c:v>
                </c:pt>
                <c:pt idx="89">
                  <c:v>15.98</c:v>
                </c:pt>
                <c:pt idx="90">
                  <c:v>16.25</c:v>
                </c:pt>
                <c:pt idx="91">
                  <c:v>16.52</c:v>
                </c:pt>
                <c:pt idx="92">
                  <c:v>16.8</c:v>
                </c:pt>
                <c:pt idx="93">
                  <c:v>17.079999999999988</c:v>
                </c:pt>
                <c:pt idx="94">
                  <c:v>17.37</c:v>
                </c:pt>
                <c:pt idx="95">
                  <c:v>17.670000000000005</c:v>
                </c:pt>
                <c:pt idx="96">
                  <c:v>17.979999999999986</c:v>
                </c:pt>
                <c:pt idx="97">
                  <c:v>18.29</c:v>
                </c:pt>
                <c:pt idx="98">
                  <c:v>18.62</c:v>
                </c:pt>
                <c:pt idx="99">
                  <c:v>18.95</c:v>
                </c:pt>
                <c:pt idx="100">
                  <c:v>19.29</c:v>
                </c:pt>
                <c:pt idx="101">
                  <c:v>19.64</c:v>
                </c:pt>
                <c:pt idx="102">
                  <c:v>19.989999999999874</c:v>
                </c:pt>
                <c:pt idx="103">
                  <c:v>20.36</c:v>
                </c:pt>
                <c:pt idx="104">
                  <c:v>20.74</c:v>
                </c:pt>
                <c:pt idx="105">
                  <c:v>21.130000000000031</c:v>
                </c:pt>
                <c:pt idx="106">
                  <c:v>21.53</c:v>
                </c:pt>
                <c:pt idx="107">
                  <c:v>21.939999999999987</c:v>
                </c:pt>
                <c:pt idx="108">
                  <c:v>22.37</c:v>
                </c:pt>
                <c:pt idx="109">
                  <c:v>22.810000000000031</c:v>
                </c:pt>
                <c:pt idx="110">
                  <c:v>23.259999999999987</c:v>
                </c:pt>
                <c:pt idx="111">
                  <c:v>23.72</c:v>
                </c:pt>
                <c:pt idx="112">
                  <c:v>24.2</c:v>
                </c:pt>
                <c:pt idx="113">
                  <c:v>24.7</c:v>
                </c:pt>
                <c:pt idx="114">
                  <c:v>25.21</c:v>
                </c:pt>
                <c:pt idx="115">
                  <c:v>25.74</c:v>
                </c:pt>
                <c:pt idx="116">
                  <c:v>26.29</c:v>
                </c:pt>
                <c:pt idx="117">
                  <c:v>26.86</c:v>
                </c:pt>
                <c:pt idx="118">
                  <c:v>27.439999999999987</c:v>
                </c:pt>
                <c:pt idx="119">
                  <c:v>28.05</c:v>
                </c:pt>
                <c:pt idx="120">
                  <c:v>28.67</c:v>
                </c:pt>
                <c:pt idx="121">
                  <c:v>29.330000000000005</c:v>
                </c:pt>
                <c:pt idx="122">
                  <c:v>30</c:v>
                </c:pt>
                <c:pt idx="123">
                  <c:v>30.7</c:v>
                </c:pt>
                <c:pt idx="124">
                  <c:v>31.43</c:v>
                </c:pt>
                <c:pt idx="125">
                  <c:v>32.18</c:v>
                </c:pt>
                <c:pt idx="126">
                  <c:v>32.96</c:v>
                </c:pt>
                <c:pt idx="127">
                  <c:v>33.770000000000003</c:v>
                </c:pt>
                <c:pt idx="128">
                  <c:v>34.620000000000012</c:v>
                </c:pt>
                <c:pt idx="129">
                  <c:v>35.5</c:v>
                </c:pt>
                <c:pt idx="130">
                  <c:v>36.410000000000004</c:v>
                </c:pt>
                <c:pt idx="131">
                  <c:v>37.36</c:v>
                </c:pt>
                <c:pt idx="132">
                  <c:v>38.349999999999994</c:v>
                </c:pt>
                <c:pt idx="133">
                  <c:v>39.379999999999995</c:v>
                </c:pt>
                <c:pt idx="134">
                  <c:v>40.449999999999996</c:v>
                </c:pt>
                <c:pt idx="135">
                  <c:v>41.57</c:v>
                </c:pt>
                <c:pt idx="136">
                  <c:v>42.730000000000011</c:v>
                </c:pt>
                <c:pt idx="137">
                  <c:v>43.94</c:v>
                </c:pt>
                <c:pt idx="138">
                  <c:v>45.2</c:v>
                </c:pt>
                <c:pt idx="139">
                  <c:v>46.52</c:v>
                </c:pt>
                <c:pt idx="140">
                  <c:v>47.879999999999995</c:v>
                </c:pt>
                <c:pt idx="141">
                  <c:v>49.3</c:v>
                </c:pt>
                <c:pt idx="142">
                  <c:v>50.78</c:v>
                </c:pt>
                <c:pt idx="143">
                  <c:v>52.32</c:v>
                </c:pt>
                <c:pt idx="144">
                  <c:v>53.92</c:v>
                </c:pt>
                <c:pt idx="145">
                  <c:v>55.58</c:v>
                </c:pt>
                <c:pt idx="146">
                  <c:v>57.3</c:v>
                </c:pt>
                <c:pt idx="147">
                  <c:v>59.08</c:v>
                </c:pt>
                <c:pt idx="148">
                  <c:v>60.93</c:v>
                </c:pt>
                <c:pt idx="149">
                  <c:v>62.83</c:v>
                </c:pt>
                <c:pt idx="150">
                  <c:v>64.8</c:v>
                </c:pt>
                <c:pt idx="151">
                  <c:v>66.819999999999993</c:v>
                </c:pt>
                <c:pt idx="152">
                  <c:v>68.900000000000006</c:v>
                </c:pt>
                <c:pt idx="153">
                  <c:v>71.02</c:v>
                </c:pt>
                <c:pt idx="154">
                  <c:v>73.19</c:v>
                </c:pt>
                <c:pt idx="155">
                  <c:v>75.400000000000006</c:v>
                </c:pt>
                <c:pt idx="156">
                  <c:v>77.63</c:v>
                </c:pt>
                <c:pt idx="157">
                  <c:v>79.89</c:v>
                </c:pt>
                <c:pt idx="158">
                  <c:v>82.149999999999991</c:v>
                </c:pt>
                <c:pt idx="159">
                  <c:v>84.4</c:v>
                </c:pt>
                <c:pt idx="160">
                  <c:v>86.63</c:v>
                </c:pt>
                <c:pt idx="161">
                  <c:v>88.83</c:v>
                </c:pt>
                <c:pt idx="162">
                  <c:v>90.960000000000022</c:v>
                </c:pt>
                <c:pt idx="163">
                  <c:v>93.01</c:v>
                </c:pt>
                <c:pt idx="164">
                  <c:v>94.960000000000022</c:v>
                </c:pt>
                <c:pt idx="165">
                  <c:v>96.79</c:v>
                </c:pt>
                <c:pt idx="166">
                  <c:v>98.45</c:v>
                </c:pt>
                <c:pt idx="167">
                  <c:v>99.940000000000026</c:v>
                </c:pt>
                <c:pt idx="168">
                  <c:v>101.23</c:v>
                </c:pt>
                <c:pt idx="169">
                  <c:v>102.29</c:v>
                </c:pt>
                <c:pt idx="170">
                  <c:v>103.1</c:v>
                </c:pt>
                <c:pt idx="171">
                  <c:v>103.66</c:v>
                </c:pt>
                <c:pt idx="172">
                  <c:v>103.95</c:v>
                </c:pt>
                <c:pt idx="173">
                  <c:v>103.91000000000012</c:v>
                </c:pt>
                <c:pt idx="174">
                  <c:v>103.61999999999999</c:v>
                </c:pt>
                <c:pt idx="175">
                  <c:v>103.09</c:v>
                </c:pt>
                <c:pt idx="176">
                  <c:v>102.33</c:v>
                </c:pt>
                <c:pt idx="177">
                  <c:v>101.38</c:v>
                </c:pt>
                <c:pt idx="178">
                  <c:v>100.25</c:v>
                </c:pt>
                <c:pt idx="179">
                  <c:v>98.97</c:v>
                </c:pt>
                <c:pt idx="180">
                  <c:v>97.57</c:v>
                </c:pt>
                <c:pt idx="181">
                  <c:v>96.08</c:v>
                </c:pt>
                <c:pt idx="182">
                  <c:v>94.51</c:v>
                </c:pt>
                <c:pt idx="183">
                  <c:v>92.88</c:v>
                </c:pt>
                <c:pt idx="184">
                  <c:v>91.22</c:v>
                </c:pt>
                <c:pt idx="185">
                  <c:v>89.54</c:v>
                </c:pt>
                <c:pt idx="186">
                  <c:v>87.86</c:v>
                </c:pt>
                <c:pt idx="187">
                  <c:v>86.179999999999978</c:v>
                </c:pt>
                <c:pt idx="188">
                  <c:v>84.52</c:v>
                </c:pt>
                <c:pt idx="189">
                  <c:v>82.88</c:v>
                </c:pt>
                <c:pt idx="190">
                  <c:v>81.27</c:v>
                </c:pt>
                <c:pt idx="191">
                  <c:v>79.709999999999994</c:v>
                </c:pt>
                <c:pt idx="192">
                  <c:v>78.179999999999978</c:v>
                </c:pt>
                <c:pt idx="193">
                  <c:v>76.7</c:v>
                </c:pt>
                <c:pt idx="194">
                  <c:v>75.27</c:v>
                </c:pt>
                <c:pt idx="195">
                  <c:v>73.89</c:v>
                </c:pt>
                <c:pt idx="196">
                  <c:v>72.56</c:v>
                </c:pt>
                <c:pt idx="197">
                  <c:v>71.290000000000006</c:v>
                </c:pt>
                <c:pt idx="198">
                  <c:v>70.06</c:v>
                </c:pt>
                <c:pt idx="199">
                  <c:v>68.89</c:v>
                </c:pt>
                <c:pt idx="200">
                  <c:v>67.78</c:v>
                </c:pt>
                <c:pt idx="201">
                  <c:v>66.709999999999994</c:v>
                </c:pt>
                <c:pt idx="202">
                  <c:v>65.69</c:v>
                </c:pt>
                <c:pt idx="203">
                  <c:v>64.72</c:v>
                </c:pt>
                <c:pt idx="204">
                  <c:v>63.8</c:v>
                </c:pt>
                <c:pt idx="205">
                  <c:v>62.92</c:v>
                </c:pt>
                <c:pt idx="206">
                  <c:v>62.09</c:v>
                </c:pt>
                <c:pt idx="207">
                  <c:v>61.309999999999995</c:v>
                </c:pt>
                <c:pt idx="208">
                  <c:v>60.56</c:v>
                </c:pt>
                <c:pt idx="209">
                  <c:v>59.849999999999994</c:v>
                </c:pt>
                <c:pt idx="210">
                  <c:v>59.190000000000012</c:v>
                </c:pt>
                <c:pt idx="211">
                  <c:v>58.56</c:v>
                </c:pt>
                <c:pt idx="212">
                  <c:v>57.96</c:v>
                </c:pt>
                <c:pt idx="213">
                  <c:v>57.4</c:v>
                </c:pt>
                <c:pt idx="214">
                  <c:v>56.87</c:v>
                </c:pt>
                <c:pt idx="215">
                  <c:v>56.37</c:v>
                </c:pt>
                <c:pt idx="216">
                  <c:v>55.91</c:v>
                </c:pt>
                <c:pt idx="217">
                  <c:v>55.47</c:v>
                </c:pt>
                <c:pt idx="218">
                  <c:v>55.06</c:v>
                </c:pt>
                <c:pt idx="219">
                  <c:v>54.67</c:v>
                </c:pt>
                <c:pt idx="220">
                  <c:v>54.309999999999995</c:v>
                </c:pt>
                <c:pt idx="221">
                  <c:v>53.98</c:v>
                </c:pt>
                <c:pt idx="222">
                  <c:v>53.67</c:v>
                </c:pt>
                <c:pt idx="223">
                  <c:v>53.379999999999995</c:v>
                </c:pt>
                <c:pt idx="224">
                  <c:v>53.11</c:v>
                </c:pt>
                <c:pt idx="225">
                  <c:v>52.86</c:v>
                </c:pt>
                <c:pt idx="226">
                  <c:v>52.63</c:v>
                </c:pt>
                <c:pt idx="227">
                  <c:v>52.42</c:v>
                </c:pt>
                <c:pt idx="228">
                  <c:v>52.230000000000011</c:v>
                </c:pt>
                <c:pt idx="229">
                  <c:v>52.05</c:v>
                </c:pt>
                <c:pt idx="230">
                  <c:v>51.89</c:v>
                </c:pt>
                <c:pt idx="231">
                  <c:v>51.75</c:v>
                </c:pt>
                <c:pt idx="232">
                  <c:v>51.620000000000012</c:v>
                </c:pt>
                <c:pt idx="233">
                  <c:v>51.5</c:v>
                </c:pt>
                <c:pt idx="234">
                  <c:v>51.4</c:v>
                </c:pt>
                <c:pt idx="235">
                  <c:v>51.309999999999995</c:v>
                </c:pt>
                <c:pt idx="236">
                  <c:v>51.24</c:v>
                </c:pt>
                <c:pt idx="237">
                  <c:v>51.18</c:v>
                </c:pt>
                <c:pt idx="238">
                  <c:v>51.13</c:v>
                </c:pt>
                <c:pt idx="239">
                  <c:v>51.09</c:v>
                </c:pt>
                <c:pt idx="240">
                  <c:v>51.06</c:v>
                </c:pt>
                <c:pt idx="241">
                  <c:v>51.04</c:v>
                </c:pt>
                <c:pt idx="242">
                  <c:v>51.04</c:v>
                </c:pt>
                <c:pt idx="243">
                  <c:v>51.04</c:v>
                </c:pt>
                <c:pt idx="244">
                  <c:v>51.05</c:v>
                </c:pt>
                <c:pt idx="245">
                  <c:v>51.07</c:v>
                </c:pt>
                <c:pt idx="246">
                  <c:v>51.1</c:v>
                </c:pt>
                <c:pt idx="247">
                  <c:v>51.14</c:v>
                </c:pt>
                <c:pt idx="248">
                  <c:v>51.190000000000012</c:v>
                </c:pt>
                <c:pt idx="249">
                  <c:v>51.24</c:v>
                </c:pt>
                <c:pt idx="250">
                  <c:v>51.309999999999995</c:v>
                </c:pt>
                <c:pt idx="251">
                  <c:v>51.379999999999995</c:v>
                </c:pt>
                <c:pt idx="252">
                  <c:v>51.46</c:v>
                </c:pt>
                <c:pt idx="253">
                  <c:v>51.54</c:v>
                </c:pt>
                <c:pt idx="254">
                  <c:v>51.63</c:v>
                </c:pt>
                <c:pt idx="255">
                  <c:v>51.730000000000011</c:v>
                </c:pt>
                <c:pt idx="256">
                  <c:v>51.839999999999996</c:v>
                </c:pt>
                <c:pt idx="257">
                  <c:v>51.949999999999996</c:v>
                </c:pt>
                <c:pt idx="258">
                  <c:v>52.06</c:v>
                </c:pt>
                <c:pt idx="259">
                  <c:v>52.190000000000012</c:v>
                </c:pt>
                <c:pt idx="260">
                  <c:v>52.32</c:v>
                </c:pt>
                <c:pt idx="261">
                  <c:v>52.449999999999996</c:v>
                </c:pt>
                <c:pt idx="262">
                  <c:v>52.59</c:v>
                </c:pt>
                <c:pt idx="263">
                  <c:v>52.74</c:v>
                </c:pt>
                <c:pt idx="264">
                  <c:v>52.89</c:v>
                </c:pt>
                <c:pt idx="265">
                  <c:v>53.04</c:v>
                </c:pt>
                <c:pt idx="266">
                  <c:v>53.2</c:v>
                </c:pt>
                <c:pt idx="267">
                  <c:v>53.37</c:v>
                </c:pt>
                <c:pt idx="268">
                  <c:v>53.54</c:v>
                </c:pt>
                <c:pt idx="269">
                  <c:v>53.720000000000013</c:v>
                </c:pt>
                <c:pt idx="270">
                  <c:v>53.9</c:v>
                </c:pt>
                <c:pt idx="271">
                  <c:v>54.08</c:v>
                </c:pt>
                <c:pt idx="272">
                  <c:v>54.27</c:v>
                </c:pt>
                <c:pt idx="273">
                  <c:v>54.46</c:v>
                </c:pt>
                <c:pt idx="274">
                  <c:v>54.660000000000011</c:v>
                </c:pt>
                <c:pt idx="275">
                  <c:v>54.86</c:v>
                </c:pt>
                <c:pt idx="276">
                  <c:v>55.07</c:v>
                </c:pt>
                <c:pt idx="277">
                  <c:v>55.28</c:v>
                </c:pt>
                <c:pt idx="278">
                  <c:v>55.49</c:v>
                </c:pt>
                <c:pt idx="279">
                  <c:v>55.71</c:v>
                </c:pt>
                <c:pt idx="280">
                  <c:v>55.93</c:v>
                </c:pt>
                <c:pt idx="281">
                  <c:v>56.160000000000011</c:v>
                </c:pt>
                <c:pt idx="282">
                  <c:v>56.379999999999995</c:v>
                </c:pt>
                <c:pt idx="283">
                  <c:v>56.620000000000012</c:v>
                </c:pt>
                <c:pt idx="284">
                  <c:v>56.849999999999994</c:v>
                </c:pt>
                <c:pt idx="285">
                  <c:v>57.09</c:v>
                </c:pt>
                <c:pt idx="286">
                  <c:v>57.339999999999996</c:v>
                </c:pt>
                <c:pt idx="287">
                  <c:v>57.59</c:v>
                </c:pt>
                <c:pt idx="288">
                  <c:v>57.839999999999996</c:v>
                </c:pt>
                <c:pt idx="289">
                  <c:v>58.09</c:v>
                </c:pt>
                <c:pt idx="290">
                  <c:v>58.349999999999994</c:v>
                </c:pt>
                <c:pt idx="291">
                  <c:v>58.61</c:v>
                </c:pt>
                <c:pt idx="292">
                  <c:v>58.879999999999995</c:v>
                </c:pt>
                <c:pt idx="293">
                  <c:v>59.14</c:v>
                </c:pt>
                <c:pt idx="294">
                  <c:v>59.42</c:v>
                </c:pt>
                <c:pt idx="295">
                  <c:v>59.690000000000012</c:v>
                </c:pt>
                <c:pt idx="296">
                  <c:v>59.97</c:v>
                </c:pt>
                <c:pt idx="297">
                  <c:v>60.25</c:v>
                </c:pt>
                <c:pt idx="298">
                  <c:v>60.54</c:v>
                </c:pt>
                <c:pt idx="299">
                  <c:v>60.82</c:v>
                </c:pt>
                <c:pt idx="300">
                  <c:v>61.11</c:v>
                </c:pt>
                <c:pt idx="301">
                  <c:v>61.41</c:v>
                </c:pt>
                <c:pt idx="302">
                  <c:v>61.71</c:v>
                </c:pt>
                <c:pt idx="303">
                  <c:v>62.01</c:v>
                </c:pt>
                <c:pt idx="304">
                  <c:v>62.309999999999995</c:v>
                </c:pt>
                <c:pt idx="305">
                  <c:v>62.620000000000012</c:v>
                </c:pt>
                <c:pt idx="306">
                  <c:v>62.93</c:v>
                </c:pt>
                <c:pt idx="307">
                  <c:v>63.25</c:v>
                </c:pt>
                <c:pt idx="308">
                  <c:v>63.56</c:v>
                </c:pt>
                <c:pt idx="309">
                  <c:v>63.879999999999995</c:v>
                </c:pt>
                <c:pt idx="310">
                  <c:v>64.209999999999994</c:v>
                </c:pt>
                <c:pt idx="311">
                  <c:v>64.53</c:v>
                </c:pt>
                <c:pt idx="312">
                  <c:v>64.86999999999999</c:v>
                </c:pt>
                <c:pt idx="313">
                  <c:v>65.2</c:v>
                </c:pt>
                <c:pt idx="314">
                  <c:v>65.540000000000006</c:v>
                </c:pt>
                <c:pt idx="315">
                  <c:v>65.88</c:v>
                </c:pt>
                <c:pt idx="316">
                  <c:v>66.22</c:v>
                </c:pt>
                <c:pt idx="317">
                  <c:v>66.569999999999993</c:v>
                </c:pt>
                <c:pt idx="318">
                  <c:v>66.92</c:v>
                </c:pt>
                <c:pt idx="319">
                  <c:v>67.27</c:v>
                </c:pt>
                <c:pt idx="320">
                  <c:v>67.63</c:v>
                </c:pt>
                <c:pt idx="321">
                  <c:v>67.989999999999995</c:v>
                </c:pt>
                <c:pt idx="322">
                  <c:v>68.349999999999994</c:v>
                </c:pt>
                <c:pt idx="323">
                  <c:v>68.72</c:v>
                </c:pt>
                <c:pt idx="324">
                  <c:v>69.09</c:v>
                </c:pt>
                <c:pt idx="325">
                  <c:v>69.459999999999994</c:v>
                </c:pt>
                <c:pt idx="326">
                  <c:v>69.84</c:v>
                </c:pt>
                <c:pt idx="327">
                  <c:v>70.22</c:v>
                </c:pt>
                <c:pt idx="328">
                  <c:v>70.599999999999994</c:v>
                </c:pt>
                <c:pt idx="329">
                  <c:v>70.989999999999995</c:v>
                </c:pt>
                <c:pt idx="330">
                  <c:v>71.38</c:v>
                </c:pt>
                <c:pt idx="331">
                  <c:v>71.78</c:v>
                </c:pt>
                <c:pt idx="332">
                  <c:v>72.179999999999978</c:v>
                </c:pt>
                <c:pt idx="333">
                  <c:v>72.58</c:v>
                </c:pt>
                <c:pt idx="334">
                  <c:v>72.989999999999995</c:v>
                </c:pt>
                <c:pt idx="335">
                  <c:v>73.39</c:v>
                </c:pt>
                <c:pt idx="336">
                  <c:v>73.81</c:v>
                </c:pt>
                <c:pt idx="337">
                  <c:v>74.23</c:v>
                </c:pt>
                <c:pt idx="338">
                  <c:v>74.649999999999991</c:v>
                </c:pt>
                <c:pt idx="339">
                  <c:v>75.069999999999993</c:v>
                </c:pt>
                <c:pt idx="340">
                  <c:v>75.5</c:v>
                </c:pt>
                <c:pt idx="341">
                  <c:v>75.930000000000007</c:v>
                </c:pt>
                <c:pt idx="342">
                  <c:v>76.36999999999999</c:v>
                </c:pt>
                <c:pt idx="343">
                  <c:v>76.81</c:v>
                </c:pt>
                <c:pt idx="344">
                  <c:v>77.260000000000005</c:v>
                </c:pt>
                <c:pt idx="345">
                  <c:v>77.709999999999994</c:v>
                </c:pt>
                <c:pt idx="346">
                  <c:v>78.16</c:v>
                </c:pt>
                <c:pt idx="347">
                  <c:v>78.61999999999999</c:v>
                </c:pt>
                <c:pt idx="348">
                  <c:v>79.08</c:v>
                </c:pt>
                <c:pt idx="349">
                  <c:v>79.55</c:v>
                </c:pt>
                <c:pt idx="350">
                  <c:v>80.02</c:v>
                </c:pt>
                <c:pt idx="351">
                  <c:v>80.489999999999995</c:v>
                </c:pt>
                <c:pt idx="352">
                  <c:v>80.97</c:v>
                </c:pt>
                <c:pt idx="353">
                  <c:v>81.459999999999994</c:v>
                </c:pt>
                <c:pt idx="354">
                  <c:v>81.95</c:v>
                </c:pt>
                <c:pt idx="355">
                  <c:v>82.440000000000026</c:v>
                </c:pt>
                <c:pt idx="356">
                  <c:v>82.940000000000026</c:v>
                </c:pt>
                <c:pt idx="357">
                  <c:v>83.45</c:v>
                </c:pt>
                <c:pt idx="358">
                  <c:v>83.95</c:v>
                </c:pt>
                <c:pt idx="359">
                  <c:v>84.47</c:v>
                </c:pt>
                <c:pt idx="360">
                  <c:v>84.990000000000023</c:v>
                </c:pt>
                <c:pt idx="361">
                  <c:v>85.51</c:v>
                </c:pt>
                <c:pt idx="362">
                  <c:v>86.04</c:v>
                </c:pt>
                <c:pt idx="363">
                  <c:v>86.58</c:v>
                </c:pt>
                <c:pt idx="364">
                  <c:v>87.11999999999999</c:v>
                </c:pt>
                <c:pt idx="365">
                  <c:v>87.66</c:v>
                </c:pt>
                <c:pt idx="366">
                  <c:v>88.210000000000022</c:v>
                </c:pt>
                <c:pt idx="367">
                  <c:v>88.77</c:v>
                </c:pt>
                <c:pt idx="368">
                  <c:v>89.33</c:v>
                </c:pt>
                <c:pt idx="369">
                  <c:v>89.9</c:v>
                </c:pt>
                <c:pt idx="370">
                  <c:v>90.47</c:v>
                </c:pt>
                <c:pt idx="371">
                  <c:v>91.05</c:v>
                </c:pt>
                <c:pt idx="372">
                  <c:v>91.64</c:v>
                </c:pt>
                <c:pt idx="373">
                  <c:v>92.23</c:v>
                </c:pt>
                <c:pt idx="374">
                  <c:v>92.83</c:v>
                </c:pt>
                <c:pt idx="375">
                  <c:v>93.440000000000026</c:v>
                </c:pt>
                <c:pt idx="376">
                  <c:v>94.05</c:v>
                </c:pt>
                <c:pt idx="377">
                  <c:v>94.669999999999987</c:v>
                </c:pt>
                <c:pt idx="378">
                  <c:v>95.29</c:v>
                </c:pt>
                <c:pt idx="379">
                  <c:v>95.93</c:v>
                </c:pt>
                <c:pt idx="380">
                  <c:v>96.57</c:v>
                </c:pt>
                <c:pt idx="381">
                  <c:v>97.210000000000022</c:v>
                </c:pt>
                <c:pt idx="382">
                  <c:v>97.86999999999999</c:v>
                </c:pt>
                <c:pt idx="383">
                  <c:v>98.53</c:v>
                </c:pt>
                <c:pt idx="384">
                  <c:v>99.2</c:v>
                </c:pt>
                <c:pt idx="385">
                  <c:v>99.86999999999999</c:v>
                </c:pt>
                <c:pt idx="386">
                  <c:v>100.56</c:v>
                </c:pt>
                <c:pt idx="387">
                  <c:v>101.25</c:v>
                </c:pt>
                <c:pt idx="388">
                  <c:v>101.95</c:v>
                </c:pt>
                <c:pt idx="389">
                  <c:v>102.66</c:v>
                </c:pt>
                <c:pt idx="390">
                  <c:v>103.36999999999999</c:v>
                </c:pt>
                <c:pt idx="391">
                  <c:v>104.1</c:v>
                </c:pt>
                <c:pt idx="392">
                  <c:v>104.83</c:v>
                </c:pt>
                <c:pt idx="393">
                  <c:v>105.58</c:v>
                </c:pt>
                <c:pt idx="394">
                  <c:v>106.33</c:v>
                </c:pt>
                <c:pt idx="395">
                  <c:v>107.09</c:v>
                </c:pt>
                <c:pt idx="396">
                  <c:v>107.86</c:v>
                </c:pt>
                <c:pt idx="397">
                  <c:v>108.64</c:v>
                </c:pt>
                <c:pt idx="398">
                  <c:v>109.43</c:v>
                </c:pt>
                <c:pt idx="399">
                  <c:v>110.23</c:v>
                </c:pt>
                <c:pt idx="400">
                  <c:v>111.04</c:v>
                </c:pt>
                <c:pt idx="401">
                  <c:v>111.86</c:v>
                </c:pt>
                <c:pt idx="402">
                  <c:v>112.69</c:v>
                </c:pt>
                <c:pt idx="403">
                  <c:v>113.53</c:v>
                </c:pt>
                <c:pt idx="404">
                  <c:v>114.38</c:v>
                </c:pt>
                <c:pt idx="405">
                  <c:v>115.24000000000002</c:v>
                </c:pt>
                <c:pt idx="406">
                  <c:v>116.11999999999999</c:v>
                </c:pt>
                <c:pt idx="407">
                  <c:v>117</c:v>
                </c:pt>
                <c:pt idx="408">
                  <c:v>117.9</c:v>
                </c:pt>
                <c:pt idx="409">
                  <c:v>118.81</c:v>
                </c:pt>
                <c:pt idx="410">
                  <c:v>119.73</c:v>
                </c:pt>
                <c:pt idx="411">
                  <c:v>120.66999999999999</c:v>
                </c:pt>
                <c:pt idx="412">
                  <c:v>121.61</c:v>
                </c:pt>
                <c:pt idx="413">
                  <c:v>122.57</c:v>
                </c:pt>
                <c:pt idx="414">
                  <c:v>123.54</c:v>
                </c:pt>
                <c:pt idx="415">
                  <c:v>124.53</c:v>
                </c:pt>
                <c:pt idx="416">
                  <c:v>125.53</c:v>
                </c:pt>
                <c:pt idx="417">
                  <c:v>126.54</c:v>
                </c:pt>
                <c:pt idx="418">
                  <c:v>127.57</c:v>
                </c:pt>
                <c:pt idx="419">
                  <c:v>128.60999999999999</c:v>
                </c:pt>
                <c:pt idx="420">
                  <c:v>129.66999999999999</c:v>
                </c:pt>
                <c:pt idx="421">
                  <c:v>130.73999999999998</c:v>
                </c:pt>
                <c:pt idx="422">
                  <c:v>131.82000000000082</c:v>
                </c:pt>
                <c:pt idx="423">
                  <c:v>132.91999999999999</c:v>
                </c:pt>
                <c:pt idx="424">
                  <c:v>134.04</c:v>
                </c:pt>
                <c:pt idx="425">
                  <c:v>135.16999999999999</c:v>
                </c:pt>
                <c:pt idx="426">
                  <c:v>136.32000000000082</c:v>
                </c:pt>
                <c:pt idx="427">
                  <c:v>137.49</c:v>
                </c:pt>
                <c:pt idx="428">
                  <c:v>138.66999999999999</c:v>
                </c:pt>
                <c:pt idx="429">
                  <c:v>139.87</c:v>
                </c:pt>
                <c:pt idx="430">
                  <c:v>141.09</c:v>
                </c:pt>
                <c:pt idx="431">
                  <c:v>142.32000000000082</c:v>
                </c:pt>
                <c:pt idx="432">
                  <c:v>143.57</c:v>
                </c:pt>
                <c:pt idx="433">
                  <c:v>144.84</c:v>
                </c:pt>
                <c:pt idx="434">
                  <c:v>146.13</c:v>
                </c:pt>
                <c:pt idx="435">
                  <c:v>147.44</c:v>
                </c:pt>
                <c:pt idx="436">
                  <c:v>148.76</c:v>
                </c:pt>
                <c:pt idx="437">
                  <c:v>150.1</c:v>
                </c:pt>
                <c:pt idx="438">
                  <c:v>151.47</c:v>
                </c:pt>
                <c:pt idx="439">
                  <c:v>152.85000000000082</c:v>
                </c:pt>
                <c:pt idx="440">
                  <c:v>154.25</c:v>
                </c:pt>
                <c:pt idx="441">
                  <c:v>155.66999999999999</c:v>
                </c:pt>
                <c:pt idx="442">
                  <c:v>157.12</c:v>
                </c:pt>
                <c:pt idx="443">
                  <c:v>158.58000000000001</c:v>
                </c:pt>
                <c:pt idx="444">
                  <c:v>160.06</c:v>
                </c:pt>
                <c:pt idx="445">
                  <c:v>161.56</c:v>
                </c:pt>
                <c:pt idx="446">
                  <c:v>163.08000000000001</c:v>
                </c:pt>
                <c:pt idx="447">
                  <c:v>164.62</c:v>
                </c:pt>
                <c:pt idx="448">
                  <c:v>166.18</c:v>
                </c:pt>
                <c:pt idx="449">
                  <c:v>167.76999999999998</c:v>
                </c:pt>
                <c:pt idx="450">
                  <c:v>169.37</c:v>
                </c:pt>
                <c:pt idx="452">
                  <c:v>203.85000000000082</c:v>
                </c:pt>
                <c:pt idx="453">
                  <c:v>203.05</c:v>
                </c:pt>
                <c:pt idx="454">
                  <c:v>202.26</c:v>
                </c:pt>
                <c:pt idx="455">
                  <c:v>201.48000000000027</c:v>
                </c:pt>
                <c:pt idx="456">
                  <c:v>200.72</c:v>
                </c:pt>
                <c:pt idx="457">
                  <c:v>199.96</c:v>
                </c:pt>
                <c:pt idx="458">
                  <c:v>199.23</c:v>
                </c:pt>
                <c:pt idx="459">
                  <c:v>198.5</c:v>
                </c:pt>
                <c:pt idx="460">
                  <c:v>197.78</c:v>
                </c:pt>
                <c:pt idx="461">
                  <c:v>197.08</c:v>
                </c:pt>
                <c:pt idx="462">
                  <c:v>196.4</c:v>
                </c:pt>
                <c:pt idx="463">
                  <c:v>195.72</c:v>
                </c:pt>
                <c:pt idx="464">
                  <c:v>195.06</c:v>
                </c:pt>
                <c:pt idx="465">
                  <c:v>194.41</c:v>
                </c:pt>
                <c:pt idx="466">
                  <c:v>193.76999999999998</c:v>
                </c:pt>
                <c:pt idx="467">
                  <c:v>193.15</c:v>
                </c:pt>
                <c:pt idx="468">
                  <c:v>192.53</c:v>
                </c:pt>
                <c:pt idx="469">
                  <c:v>191.93</c:v>
                </c:pt>
                <c:pt idx="470">
                  <c:v>191.35000000000082</c:v>
                </c:pt>
                <c:pt idx="471">
                  <c:v>190.76999999999998</c:v>
                </c:pt>
                <c:pt idx="472">
                  <c:v>190.20999999999998</c:v>
                </c:pt>
                <c:pt idx="473">
                  <c:v>189.65</c:v>
                </c:pt>
                <c:pt idx="474">
                  <c:v>189.10999999999999</c:v>
                </c:pt>
                <c:pt idx="475">
                  <c:v>188.59</c:v>
                </c:pt>
                <c:pt idx="476">
                  <c:v>188.07</c:v>
                </c:pt>
                <c:pt idx="477">
                  <c:v>187.56</c:v>
                </c:pt>
                <c:pt idx="478">
                  <c:v>187.07</c:v>
                </c:pt>
                <c:pt idx="479">
                  <c:v>186.58</c:v>
                </c:pt>
                <c:pt idx="480">
                  <c:v>186.10999999999999</c:v>
                </c:pt>
                <c:pt idx="481">
                  <c:v>185.65</c:v>
                </c:pt>
                <c:pt idx="482">
                  <c:v>185.19</c:v>
                </c:pt>
                <c:pt idx="483">
                  <c:v>184.75</c:v>
                </c:pt>
                <c:pt idx="484">
                  <c:v>184.32000000000082</c:v>
                </c:pt>
                <c:pt idx="485">
                  <c:v>183.9</c:v>
                </c:pt>
                <c:pt idx="486">
                  <c:v>183.49</c:v>
                </c:pt>
                <c:pt idx="487">
                  <c:v>183.08</c:v>
                </c:pt>
                <c:pt idx="488">
                  <c:v>182.69</c:v>
                </c:pt>
                <c:pt idx="489">
                  <c:v>182.31</c:v>
                </c:pt>
                <c:pt idx="490">
                  <c:v>181.93</c:v>
                </c:pt>
                <c:pt idx="491">
                  <c:v>181.57</c:v>
                </c:pt>
                <c:pt idx="492">
                  <c:v>181.20999999999998</c:v>
                </c:pt>
                <c:pt idx="493">
                  <c:v>180.86</c:v>
                </c:pt>
                <c:pt idx="494">
                  <c:v>180.52</c:v>
                </c:pt>
                <c:pt idx="495">
                  <c:v>180.19</c:v>
                </c:pt>
                <c:pt idx="496">
                  <c:v>179.87</c:v>
                </c:pt>
                <c:pt idx="497">
                  <c:v>179.56</c:v>
                </c:pt>
                <c:pt idx="498">
                  <c:v>179.25</c:v>
                </c:pt>
                <c:pt idx="499">
                  <c:v>178.95000000000007</c:v>
                </c:pt>
                <c:pt idx="500">
                  <c:v>178.66</c:v>
                </c:pt>
                <c:pt idx="501">
                  <c:v>178.38000000000082</c:v>
                </c:pt>
                <c:pt idx="502">
                  <c:v>178.1</c:v>
                </c:pt>
                <c:pt idx="503">
                  <c:v>177.83</c:v>
                </c:pt>
                <c:pt idx="504">
                  <c:v>177.57</c:v>
                </c:pt>
                <c:pt idx="505">
                  <c:v>177.32000000000082</c:v>
                </c:pt>
                <c:pt idx="506">
                  <c:v>177.07</c:v>
                </c:pt>
                <c:pt idx="507">
                  <c:v>176.83</c:v>
                </c:pt>
                <c:pt idx="508">
                  <c:v>176.6</c:v>
                </c:pt>
                <c:pt idx="509">
                  <c:v>176.37</c:v>
                </c:pt>
                <c:pt idx="510">
                  <c:v>176.15</c:v>
                </c:pt>
                <c:pt idx="511">
                  <c:v>175.93</c:v>
                </c:pt>
                <c:pt idx="512">
                  <c:v>175.73</c:v>
                </c:pt>
                <c:pt idx="513">
                  <c:v>175.52</c:v>
                </c:pt>
                <c:pt idx="514">
                  <c:v>175.33</c:v>
                </c:pt>
                <c:pt idx="515">
                  <c:v>175.14</c:v>
                </c:pt>
                <c:pt idx="516">
                  <c:v>174.95000000000007</c:v>
                </c:pt>
                <c:pt idx="517">
                  <c:v>174.76999999999998</c:v>
                </c:pt>
                <c:pt idx="518">
                  <c:v>174.6</c:v>
                </c:pt>
                <c:pt idx="519">
                  <c:v>174.43</c:v>
                </c:pt>
                <c:pt idx="520">
                  <c:v>174.26999999999998</c:v>
                </c:pt>
                <c:pt idx="521">
                  <c:v>174.12</c:v>
                </c:pt>
                <c:pt idx="522">
                  <c:v>173.96</c:v>
                </c:pt>
                <c:pt idx="523">
                  <c:v>173.82000000000082</c:v>
                </c:pt>
                <c:pt idx="524">
                  <c:v>173.68</c:v>
                </c:pt>
                <c:pt idx="525">
                  <c:v>173.54</c:v>
                </c:pt>
                <c:pt idx="526">
                  <c:v>173.41</c:v>
                </c:pt>
                <c:pt idx="527">
                  <c:v>173.28</c:v>
                </c:pt>
                <c:pt idx="528">
                  <c:v>173.16</c:v>
                </c:pt>
                <c:pt idx="529">
                  <c:v>173.04</c:v>
                </c:pt>
                <c:pt idx="530">
                  <c:v>172.93</c:v>
                </c:pt>
                <c:pt idx="531">
                  <c:v>172.82000000000082</c:v>
                </c:pt>
                <c:pt idx="532">
                  <c:v>172.70999999999998</c:v>
                </c:pt>
                <c:pt idx="533">
                  <c:v>172.60999999999999</c:v>
                </c:pt>
                <c:pt idx="534">
                  <c:v>172.52</c:v>
                </c:pt>
                <c:pt idx="535">
                  <c:v>172.42000000000004</c:v>
                </c:pt>
                <c:pt idx="536">
                  <c:v>172.34</c:v>
                </c:pt>
                <c:pt idx="537">
                  <c:v>172.25</c:v>
                </c:pt>
                <c:pt idx="538">
                  <c:v>172.17</c:v>
                </c:pt>
                <c:pt idx="539">
                  <c:v>172.1</c:v>
                </c:pt>
                <c:pt idx="540">
                  <c:v>172.02</c:v>
                </c:pt>
                <c:pt idx="541">
                  <c:v>171.96</c:v>
                </c:pt>
                <c:pt idx="542">
                  <c:v>171.89000000000001</c:v>
                </c:pt>
                <c:pt idx="543">
                  <c:v>171.83</c:v>
                </c:pt>
                <c:pt idx="544">
                  <c:v>171.76999999999998</c:v>
                </c:pt>
                <c:pt idx="545">
                  <c:v>171.72</c:v>
                </c:pt>
                <c:pt idx="546">
                  <c:v>171.67</c:v>
                </c:pt>
                <c:pt idx="547">
                  <c:v>171.62</c:v>
                </c:pt>
                <c:pt idx="548">
                  <c:v>171.57</c:v>
                </c:pt>
                <c:pt idx="549">
                  <c:v>171.53</c:v>
                </c:pt>
                <c:pt idx="550">
                  <c:v>171.49</c:v>
                </c:pt>
                <c:pt idx="551">
                  <c:v>171.46</c:v>
                </c:pt>
                <c:pt idx="552">
                  <c:v>171.43</c:v>
                </c:pt>
                <c:pt idx="553">
                  <c:v>171.4</c:v>
                </c:pt>
                <c:pt idx="554">
                  <c:v>171.37</c:v>
                </c:pt>
                <c:pt idx="555">
                  <c:v>171.35000000000082</c:v>
                </c:pt>
                <c:pt idx="556">
                  <c:v>171.33</c:v>
                </c:pt>
                <c:pt idx="557">
                  <c:v>171.31</c:v>
                </c:pt>
                <c:pt idx="558">
                  <c:v>171.3</c:v>
                </c:pt>
                <c:pt idx="559">
                  <c:v>171.28</c:v>
                </c:pt>
                <c:pt idx="560">
                  <c:v>171.28</c:v>
                </c:pt>
                <c:pt idx="561">
                  <c:v>171.26999999999998</c:v>
                </c:pt>
                <c:pt idx="562">
                  <c:v>171.26</c:v>
                </c:pt>
                <c:pt idx="563">
                  <c:v>171.26</c:v>
                </c:pt>
                <c:pt idx="564">
                  <c:v>171.26</c:v>
                </c:pt>
                <c:pt idx="565">
                  <c:v>171.26999999999998</c:v>
                </c:pt>
                <c:pt idx="566">
                  <c:v>171.26999999999998</c:v>
                </c:pt>
                <c:pt idx="567">
                  <c:v>171.28</c:v>
                </c:pt>
                <c:pt idx="568">
                  <c:v>171.29</c:v>
                </c:pt>
                <c:pt idx="569">
                  <c:v>171.3</c:v>
                </c:pt>
                <c:pt idx="570">
                  <c:v>171.32000000000082</c:v>
                </c:pt>
                <c:pt idx="571">
                  <c:v>171.34</c:v>
                </c:pt>
                <c:pt idx="572">
                  <c:v>171.36</c:v>
                </c:pt>
                <c:pt idx="573">
                  <c:v>171.38000000000082</c:v>
                </c:pt>
                <c:pt idx="574">
                  <c:v>171.4</c:v>
                </c:pt>
                <c:pt idx="575">
                  <c:v>171.43</c:v>
                </c:pt>
                <c:pt idx="576">
                  <c:v>171.46</c:v>
                </c:pt>
                <c:pt idx="577">
                  <c:v>171.49</c:v>
                </c:pt>
                <c:pt idx="578">
                  <c:v>171.52</c:v>
                </c:pt>
                <c:pt idx="579">
                  <c:v>171.55</c:v>
                </c:pt>
                <c:pt idx="580">
                  <c:v>171.59</c:v>
                </c:pt>
                <c:pt idx="581">
                  <c:v>171.62</c:v>
                </c:pt>
                <c:pt idx="582">
                  <c:v>171.66</c:v>
                </c:pt>
                <c:pt idx="583">
                  <c:v>171.70999999999998</c:v>
                </c:pt>
                <c:pt idx="584">
                  <c:v>171.75</c:v>
                </c:pt>
                <c:pt idx="585">
                  <c:v>171.79</c:v>
                </c:pt>
                <c:pt idx="586">
                  <c:v>171.84</c:v>
                </c:pt>
                <c:pt idx="587">
                  <c:v>171.89000000000001</c:v>
                </c:pt>
                <c:pt idx="588">
                  <c:v>171.94</c:v>
                </c:pt>
                <c:pt idx="589">
                  <c:v>171.99</c:v>
                </c:pt>
                <c:pt idx="590">
                  <c:v>172.04</c:v>
                </c:pt>
                <c:pt idx="591">
                  <c:v>172.1</c:v>
                </c:pt>
                <c:pt idx="592">
                  <c:v>172.15</c:v>
                </c:pt>
                <c:pt idx="593">
                  <c:v>172.20999999999998</c:v>
                </c:pt>
                <c:pt idx="594">
                  <c:v>172.26999999999998</c:v>
                </c:pt>
                <c:pt idx="595">
                  <c:v>172.33</c:v>
                </c:pt>
                <c:pt idx="596">
                  <c:v>172.39000000000001</c:v>
                </c:pt>
                <c:pt idx="597">
                  <c:v>172.46</c:v>
                </c:pt>
                <c:pt idx="598">
                  <c:v>172.52</c:v>
                </c:pt>
                <c:pt idx="599">
                  <c:v>172.59</c:v>
                </c:pt>
                <c:pt idx="600">
                  <c:v>172.66</c:v>
                </c:pt>
                <c:pt idx="601">
                  <c:v>172.73</c:v>
                </c:pt>
                <c:pt idx="602">
                  <c:v>172.8</c:v>
                </c:pt>
                <c:pt idx="603">
                  <c:v>172.87</c:v>
                </c:pt>
                <c:pt idx="604">
                  <c:v>172.94</c:v>
                </c:pt>
                <c:pt idx="605">
                  <c:v>173.02</c:v>
                </c:pt>
                <c:pt idx="606">
                  <c:v>173.1</c:v>
                </c:pt>
                <c:pt idx="607">
                  <c:v>173.17</c:v>
                </c:pt>
                <c:pt idx="608">
                  <c:v>173.25</c:v>
                </c:pt>
                <c:pt idx="609">
                  <c:v>173.33</c:v>
                </c:pt>
                <c:pt idx="610">
                  <c:v>173.41</c:v>
                </c:pt>
                <c:pt idx="611">
                  <c:v>173.49</c:v>
                </c:pt>
                <c:pt idx="612">
                  <c:v>173.58</c:v>
                </c:pt>
                <c:pt idx="613">
                  <c:v>173.66</c:v>
                </c:pt>
                <c:pt idx="614">
                  <c:v>173.75</c:v>
                </c:pt>
                <c:pt idx="615">
                  <c:v>173.83</c:v>
                </c:pt>
                <c:pt idx="616">
                  <c:v>173.92000000000004</c:v>
                </c:pt>
                <c:pt idx="617">
                  <c:v>174.01</c:v>
                </c:pt>
                <c:pt idx="618">
                  <c:v>174.1</c:v>
                </c:pt>
                <c:pt idx="619">
                  <c:v>174.19</c:v>
                </c:pt>
                <c:pt idx="620">
                  <c:v>174.28</c:v>
                </c:pt>
                <c:pt idx="621">
                  <c:v>174.38000000000082</c:v>
                </c:pt>
                <c:pt idx="622">
                  <c:v>174.47</c:v>
                </c:pt>
                <c:pt idx="623">
                  <c:v>174.56</c:v>
                </c:pt>
                <c:pt idx="624">
                  <c:v>174.66</c:v>
                </c:pt>
                <c:pt idx="625">
                  <c:v>174.76</c:v>
                </c:pt>
                <c:pt idx="626">
                  <c:v>174.85000000000082</c:v>
                </c:pt>
                <c:pt idx="627">
                  <c:v>174.95000000000007</c:v>
                </c:pt>
                <c:pt idx="628">
                  <c:v>175.05</c:v>
                </c:pt>
                <c:pt idx="629">
                  <c:v>175.15</c:v>
                </c:pt>
                <c:pt idx="630">
                  <c:v>175.25</c:v>
                </c:pt>
                <c:pt idx="631">
                  <c:v>175.36</c:v>
                </c:pt>
                <c:pt idx="632">
                  <c:v>175.46</c:v>
                </c:pt>
                <c:pt idx="633">
                  <c:v>175.56</c:v>
                </c:pt>
                <c:pt idx="634">
                  <c:v>175.67</c:v>
                </c:pt>
                <c:pt idx="635">
                  <c:v>175.76999999999998</c:v>
                </c:pt>
                <c:pt idx="636">
                  <c:v>175.88000000000082</c:v>
                </c:pt>
                <c:pt idx="637">
                  <c:v>175.99</c:v>
                </c:pt>
                <c:pt idx="638">
                  <c:v>176.09</c:v>
                </c:pt>
                <c:pt idx="639">
                  <c:v>176.2</c:v>
                </c:pt>
                <c:pt idx="640">
                  <c:v>176.31</c:v>
                </c:pt>
                <c:pt idx="641">
                  <c:v>176.42000000000004</c:v>
                </c:pt>
                <c:pt idx="642">
                  <c:v>176.53</c:v>
                </c:pt>
                <c:pt idx="643">
                  <c:v>176.64</c:v>
                </c:pt>
                <c:pt idx="644">
                  <c:v>176.76</c:v>
                </c:pt>
                <c:pt idx="645">
                  <c:v>176.87</c:v>
                </c:pt>
                <c:pt idx="646">
                  <c:v>176.98000000000027</c:v>
                </c:pt>
                <c:pt idx="647">
                  <c:v>177.1</c:v>
                </c:pt>
                <c:pt idx="648">
                  <c:v>177.20999999999998</c:v>
                </c:pt>
                <c:pt idx="649">
                  <c:v>177.33</c:v>
                </c:pt>
                <c:pt idx="650">
                  <c:v>177.44</c:v>
                </c:pt>
                <c:pt idx="651">
                  <c:v>177.56</c:v>
                </c:pt>
                <c:pt idx="652">
                  <c:v>177.68</c:v>
                </c:pt>
                <c:pt idx="653">
                  <c:v>177.8</c:v>
                </c:pt>
                <c:pt idx="654">
                  <c:v>177.92000000000004</c:v>
                </c:pt>
                <c:pt idx="655">
                  <c:v>178.03</c:v>
                </c:pt>
                <c:pt idx="656">
                  <c:v>178.15</c:v>
                </c:pt>
                <c:pt idx="657">
                  <c:v>178.28</c:v>
                </c:pt>
                <c:pt idx="658">
                  <c:v>178.4</c:v>
                </c:pt>
                <c:pt idx="659">
                  <c:v>178.52</c:v>
                </c:pt>
                <c:pt idx="660">
                  <c:v>178.64</c:v>
                </c:pt>
                <c:pt idx="661">
                  <c:v>178.76</c:v>
                </c:pt>
                <c:pt idx="662">
                  <c:v>178.89000000000001</c:v>
                </c:pt>
                <c:pt idx="663">
                  <c:v>179.01</c:v>
                </c:pt>
                <c:pt idx="664">
                  <c:v>179.14</c:v>
                </c:pt>
                <c:pt idx="665">
                  <c:v>179.26</c:v>
                </c:pt>
                <c:pt idx="666">
                  <c:v>179.39000000000001</c:v>
                </c:pt>
                <c:pt idx="667">
                  <c:v>179.51</c:v>
                </c:pt>
                <c:pt idx="668">
                  <c:v>179.64</c:v>
                </c:pt>
                <c:pt idx="669">
                  <c:v>179.76999999999998</c:v>
                </c:pt>
                <c:pt idx="670">
                  <c:v>179.89000000000001</c:v>
                </c:pt>
                <c:pt idx="671">
                  <c:v>180.02</c:v>
                </c:pt>
                <c:pt idx="672">
                  <c:v>180.15</c:v>
                </c:pt>
                <c:pt idx="673">
                  <c:v>180.28</c:v>
                </c:pt>
                <c:pt idx="674">
                  <c:v>180.41</c:v>
                </c:pt>
                <c:pt idx="675">
                  <c:v>180.54</c:v>
                </c:pt>
                <c:pt idx="676">
                  <c:v>180.67</c:v>
                </c:pt>
                <c:pt idx="677">
                  <c:v>180.8</c:v>
                </c:pt>
                <c:pt idx="678">
                  <c:v>180.93</c:v>
                </c:pt>
                <c:pt idx="679">
                  <c:v>181.06</c:v>
                </c:pt>
                <c:pt idx="680">
                  <c:v>181.19</c:v>
                </c:pt>
                <c:pt idx="681">
                  <c:v>181.33</c:v>
                </c:pt>
                <c:pt idx="682">
                  <c:v>181.46</c:v>
                </c:pt>
                <c:pt idx="683">
                  <c:v>181.59</c:v>
                </c:pt>
                <c:pt idx="684">
                  <c:v>181.73</c:v>
                </c:pt>
                <c:pt idx="685">
                  <c:v>181.86</c:v>
                </c:pt>
                <c:pt idx="686">
                  <c:v>181.99</c:v>
                </c:pt>
                <c:pt idx="687">
                  <c:v>182.13</c:v>
                </c:pt>
                <c:pt idx="688">
                  <c:v>182.26</c:v>
                </c:pt>
                <c:pt idx="689">
                  <c:v>182.4</c:v>
                </c:pt>
                <c:pt idx="690">
                  <c:v>182.54</c:v>
                </c:pt>
                <c:pt idx="691">
                  <c:v>182.67</c:v>
                </c:pt>
                <c:pt idx="692">
                  <c:v>182.81</c:v>
                </c:pt>
                <c:pt idx="693">
                  <c:v>182.95000000000007</c:v>
                </c:pt>
                <c:pt idx="694">
                  <c:v>183.08</c:v>
                </c:pt>
                <c:pt idx="695">
                  <c:v>183.22</c:v>
                </c:pt>
                <c:pt idx="696">
                  <c:v>183.36</c:v>
                </c:pt>
                <c:pt idx="697">
                  <c:v>183.5</c:v>
                </c:pt>
                <c:pt idx="698">
                  <c:v>183.64</c:v>
                </c:pt>
                <c:pt idx="699">
                  <c:v>183.78</c:v>
                </c:pt>
                <c:pt idx="700">
                  <c:v>183.92000000000004</c:v>
                </c:pt>
                <c:pt idx="701">
                  <c:v>184.06</c:v>
                </c:pt>
                <c:pt idx="702">
                  <c:v>184.2</c:v>
                </c:pt>
                <c:pt idx="703">
                  <c:v>184.34</c:v>
                </c:pt>
                <c:pt idx="704">
                  <c:v>184.48000000000027</c:v>
                </c:pt>
                <c:pt idx="705">
                  <c:v>184.62</c:v>
                </c:pt>
                <c:pt idx="706">
                  <c:v>184.76</c:v>
                </c:pt>
                <c:pt idx="707">
                  <c:v>184.9</c:v>
                </c:pt>
                <c:pt idx="708">
                  <c:v>185.04</c:v>
                </c:pt>
                <c:pt idx="709">
                  <c:v>185.19</c:v>
                </c:pt>
                <c:pt idx="710">
                  <c:v>185.33</c:v>
                </c:pt>
                <c:pt idx="711">
                  <c:v>185.47</c:v>
                </c:pt>
                <c:pt idx="712">
                  <c:v>185.60999999999999</c:v>
                </c:pt>
                <c:pt idx="713">
                  <c:v>185.76</c:v>
                </c:pt>
                <c:pt idx="714">
                  <c:v>185.9</c:v>
                </c:pt>
                <c:pt idx="715">
                  <c:v>186.05</c:v>
                </c:pt>
                <c:pt idx="716">
                  <c:v>186.19</c:v>
                </c:pt>
                <c:pt idx="717">
                  <c:v>186.34</c:v>
                </c:pt>
                <c:pt idx="718">
                  <c:v>186.48000000000027</c:v>
                </c:pt>
                <c:pt idx="719">
                  <c:v>186.63</c:v>
                </c:pt>
                <c:pt idx="720">
                  <c:v>186.76999999999998</c:v>
                </c:pt>
                <c:pt idx="721">
                  <c:v>186.92000000000004</c:v>
                </c:pt>
                <c:pt idx="722">
                  <c:v>187.06</c:v>
                </c:pt>
                <c:pt idx="723">
                  <c:v>187.20999999999998</c:v>
                </c:pt>
                <c:pt idx="724">
                  <c:v>187.35000000000082</c:v>
                </c:pt>
                <c:pt idx="725">
                  <c:v>187.5</c:v>
                </c:pt>
                <c:pt idx="726">
                  <c:v>187.65</c:v>
                </c:pt>
                <c:pt idx="727">
                  <c:v>187.8</c:v>
                </c:pt>
                <c:pt idx="728">
                  <c:v>187.94</c:v>
                </c:pt>
                <c:pt idx="729">
                  <c:v>188.09</c:v>
                </c:pt>
                <c:pt idx="730">
                  <c:v>188.23999999999998</c:v>
                </c:pt>
                <c:pt idx="731">
                  <c:v>188.39000000000001</c:v>
                </c:pt>
                <c:pt idx="732">
                  <c:v>188.54</c:v>
                </c:pt>
                <c:pt idx="733">
                  <c:v>188.68</c:v>
                </c:pt>
                <c:pt idx="734">
                  <c:v>188.83</c:v>
                </c:pt>
                <c:pt idx="735">
                  <c:v>188.98000000000027</c:v>
                </c:pt>
                <c:pt idx="736">
                  <c:v>189.13</c:v>
                </c:pt>
                <c:pt idx="737">
                  <c:v>189.28</c:v>
                </c:pt>
                <c:pt idx="738">
                  <c:v>189.43</c:v>
                </c:pt>
                <c:pt idx="739">
                  <c:v>189.58</c:v>
                </c:pt>
                <c:pt idx="740">
                  <c:v>189.73</c:v>
                </c:pt>
                <c:pt idx="741">
                  <c:v>189.88000000000082</c:v>
                </c:pt>
                <c:pt idx="742">
                  <c:v>190.03</c:v>
                </c:pt>
                <c:pt idx="743">
                  <c:v>190.19</c:v>
                </c:pt>
                <c:pt idx="744">
                  <c:v>190.34</c:v>
                </c:pt>
                <c:pt idx="745">
                  <c:v>190.49</c:v>
                </c:pt>
                <c:pt idx="746">
                  <c:v>190.64</c:v>
                </c:pt>
                <c:pt idx="747">
                  <c:v>190.79</c:v>
                </c:pt>
                <c:pt idx="748">
                  <c:v>190.95000000000007</c:v>
                </c:pt>
                <c:pt idx="749">
                  <c:v>191.1</c:v>
                </c:pt>
                <c:pt idx="750">
                  <c:v>191.25</c:v>
                </c:pt>
                <c:pt idx="751">
                  <c:v>191.4</c:v>
                </c:pt>
                <c:pt idx="752">
                  <c:v>191.56</c:v>
                </c:pt>
                <c:pt idx="753">
                  <c:v>191.70999999999998</c:v>
                </c:pt>
                <c:pt idx="754">
                  <c:v>191.86</c:v>
                </c:pt>
                <c:pt idx="755">
                  <c:v>192.02</c:v>
                </c:pt>
                <c:pt idx="756">
                  <c:v>192.17</c:v>
                </c:pt>
                <c:pt idx="757">
                  <c:v>192.33</c:v>
                </c:pt>
                <c:pt idx="758">
                  <c:v>192.48000000000027</c:v>
                </c:pt>
                <c:pt idx="759">
                  <c:v>192.64</c:v>
                </c:pt>
                <c:pt idx="760">
                  <c:v>192.79</c:v>
                </c:pt>
                <c:pt idx="761">
                  <c:v>192.95000000000007</c:v>
                </c:pt>
                <c:pt idx="762">
                  <c:v>193.1</c:v>
                </c:pt>
                <c:pt idx="763">
                  <c:v>193.26</c:v>
                </c:pt>
                <c:pt idx="764">
                  <c:v>193.42000000000004</c:v>
                </c:pt>
                <c:pt idx="765">
                  <c:v>193.57</c:v>
                </c:pt>
                <c:pt idx="766">
                  <c:v>193.73</c:v>
                </c:pt>
                <c:pt idx="767">
                  <c:v>193.89000000000001</c:v>
                </c:pt>
                <c:pt idx="768">
                  <c:v>194.04</c:v>
                </c:pt>
                <c:pt idx="769">
                  <c:v>194.2</c:v>
                </c:pt>
                <c:pt idx="770">
                  <c:v>194.36</c:v>
                </c:pt>
                <c:pt idx="771">
                  <c:v>194.52</c:v>
                </c:pt>
                <c:pt idx="772">
                  <c:v>194.68</c:v>
                </c:pt>
                <c:pt idx="773">
                  <c:v>194.83</c:v>
                </c:pt>
                <c:pt idx="774">
                  <c:v>194.99</c:v>
                </c:pt>
                <c:pt idx="775">
                  <c:v>195.15</c:v>
                </c:pt>
                <c:pt idx="776">
                  <c:v>195.31</c:v>
                </c:pt>
                <c:pt idx="777">
                  <c:v>195.47</c:v>
                </c:pt>
                <c:pt idx="778">
                  <c:v>195.63</c:v>
                </c:pt>
                <c:pt idx="779">
                  <c:v>195.79</c:v>
                </c:pt>
                <c:pt idx="780">
                  <c:v>195.95000000000007</c:v>
                </c:pt>
                <c:pt idx="781">
                  <c:v>196.10999999999999</c:v>
                </c:pt>
                <c:pt idx="782">
                  <c:v>196.28</c:v>
                </c:pt>
                <c:pt idx="783">
                  <c:v>196.44</c:v>
                </c:pt>
                <c:pt idx="784">
                  <c:v>196.6</c:v>
                </c:pt>
                <c:pt idx="785">
                  <c:v>196.76</c:v>
                </c:pt>
                <c:pt idx="786">
                  <c:v>196.93</c:v>
                </c:pt>
                <c:pt idx="787">
                  <c:v>197.09</c:v>
                </c:pt>
                <c:pt idx="788">
                  <c:v>197.25</c:v>
                </c:pt>
                <c:pt idx="789">
                  <c:v>197.42000000000004</c:v>
                </c:pt>
                <c:pt idx="790">
                  <c:v>197.58</c:v>
                </c:pt>
                <c:pt idx="791">
                  <c:v>197.73999999999998</c:v>
                </c:pt>
                <c:pt idx="792">
                  <c:v>197.91</c:v>
                </c:pt>
                <c:pt idx="793">
                  <c:v>198.08</c:v>
                </c:pt>
                <c:pt idx="794">
                  <c:v>198.23999999999998</c:v>
                </c:pt>
                <c:pt idx="795">
                  <c:v>198.41</c:v>
                </c:pt>
                <c:pt idx="796">
                  <c:v>198.57</c:v>
                </c:pt>
                <c:pt idx="797">
                  <c:v>198.73999999999998</c:v>
                </c:pt>
                <c:pt idx="798">
                  <c:v>198.91</c:v>
                </c:pt>
                <c:pt idx="799">
                  <c:v>199.08</c:v>
                </c:pt>
                <c:pt idx="800">
                  <c:v>199.23999999999998</c:v>
                </c:pt>
                <c:pt idx="801">
                  <c:v>199.41</c:v>
                </c:pt>
                <c:pt idx="802">
                  <c:v>199.58</c:v>
                </c:pt>
                <c:pt idx="803">
                  <c:v>199.75</c:v>
                </c:pt>
                <c:pt idx="804">
                  <c:v>199.92000000000004</c:v>
                </c:pt>
                <c:pt idx="805">
                  <c:v>200.09</c:v>
                </c:pt>
                <c:pt idx="806">
                  <c:v>200.26999999999998</c:v>
                </c:pt>
                <c:pt idx="807">
                  <c:v>200.44</c:v>
                </c:pt>
                <c:pt idx="808">
                  <c:v>200.60999999999999</c:v>
                </c:pt>
                <c:pt idx="809">
                  <c:v>200.78</c:v>
                </c:pt>
                <c:pt idx="810">
                  <c:v>200.96</c:v>
                </c:pt>
                <c:pt idx="811">
                  <c:v>201.13</c:v>
                </c:pt>
                <c:pt idx="812">
                  <c:v>201.31</c:v>
                </c:pt>
                <c:pt idx="813">
                  <c:v>201.48000000000027</c:v>
                </c:pt>
                <c:pt idx="814">
                  <c:v>201.66</c:v>
                </c:pt>
                <c:pt idx="815">
                  <c:v>201.84</c:v>
                </c:pt>
                <c:pt idx="816">
                  <c:v>202.01</c:v>
                </c:pt>
                <c:pt idx="817">
                  <c:v>202.19</c:v>
                </c:pt>
                <c:pt idx="818">
                  <c:v>202.37</c:v>
                </c:pt>
                <c:pt idx="819">
                  <c:v>202.55</c:v>
                </c:pt>
                <c:pt idx="820">
                  <c:v>202.73</c:v>
                </c:pt>
                <c:pt idx="821">
                  <c:v>202.91</c:v>
                </c:pt>
                <c:pt idx="822">
                  <c:v>203.1</c:v>
                </c:pt>
                <c:pt idx="823">
                  <c:v>203.28</c:v>
                </c:pt>
                <c:pt idx="824">
                  <c:v>203.46</c:v>
                </c:pt>
                <c:pt idx="825">
                  <c:v>203.65</c:v>
                </c:pt>
                <c:pt idx="826">
                  <c:v>203.84</c:v>
                </c:pt>
                <c:pt idx="827">
                  <c:v>204.02</c:v>
                </c:pt>
                <c:pt idx="828">
                  <c:v>204.20999999999998</c:v>
                </c:pt>
                <c:pt idx="829">
                  <c:v>204.4</c:v>
                </c:pt>
                <c:pt idx="830">
                  <c:v>204.59</c:v>
                </c:pt>
                <c:pt idx="831">
                  <c:v>204.78</c:v>
                </c:pt>
                <c:pt idx="832">
                  <c:v>204.97</c:v>
                </c:pt>
                <c:pt idx="833">
                  <c:v>205.17</c:v>
                </c:pt>
                <c:pt idx="834">
                  <c:v>205.36</c:v>
                </c:pt>
                <c:pt idx="835">
                  <c:v>205.56</c:v>
                </c:pt>
                <c:pt idx="836">
                  <c:v>205.76</c:v>
                </c:pt>
                <c:pt idx="837">
                  <c:v>205.96</c:v>
                </c:pt>
                <c:pt idx="838">
                  <c:v>206.16</c:v>
                </c:pt>
                <c:pt idx="839">
                  <c:v>206.36</c:v>
                </c:pt>
                <c:pt idx="840">
                  <c:v>206.56</c:v>
                </c:pt>
                <c:pt idx="841">
                  <c:v>206.76999999999998</c:v>
                </c:pt>
                <c:pt idx="842">
                  <c:v>206.98000000000027</c:v>
                </c:pt>
                <c:pt idx="843">
                  <c:v>207.18</c:v>
                </c:pt>
                <c:pt idx="844">
                  <c:v>207.4</c:v>
                </c:pt>
                <c:pt idx="845">
                  <c:v>207.60999999999999</c:v>
                </c:pt>
                <c:pt idx="846">
                  <c:v>207.82000000000082</c:v>
                </c:pt>
                <c:pt idx="847">
                  <c:v>208.04</c:v>
                </c:pt>
                <c:pt idx="848">
                  <c:v>208.26</c:v>
                </c:pt>
                <c:pt idx="849">
                  <c:v>208.48000000000027</c:v>
                </c:pt>
                <c:pt idx="850">
                  <c:v>208.7</c:v>
                </c:pt>
                <c:pt idx="851">
                  <c:v>208.93</c:v>
                </c:pt>
                <c:pt idx="852">
                  <c:v>209.15</c:v>
                </c:pt>
                <c:pt idx="853">
                  <c:v>209.38000000000082</c:v>
                </c:pt>
                <c:pt idx="854">
                  <c:v>209.62</c:v>
                </c:pt>
                <c:pt idx="855">
                  <c:v>209.85000000000082</c:v>
                </c:pt>
                <c:pt idx="856">
                  <c:v>210.09</c:v>
                </c:pt>
                <c:pt idx="857">
                  <c:v>210.33</c:v>
                </c:pt>
                <c:pt idx="858">
                  <c:v>210.58</c:v>
                </c:pt>
                <c:pt idx="859">
                  <c:v>210.82000000000082</c:v>
                </c:pt>
                <c:pt idx="860">
                  <c:v>211.07</c:v>
                </c:pt>
                <c:pt idx="861">
                  <c:v>211.33</c:v>
                </c:pt>
                <c:pt idx="862">
                  <c:v>211.59</c:v>
                </c:pt>
                <c:pt idx="863">
                  <c:v>211.85000000000082</c:v>
                </c:pt>
                <c:pt idx="864">
                  <c:v>212.12</c:v>
                </c:pt>
                <c:pt idx="865">
                  <c:v>212.39000000000001</c:v>
                </c:pt>
                <c:pt idx="866">
                  <c:v>212.66</c:v>
                </c:pt>
                <c:pt idx="867">
                  <c:v>212.94</c:v>
                </c:pt>
                <c:pt idx="868">
                  <c:v>213.23</c:v>
                </c:pt>
                <c:pt idx="869">
                  <c:v>213.51</c:v>
                </c:pt>
                <c:pt idx="870">
                  <c:v>213.81</c:v>
                </c:pt>
                <c:pt idx="871">
                  <c:v>214.10999999999999</c:v>
                </c:pt>
                <c:pt idx="872">
                  <c:v>214.41</c:v>
                </c:pt>
                <c:pt idx="873">
                  <c:v>214.73</c:v>
                </c:pt>
                <c:pt idx="874">
                  <c:v>215.04</c:v>
                </c:pt>
                <c:pt idx="875">
                  <c:v>215.37</c:v>
                </c:pt>
                <c:pt idx="876">
                  <c:v>215.7</c:v>
                </c:pt>
                <c:pt idx="877">
                  <c:v>216.04</c:v>
                </c:pt>
                <c:pt idx="878">
                  <c:v>216.38000000000082</c:v>
                </c:pt>
                <c:pt idx="879">
                  <c:v>216.73999999999998</c:v>
                </c:pt>
                <c:pt idx="880">
                  <c:v>217.1</c:v>
                </c:pt>
                <c:pt idx="881">
                  <c:v>217.47</c:v>
                </c:pt>
                <c:pt idx="882">
                  <c:v>217.85000000000082</c:v>
                </c:pt>
                <c:pt idx="883">
                  <c:v>218.23999999999998</c:v>
                </c:pt>
                <c:pt idx="884">
                  <c:v>218.64</c:v>
                </c:pt>
                <c:pt idx="885">
                  <c:v>219.05</c:v>
                </c:pt>
                <c:pt idx="886">
                  <c:v>219.47</c:v>
                </c:pt>
                <c:pt idx="887">
                  <c:v>219.9</c:v>
                </c:pt>
                <c:pt idx="888">
                  <c:v>220.35000000000082</c:v>
                </c:pt>
                <c:pt idx="889">
                  <c:v>220.8</c:v>
                </c:pt>
                <c:pt idx="890">
                  <c:v>221.26999999999998</c:v>
                </c:pt>
                <c:pt idx="891">
                  <c:v>221.76</c:v>
                </c:pt>
                <c:pt idx="892">
                  <c:v>222.25</c:v>
                </c:pt>
                <c:pt idx="893">
                  <c:v>222.76999999999998</c:v>
                </c:pt>
                <c:pt idx="894">
                  <c:v>223.3</c:v>
                </c:pt>
                <c:pt idx="895">
                  <c:v>223.84</c:v>
                </c:pt>
                <c:pt idx="896">
                  <c:v>224.4</c:v>
                </c:pt>
                <c:pt idx="897">
                  <c:v>224.98000000000027</c:v>
                </c:pt>
                <c:pt idx="898">
                  <c:v>225.58</c:v>
                </c:pt>
                <c:pt idx="899">
                  <c:v>226.19</c:v>
                </c:pt>
                <c:pt idx="900">
                  <c:v>226.82000000000082</c:v>
                </c:pt>
                <c:pt idx="901">
                  <c:v>227.47</c:v>
                </c:pt>
                <c:pt idx="902">
                  <c:v>228.14</c:v>
                </c:pt>
                <c:pt idx="903">
                  <c:v>228.83</c:v>
                </c:pt>
                <c:pt idx="904">
                  <c:v>229.54</c:v>
                </c:pt>
                <c:pt idx="905">
                  <c:v>230.26999999999998</c:v>
                </c:pt>
                <c:pt idx="906">
                  <c:v>231.01</c:v>
                </c:pt>
                <c:pt idx="907">
                  <c:v>231.76999999999998</c:v>
                </c:pt>
                <c:pt idx="908">
                  <c:v>232.55</c:v>
                </c:pt>
                <c:pt idx="909">
                  <c:v>233.33</c:v>
                </c:pt>
                <c:pt idx="910">
                  <c:v>234.13</c:v>
                </c:pt>
                <c:pt idx="911">
                  <c:v>234.92000000000004</c:v>
                </c:pt>
                <c:pt idx="912">
                  <c:v>235.72</c:v>
                </c:pt>
                <c:pt idx="913">
                  <c:v>236.5</c:v>
                </c:pt>
                <c:pt idx="914">
                  <c:v>237.26999999999998</c:v>
                </c:pt>
                <c:pt idx="915">
                  <c:v>238.01</c:v>
                </c:pt>
                <c:pt idx="916">
                  <c:v>238.7</c:v>
                </c:pt>
                <c:pt idx="917">
                  <c:v>239.34</c:v>
                </c:pt>
                <c:pt idx="918">
                  <c:v>239.89000000000001</c:v>
                </c:pt>
                <c:pt idx="919">
                  <c:v>240.35000000000082</c:v>
                </c:pt>
                <c:pt idx="920">
                  <c:v>240.67</c:v>
                </c:pt>
                <c:pt idx="921">
                  <c:v>240.82000000000082</c:v>
                </c:pt>
                <c:pt idx="922">
                  <c:v>240.78</c:v>
                </c:pt>
                <c:pt idx="923">
                  <c:v>240.5</c:v>
                </c:pt>
                <c:pt idx="924">
                  <c:v>239.93</c:v>
                </c:pt>
                <c:pt idx="925">
                  <c:v>239.02</c:v>
                </c:pt>
                <c:pt idx="926">
                  <c:v>237.72</c:v>
                </c:pt>
                <c:pt idx="927">
                  <c:v>236</c:v>
                </c:pt>
                <c:pt idx="928">
                  <c:v>233.8</c:v>
                </c:pt>
                <c:pt idx="929">
                  <c:v>231.1</c:v>
                </c:pt>
                <c:pt idx="930">
                  <c:v>227.89000000000001</c:v>
                </c:pt>
                <c:pt idx="931">
                  <c:v>224.2</c:v>
                </c:pt>
                <c:pt idx="932">
                  <c:v>220.10999999999999</c:v>
                </c:pt>
                <c:pt idx="933">
                  <c:v>215.75</c:v>
                </c:pt>
                <c:pt idx="934">
                  <c:v>211.4</c:v>
                </c:pt>
                <c:pt idx="935">
                  <c:v>207.5</c:v>
                </c:pt>
                <c:pt idx="936">
                  <c:v>204.84</c:v>
                </c:pt>
                <c:pt idx="937">
                  <c:v>204.70999999999998</c:v>
                </c:pt>
                <c:pt idx="938">
                  <c:v>208.51</c:v>
                </c:pt>
                <c:pt idx="939">
                  <c:v>213.91</c:v>
                </c:pt>
                <c:pt idx="940">
                  <c:v>213.95000000000007</c:v>
                </c:pt>
                <c:pt idx="941">
                  <c:v>208.62</c:v>
                </c:pt>
                <c:pt idx="942">
                  <c:v>204.75</c:v>
                </c:pt>
                <c:pt idx="943">
                  <c:v>204.79</c:v>
                </c:pt>
                <c:pt idx="944">
                  <c:v>207.38000000000082</c:v>
                </c:pt>
                <c:pt idx="945">
                  <c:v>211.22</c:v>
                </c:pt>
                <c:pt idx="946">
                  <c:v>215.52</c:v>
                </c:pt>
                <c:pt idx="947">
                  <c:v>219.84</c:v>
                </c:pt>
                <c:pt idx="948">
                  <c:v>223.92000000000004</c:v>
                </c:pt>
                <c:pt idx="949">
                  <c:v>227.62</c:v>
                </c:pt>
                <c:pt idx="950">
                  <c:v>230.86</c:v>
                </c:pt>
                <c:pt idx="951">
                  <c:v>233.60999999999999</c:v>
                </c:pt>
                <c:pt idx="952">
                  <c:v>236.22</c:v>
                </c:pt>
                <c:pt idx="953">
                  <c:v>238.12</c:v>
                </c:pt>
                <c:pt idx="954">
                  <c:v>239.62</c:v>
                </c:pt>
                <c:pt idx="955">
                  <c:v>240.75</c:v>
                </c:pt>
                <c:pt idx="956">
                  <c:v>241.57</c:v>
                </c:pt>
                <c:pt idx="957">
                  <c:v>242.12</c:v>
                </c:pt>
                <c:pt idx="958">
                  <c:v>242.45000000000007</c:v>
                </c:pt>
                <c:pt idx="959">
                  <c:v>242.59</c:v>
                </c:pt>
                <c:pt idx="960">
                  <c:v>242.58</c:v>
                </c:pt>
                <c:pt idx="961">
                  <c:v>242.45000000000007</c:v>
                </c:pt>
                <c:pt idx="962">
                  <c:v>242.23</c:v>
                </c:pt>
                <c:pt idx="963">
                  <c:v>241.93</c:v>
                </c:pt>
                <c:pt idx="964">
                  <c:v>241.57</c:v>
                </c:pt>
                <c:pt idx="965">
                  <c:v>241.18</c:v>
                </c:pt>
                <c:pt idx="966">
                  <c:v>240.76</c:v>
                </c:pt>
                <c:pt idx="967">
                  <c:v>240.32000000000082</c:v>
                </c:pt>
                <c:pt idx="968">
                  <c:v>239.87</c:v>
                </c:pt>
                <c:pt idx="969">
                  <c:v>239.42000000000004</c:v>
                </c:pt>
                <c:pt idx="970">
                  <c:v>238.98000000000027</c:v>
                </c:pt>
                <c:pt idx="971">
                  <c:v>238.54</c:v>
                </c:pt>
                <c:pt idx="972">
                  <c:v>238.10999999999999</c:v>
                </c:pt>
                <c:pt idx="973">
                  <c:v>237.69</c:v>
                </c:pt>
                <c:pt idx="974">
                  <c:v>237.29</c:v>
                </c:pt>
                <c:pt idx="975">
                  <c:v>236.91</c:v>
                </c:pt>
                <c:pt idx="976">
                  <c:v>236.54</c:v>
                </c:pt>
                <c:pt idx="977">
                  <c:v>236.19</c:v>
                </c:pt>
                <c:pt idx="978">
                  <c:v>235.85000000000082</c:v>
                </c:pt>
                <c:pt idx="979">
                  <c:v>235.53</c:v>
                </c:pt>
                <c:pt idx="980">
                  <c:v>235.23</c:v>
                </c:pt>
                <c:pt idx="981">
                  <c:v>234.95000000000007</c:v>
                </c:pt>
                <c:pt idx="982">
                  <c:v>234.68</c:v>
                </c:pt>
                <c:pt idx="983">
                  <c:v>234.43</c:v>
                </c:pt>
                <c:pt idx="984">
                  <c:v>234.19</c:v>
                </c:pt>
                <c:pt idx="985">
                  <c:v>233.97</c:v>
                </c:pt>
                <c:pt idx="986">
                  <c:v>233.76</c:v>
                </c:pt>
                <c:pt idx="987">
                  <c:v>233.57</c:v>
                </c:pt>
                <c:pt idx="988">
                  <c:v>233.39000000000001</c:v>
                </c:pt>
                <c:pt idx="989">
                  <c:v>233.22</c:v>
                </c:pt>
                <c:pt idx="990">
                  <c:v>233.07</c:v>
                </c:pt>
                <c:pt idx="991">
                  <c:v>232.93</c:v>
                </c:pt>
                <c:pt idx="992">
                  <c:v>232.79</c:v>
                </c:pt>
                <c:pt idx="993">
                  <c:v>232.67</c:v>
                </c:pt>
                <c:pt idx="994">
                  <c:v>232.56</c:v>
                </c:pt>
                <c:pt idx="995">
                  <c:v>232.46</c:v>
                </c:pt>
                <c:pt idx="996">
                  <c:v>232.37</c:v>
                </c:pt>
                <c:pt idx="997">
                  <c:v>232.28</c:v>
                </c:pt>
                <c:pt idx="998">
                  <c:v>232.20999999999998</c:v>
                </c:pt>
                <c:pt idx="999">
                  <c:v>232.14</c:v>
                </c:pt>
                <c:pt idx="1000">
                  <c:v>232.08</c:v>
                </c:pt>
                <c:pt idx="1001">
                  <c:v>232.03</c:v>
                </c:pt>
                <c:pt idx="1002">
                  <c:v>231.98000000000027</c:v>
                </c:pt>
                <c:pt idx="1003">
                  <c:v>231.94</c:v>
                </c:pt>
                <c:pt idx="1004">
                  <c:v>231.91</c:v>
                </c:pt>
                <c:pt idx="1005">
                  <c:v>231.88000000000082</c:v>
                </c:pt>
                <c:pt idx="1006">
                  <c:v>231.86</c:v>
                </c:pt>
                <c:pt idx="1007">
                  <c:v>231.84</c:v>
                </c:pt>
                <c:pt idx="1008">
                  <c:v>231.83</c:v>
                </c:pt>
                <c:pt idx="1009">
                  <c:v>231.83</c:v>
                </c:pt>
                <c:pt idx="1010">
                  <c:v>231.83</c:v>
                </c:pt>
                <c:pt idx="1011">
                  <c:v>231.83</c:v>
                </c:pt>
                <c:pt idx="1012">
                  <c:v>231.84</c:v>
                </c:pt>
                <c:pt idx="1013">
                  <c:v>231.85000000000082</c:v>
                </c:pt>
                <c:pt idx="1014">
                  <c:v>231.87</c:v>
                </c:pt>
                <c:pt idx="1015">
                  <c:v>231.89000000000001</c:v>
                </c:pt>
                <c:pt idx="1016">
                  <c:v>231.91</c:v>
                </c:pt>
                <c:pt idx="1017">
                  <c:v>231.94</c:v>
                </c:pt>
                <c:pt idx="1018">
                  <c:v>231.97</c:v>
                </c:pt>
                <c:pt idx="1019">
                  <c:v>232</c:v>
                </c:pt>
                <c:pt idx="1020">
                  <c:v>232.03</c:v>
                </c:pt>
                <c:pt idx="1021">
                  <c:v>232.07</c:v>
                </c:pt>
                <c:pt idx="1022">
                  <c:v>232.10999999999999</c:v>
                </c:pt>
                <c:pt idx="1023">
                  <c:v>232.16</c:v>
                </c:pt>
                <c:pt idx="1024">
                  <c:v>232.2</c:v>
                </c:pt>
                <c:pt idx="1025">
                  <c:v>232.25</c:v>
                </c:pt>
                <c:pt idx="1026">
                  <c:v>232.3</c:v>
                </c:pt>
                <c:pt idx="1027">
                  <c:v>232.36</c:v>
                </c:pt>
                <c:pt idx="1028">
                  <c:v>232.41</c:v>
                </c:pt>
                <c:pt idx="1029">
                  <c:v>232.47</c:v>
                </c:pt>
                <c:pt idx="1030">
                  <c:v>232.53</c:v>
                </c:pt>
                <c:pt idx="1031">
                  <c:v>232.59</c:v>
                </c:pt>
                <c:pt idx="1032">
                  <c:v>232.65</c:v>
                </c:pt>
                <c:pt idx="1033">
                  <c:v>232.72</c:v>
                </c:pt>
                <c:pt idx="1034">
                  <c:v>232.78</c:v>
                </c:pt>
                <c:pt idx="1035">
                  <c:v>232.85000000000082</c:v>
                </c:pt>
                <c:pt idx="1036">
                  <c:v>232.92000000000004</c:v>
                </c:pt>
                <c:pt idx="1037">
                  <c:v>232.99</c:v>
                </c:pt>
                <c:pt idx="1038">
                  <c:v>233.06</c:v>
                </c:pt>
                <c:pt idx="1039">
                  <c:v>233.14</c:v>
                </c:pt>
                <c:pt idx="1040">
                  <c:v>233.20999999999998</c:v>
                </c:pt>
                <c:pt idx="1041">
                  <c:v>233.29</c:v>
                </c:pt>
                <c:pt idx="1042">
                  <c:v>233.36</c:v>
                </c:pt>
                <c:pt idx="1043">
                  <c:v>233.44</c:v>
                </c:pt>
                <c:pt idx="1044">
                  <c:v>233.52</c:v>
                </c:pt>
                <c:pt idx="1045">
                  <c:v>233.6</c:v>
                </c:pt>
                <c:pt idx="1046">
                  <c:v>233.68</c:v>
                </c:pt>
                <c:pt idx="1047">
                  <c:v>233.76</c:v>
                </c:pt>
                <c:pt idx="1048">
                  <c:v>233.85000000000082</c:v>
                </c:pt>
                <c:pt idx="1049">
                  <c:v>233.93</c:v>
                </c:pt>
                <c:pt idx="1050">
                  <c:v>234.01</c:v>
                </c:pt>
                <c:pt idx="1051">
                  <c:v>234.1</c:v>
                </c:pt>
                <c:pt idx="1052">
                  <c:v>234.19</c:v>
                </c:pt>
                <c:pt idx="1053">
                  <c:v>234.26999999999998</c:v>
                </c:pt>
                <c:pt idx="1054">
                  <c:v>234.36</c:v>
                </c:pt>
                <c:pt idx="1055">
                  <c:v>234.45000000000007</c:v>
                </c:pt>
                <c:pt idx="1056">
                  <c:v>234.54</c:v>
                </c:pt>
                <c:pt idx="1057">
                  <c:v>234.63</c:v>
                </c:pt>
                <c:pt idx="1058">
                  <c:v>234.72</c:v>
                </c:pt>
                <c:pt idx="1059">
                  <c:v>234.81</c:v>
                </c:pt>
                <c:pt idx="1060">
                  <c:v>234.9</c:v>
                </c:pt>
                <c:pt idx="1061">
                  <c:v>234.99</c:v>
                </c:pt>
                <c:pt idx="1062">
                  <c:v>235.08</c:v>
                </c:pt>
                <c:pt idx="1063">
                  <c:v>235.18</c:v>
                </c:pt>
                <c:pt idx="1064">
                  <c:v>235.26999999999998</c:v>
                </c:pt>
                <c:pt idx="1065">
                  <c:v>235.36</c:v>
                </c:pt>
                <c:pt idx="1066">
                  <c:v>235.46</c:v>
                </c:pt>
                <c:pt idx="1067">
                  <c:v>235.55</c:v>
                </c:pt>
                <c:pt idx="1068">
                  <c:v>235.65</c:v>
                </c:pt>
                <c:pt idx="1069">
                  <c:v>235.75</c:v>
                </c:pt>
                <c:pt idx="1070">
                  <c:v>235.84</c:v>
                </c:pt>
                <c:pt idx="1071">
                  <c:v>235.94</c:v>
                </c:pt>
                <c:pt idx="1072">
                  <c:v>236.03</c:v>
                </c:pt>
                <c:pt idx="1073">
                  <c:v>236.13</c:v>
                </c:pt>
                <c:pt idx="1074">
                  <c:v>236.23</c:v>
                </c:pt>
                <c:pt idx="1075">
                  <c:v>236.33</c:v>
                </c:pt>
                <c:pt idx="1076">
                  <c:v>236.42000000000004</c:v>
                </c:pt>
                <c:pt idx="1077">
                  <c:v>236.52</c:v>
                </c:pt>
                <c:pt idx="1078">
                  <c:v>236.62</c:v>
                </c:pt>
                <c:pt idx="1079">
                  <c:v>236.72</c:v>
                </c:pt>
                <c:pt idx="1080">
                  <c:v>236.82000000000082</c:v>
                </c:pt>
                <c:pt idx="1081">
                  <c:v>236.92000000000004</c:v>
                </c:pt>
                <c:pt idx="1082">
                  <c:v>237.02</c:v>
                </c:pt>
                <c:pt idx="1083">
                  <c:v>237.12</c:v>
                </c:pt>
                <c:pt idx="1084">
                  <c:v>237.22</c:v>
                </c:pt>
                <c:pt idx="1085">
                  <c:v>237.32000000000082</c:v>
                </c:pt>
                <c:pt idx="1086">
                  <c:v>237.42000000000004</c:v>
                </c:pt>
                <c:pt idx="1087">
                  <c:v>237.52</c:v>
                </c:pt>
                <c:pt idx="1088">
                  <c:v>237.62</c:v>
                </c:pt>
                <c:pt idx="1089">
                  <c:v>237.72</c:v>
                </c:pt>
                <c:pt idx="1090">
                  <c:v>237.82000000000082</c:v>
                </c:pt>
                <c:pt idx="1091">
                  <c:v>237.92000000000004</c:v>
                </c:pt>
                <c:pt idx="1092">
                  <c:v>238.02</c:v>
                </c:pt>
                <c:pt idx="1093">
                  <c:v>238.13</c:v>
                </c:pt>
                <c:pt idx="1094">
                  <c:v>238.23</c:v>
                </c:pt>
                <c:pt idx="1095">
                  <c:v>238.33</c:v>
                </c:pt>
                <c:pt idx="1096">
                  <c:v>238.43</c:v>
                </c:pt>
                <c:pt idx="1097">
                  <c:v>238.53</c:v>
                </c:pt>
                <c:pt idx="1098">
                  <c:v>238.64</c:v>
                </c:pt>
                <c:pt idx="1099">
                  <c:v>238.73999999999998</c:v>
                </c:pt>
                <c:pt idx="1100">
                  <c:v>238.84</c:v>
                </c:pt>
                <c:pt idx="1101">
                  <c:v>238.94</c:v>
                </c:pt>
                <c:pt idx="1102">
                  <c:v>239.05</c:v>
                </c:pt>
                <c:pt idx="1103">
                  <c:v>239.15</c:v>
                </c:pt>
                <c:pt idx="1104">
                  <c:v>239.25</c:v>
                </c:pt>
                <c:pt idx="1105">
                  <c:v>239.35000000000082</c:v>
                </c:pt>
                <c:pt idx="1106">
                  <c:v>239.46</c:v>
                </c:pt>
                <c:pt idx="1107">
                  <c:v>239.56</c:v>
                </c:pt>
                <c:pt idx="1108">
                  <c:v>239.66</c:v>
                </c:pt>
                <c:pt idx="1109">
                  <c:v>239.76</c:v>
                </c:pt>
                <c:pt idx="1110">
                  <c:v>239.87</c:v>
                </c:pt>
                <c:pt idx="1111">
                  <c:v>239.97</c:v>
                </c:pt>
                <c:pt idx="1112">
                  <c:v>240.07</c:v>
                </c:pt>
                <c:pt idx="1113">
                  <c:v>240.18</c:v>
                </c:pt>
                <c:pt idx="1114">
                  <c:v>240.28</c:v>
                </c:pt>
                <c:pt idx="1115">
                  <c:v>240.38000000000082</c:v>
                </c:pt>
                <c:pt idx="1116">
                  <c:v>240.49</c:v>
                </c:pt>
                <c:pt idx="1117">
                  <c:v>240.59</c:v>
                </c:pt>
                <c:pt idx="1118">
                  <c:v>240.69</c:v>
                </c:pt>
                <c:pt idx="1119">
                  <c:v>240.8</c:v>
                </c:pt>
                <c:pt idx="1120">
                  <c:v>240.9</c:v>
                </c:pt>
                <c:pt idx="1121">
                  <c:v>241</c:v>
                </c:pt>
                <c:pt idx="1122">
                  <c:v>241.10999999999999</c:v>
                </c:pt>
                <c:pt idx="1123">
                  <c:v>241.20999999999998</c:v>
                </c:pt>
                <c:pt idx="1124">
                  <c:v>241.31</c:v>
                </c:pt>
                <c:pt idx="1125">
                  <c:v>241.42000000000004</c:v>
                </c:pt>
                <c:pt idx="1126">
                  <c:v>241.52</c:v>
                </c:pt>
                <c:pt idx="1127">
                  <c:v>241.62</c:v>
                </c:pt>
                <c:pt idx="1128">
                  <c:v>241.73</c:v>
                </c:pt>
                <c:pt idx="1129">
                  <c:v>241.83</c:v>
                </c:pt>
                <c:pt idx="1130">
                  <c:v>241.93</c:v>
                </c:pt>
                <c:pt idx="1131">
                  <c:v>242.04</c:v>
                </c:pt>
                <c:pt idx="1132">
                  <c:v>242.14</c:v>
                </c:pt>
                <c:pt idx="1133">
                  <c:v>242.23999999999998</c:v>
                </c:pt>
                <c:pt idx="1134">
                  <c:v>242.35000000000082</c:v>
                </c:pt>
                <c:pt idx="1135">
                  <c:v>242.45000000000007</c:v>
                </c:pt>
                <c:pt idx="1136">
                  <c:v>242.55</c:v>
                </c:pt>
                <c:pt idx="1137">
                  <c:v>242.66</c:v>
                </c:pt>
                <c:pt idx="1138">
                  <c:v>242.76</c:v>
                </c:pt>
                <c:pt idx="1139">
                  <c:v>242.86</c:v>
                </c:pt>
                <c:pt idx="1140">
                  <c:v>242.97</c:v>
                </c:pt>
                <c:pt idx="1141">
                  <c:v>243.07</c:v>
                </c:pt>
                <c:pt idx="1142">
                  <c:v>243.17</c:v>
                </c:pt>
                <c:pt idx="1143">
                  <c:v>243.28</c:v>
                </c:pt>
                <c:pt idx="1144">
                  <c:v>243.38000000000082</c:v>
                </c:pt>
                <c:pt idx="1145">
                  <c:v>243.48000000000027</c:v>
                </c:pt>
                <c:pt idx="1146">
                  <c:v>243.58</c:v>
                </c:pt>
                <c:pt idx="1147">
                  <c:v>243.69</c:v>
                </c:pt>
                <c:pt idx="1148">
                  <c:v>243.79</c:v>
                </c:pt>
                <c:pt idx="1149">
                  <c:v>243.89000000000001</c:v>
                </c:pt>
                <c:pt idx="1150">
                  <c:v>244</c:v>
                </c:pt>
                <c:pt idx="1151">
                  <c:v>244.1</c:v>
                </c:pt>
                <c:pt idx="1152">
                  <c:v>244.2</c:v>
                </c:pt>
                <c:pt idx="1153">
                  <c:v>244.3</c:v>
                </c:pt>
                <c:pt idx="1154">
                  <c:v>244.41</c:v>
                </c:pt>
                <c:pt idx="1155">
                  <c:v>244.51</c:v>
                </c:pt>
                <c:pt idx="1156">
                  <c:v>244.60999999999999</c:v>
                </c:pt>
                <c:pt idx="1157">
                  <c:v>244.70999999999998</c:v>
                </c:pt>
                <c:pt idx="1158">
                  <c:v>244.82000000000082</c:v>
                </c:pt>
                <c:pt idx="1159">
                  <c:v>244.92000000000004</c:v>
                </c:pt>
                <c:pt idx="1160">
                  <c:v>245.02</c:v>
                </c:pt>
                <c:pt idx="1161">
                  <c:v>245.12</c:v>
                </c:pt>
                <c:pt idx="1162">
                  <c:v>245.23</c:v>
                </c:pt>
                <c:pt idx="1163">
                  <c:v>245.33</c:v>
                </c:pt>
                <c:pt idx="1164">
                  <c:v>245.43</c:v>
                </c:pt>
                <c:pt idx="1165">
                  <c:v>245.53</c:v>
                </c:pt>
                <c:pt idx="1166">
                  <c:v>245.63</c:v>
                </c:pt>
                <c:pt idx="1167">
                  <c:v>245.73999999999998</c:v>
                </c:pt>
                <c:pt idx="1168">
                  <c:v>245.84</c:v>
                </c:pt>
                <c:pt idx="1169">
                  <c:v>245.94</c:v>
                </c:pt>
                <c:pt idx="1170">
                  <c:v>246.04</c:v>
                </c:pt>
                <c:pt idx="1171">
                  <c:v>246.14</c:v>
                </c:pt>
                <c:pt idx="1172">
                  <c:v>246.23999999999998</c:v>
                </c:pt>
                <c:pt idx="1173">
                  <c:v>246.35000000000082</c:v>
                </c:pt>
                <c:pt idx="1174">
                  <c:v>246.45000000000007</c:v>
                </c:pt>
                <c:pt idx="1175">
                  <c:v>246.55</c:v>
                </c:pt>
                <c:pt idx="1176">
                  <c:v>246.65</c:v>
                </c:pt>
                <c:pt idx="1177">
                  <c:v>246.75</c:v>
                </c:pt>
                <c:pt idx="1178">
                  <c:v>246.85000000000082</c:v>
                </c:pt>
                <c:pt idx="1179">
                  <c:v>246.95000000000007</c:v>
                </c:pt>
                <c:pt idx="1180">
                  <c:v>247.06</c:v>
                </c:pt>
                <c:pt idx="1181">
                  <c:v>247.16</c:v>
                </c:pt>
                <c:pt idx="1182">
                  <c:v>247.26</c:v>
                </c:pt>
                <c:pt idx="1183">
                  <c:v>247.36</c:v>
                </c:pt>
                <c:pt idx="1184">
                  <c:v>247.46</c:v>
                </c:pt>
                <c:pt idx="1185">
                  <c:v>247.56</c:v>
                </c:pt>
                <c:pt idx="1186">
                  <c:v>247.66</c:v>
                </c:pt>
                <c:pt idx="1187">
                  <c:v>247.76</c:v>
                </c:pt>
                <c:pt idx="1188">
                  <c:v>247.86</c:v>
                </c:pt>
                <c:pt idx="1189">
                  <c:v>247.96</c:v>
                </c:pt>
                <c:pt idx="1190">
                  <c:v>248.06</c:v>
                </c:pt>
                <c:pt idx="1191">
                  <c:v>248.16</c:v>
                </c:pt>
                <c:pt idx="1192">
                  <c:v>248.26</c:v>
                </c:pt>
                <c:pt idx="1193">
                  <c:v>248.36</c:v>
                </c:pt>
                <c:pt idx="1194">
                  <c:v>248.46</c:v>
                </c:pt>
                <c:pt idx="1195">
                  <c:v>248.56</c:v>
                </c:pt>
                <c:pt idx="1196">
                  <c:v>248.67</c:v>
                </c:pt>
                <c:pt idx="1197">
                  <c:v>248.76999999999998</c:v>
                </c:pt>
                <c:pt idx="1198">
                  <c:v>248.87</c:v>
                </c:pt>
                <c:pt idx="1199">
                  <c:v>248.97</c:v>
                </c:pt>
                <c:pt idx="1200">
                  <c:v>249.06</c:v>
                </c:pt>
                <c:pt idx="1201">
                  <c:v>249.16</c:v>
                </c:pt>
                <c:pt idx="1202">
                  <c:v>249.26</c:v>
                </c:pt>
                <c:pt idx="1203">
                  <c:v>249.36</c:v>
                </c:pt>
                <c:pt idx="1204">
                  <c:v>249.46</c:v>
                </c:pt>
                <c:pt idx="1205">
                  <c:v>249.56</c:v>
                </c:pt>
                <c:pt idx="1206">
                  <c:v>249.66</c:v>
                </c:pt>
                <c:pt idx="1207">
                  <c:v>249.76</c:v>
                </c:pt>
                <c:pt idx="1208">
                  <c:v>249.86</c:v>
                </c:pt>
                <c:pt idx="1209">
                  <c:v>249.96</c:v>
                </c:pt>
                <c:pt idx="1210">
                  <c:v>250.06</c:v>
                </c:pt>
                <c:pt idx="1211">
                  <c:v>250.16</c:v>
                </c:pt>
                <c:pt idx="1212">
                  <c:v>250.26</c:v>
                </c:pt>
                <c:pt idx="1213">
                  <c:v>250.36</c:v>
                </c:pt>
                <c:pt idx="1214">
                  <c:v>250.46</c:v>
                </c:pt>
                <c:pt idx="1215">
                  <c:v>250.55</c:v>
                </c:pt>
                <c:pt idx="1216">
                  <c:v>250.65</c:v>
                </c:pt>
                <c:pt idx="1217">
                  <c:v>250.75</c:v>
                </c:pt>
                <c:pt idx="1218">
                  <c:v>250.85000000000082</c:v>
                </c:pt>
                <c:pt idx="1219">
                  <c:v>250.95000000000007</c:v>
                </c:pt>
                <c:pt idx="1220">
                  <c:v>251.05</c:v>
                </c:pt>
                <c:pt idx="1221">
                  <c:v>251.15</c:v>
                </c:pt>
                <c:pt idx="1222">
                  <c:v>251.25</c:v>
                </c:pt>
                <c:pt idx="1223">
                  <c:v>251.34</c:v>
                </c:pt>
                <c:pt idx="1224">
                  <c:v>251.44</c:v>
                </c:pt>
                <c:pt idx="1225">
                  <c:v>251.54</c:v>
                </c:pt>
                <c:pt idx="1226">
                  <c:v>251.64</c:v>
                </c:pt>
                <c:pt idx="1227">
                  <c:v>251.73999999999998</c:v>
                </c:pt>
                <c:pt idx="1228">
                  <c:v>251.83</c:v>
                </c:pt>
                <c:pt idx="1229">
                  <c:v>251.93</c:v>
                </c:pt>
                <c:pt idx="1230">
                  <c:v>252.03</c:v>
                </c:pt>
                <c:pt idx="1231">
                  <c:v>252.13</c:v>
                </c:pt>
                <c:pt idx="1232">
                  <c:v>252.23</c:v>
                </c:pt>
                <c:pt idx="1233">
                  <c:v>252.32000000000082</c:v>
                </c:pt>
                <c:pt idx="1234">
                  <c:v>252.42000000000004</c:v>
                </c:pt>
                <c:pt idx="1235">
                  <c:v>252.52</c:v>
                </c:pt>
                <c:pt idx="1236">
                  <c:v>252.62</c:v>
                </c:pt>
                <c:pt idx="1237">
                  <c:v>252.70999999999998</c:v>
                </c:pt>
                <c:pt idx="1238">
                  <c:v>252.81</c:v>
                </c:pt>
                <c:pt idx="1239">
                  <c:v>252.91</c:v>
                </c:pt>
                <c:pt idx="1240">
                  <c:v>253.01</c:v>
                </c:pt>
                <c:pt idx="1241">
                  <c:v>253.1</c:v>
                </c:pt>
                <c:pt idx="1242">
                  <c:v>253.2</c:v>
                </c:pt>
                <c:pt idx="1243">
                  <c:v>253.3</c:v>
                </c:pt>
                <c:pt idx="1244">
                  <c:v>253.39000000000001</c:v>
                </c:pt>
                <c:pt idx="1245">
                  <c:v>253.49</c:v>
                </c:pt>
                <c:pt idx="1246">
                  <c:v>253.59</c:v>
                </c:pt>
                <c:pt idx="1247">
                  <c:v>253.68</c:v>
                </c:pt>
                <c:pt idx="1248">
                  <c:v>253.78</c:v>
                </c:pt>
                <c:pt idx="1249">
                  <c:v>253.88000000000082</c:v>
                </c:pt>
                <c:pt idx="1250">
                  <c:v>253.97</c:v>
                </c:pt>
                <c:pt idx="1251">
                  <c:v>254.07</c:v>
                </c:pt>
                <c:pt idx="1252">
                  <c:v>254.17</c:v>
                </c:pt>
                <c:pt idx="1253">
                  <c:v>254.26</c:v>
                </c:pt>
                <c:pt idx="1254">
                  <c:v>254.36</c:v>
                </c:pt>
                <c:pt idx="1255">
                  <c:v>254.46</c:v>
                </c:pt>
                <c:pt idx="1256">
                  <c:v>254.55</c:v>
                </c:pt>
                <c:pt idx="1257">
                  <c:v>254.65</c:v>
                </c:pt>
                <c:pt idx="1258">
                  <c:v>254.75</c:v>
                </c:pt>
                <c:pt idx="1259">
                  <c:v>254.84</c:v>
                </c:pt>
                <c:pt idx="1260">
                  <c:v>254.94</c:v>
                </c:pt>
                <c:pt idx="1261">
                  <c:v>255.03</c:v>
                </c:pt>
                <c:pt idx="1262">
                  <c:v>255.13</c:v>
                </c:pt>
                <c:pt idx="1263">
                  <c:v>255.23</c:v>
                </c:pt>
                <c:pt idx="1264">
                  <c:v>255.32000000000082</c:v>
                </c:pt>
                <c:pt idx="1265">
                  <c:v>255.42000000000004</c:v>
                </c:pt>
                <c:pt idx="1266">
                  <c:v>255.51</c:v>
                </c:pt>
                <c:pt idx="1267">
                  <c:v>255.60999999999999</c:v>
                </c:pt>
                <c:pt idx="1268">
                  <c:v>255.7</c:v>
                </c:pt>
                <c:pt idx="1269">
                  <c:v>255.8</c:v>
                </c:pt>
                <c:pt idx="1270">
                  <c:v>255.9</c:v>
                </c:pt>
                <c:pt idx="1271">
                  <c:v>255.99</c:v>
                </c:pt>
                <c:pt idx="1272">
                  <c:v>256.08999999999969</c:v>
                </c:pt>
                <c:pt idx="1273">
                  <c:v>256.18</c:v>
                </c:pt>
                <c:pt idx="1274">
                  <c:v>256.27999999999969</c:v>
                </c:pt>
                <c:pt idx="1275">
                  <c:v>256.37</c:v>
                </c:pt>
                <c:pt idx="1276">
                  <c:v>256.47000000000003</c:v>
                </c:pt>
                <c:pt idx="1277">
                  <c:v>256.56</c:v>
                </c:pt>
                <c:pt idx="1278">
                  <c:v>256.66000000000008</c:v>
                </c:pt>
                <c:pt idx="1279">
                  <c:v>256.75</c:v>
                </c:pt>
                <c:pt idx="1280">
                  <c:v>256.85000000000002</c:v>
                </c:pt>
                <c:pt idx="1281">
                  <c:v>256.94</c:v>
                </c:pt>
                <c:pt idx="1282">
                  <c:v>257.04000000000002</c:v>
                </c:pt>
                <c:pt idx="1283">
                  <c:v>257.13</c:v>
                </c:pt>
                <c:pt idx="1284">
                  <c:v>257.22999999999894</c:v>
                </c:pt>
                <c:pt idx="1285">
                  <c:v>257.32</c:v>
                </c:pt>
                <c:pt idx="1286">
                  <c:v>257.41000000000003</c:v>
                </c:pt>
                <c:pt idx="1287">
                  <c:v>257.51</c:v>
                </c:pt>
                <c:pt idx="1288">
                  <c:v>257.60000000000002</c:v>
                </c:pt>
                <c:pt idx="1289">
                  <c:v>257.7</c:v>
                </c:pt>
                <c:pt idx="1290">
                  <c:v>257.78999999999894</c:v>
                </c:pt>
                <c:pt idx="1291">
                  <c:v>257.89</c:v>
                </c:pt>
                <c:pt idx="1292">
                  <c:v>257.97999999999894</c:v>
                </c:pt>
                <c:pt idx="1293">
                  <c:v>258.08</c:v>
                </c:pt>
                <c:pt idx="1294">
                  <c:v>258.17</c:v>
                </c:pt>
                <c:pt idx="1295">
                  <c:v>258.26</c:v>
                </c:pt>
                <c:pt idx="1296">
                  <c:v>258.36</c:v>
                </c:pt>
                <c:pt idx="1297">
                  <c:v>258.45</c:v>
                </c:pt>
                <c:pt idx="1298">
                  <c:v>258.55</c:v>
                </c:pt>
                <c:pt idx="1299">
                  <c:v>258.64000000000038</c:v>
                </c:pt>
                <c:pt idx="1300">
                  <c:v>258.72999999999894</c:v>
                </c:pt>
                <c:pt idx="1301">
                  <c:v>258.83</c:v>
                </c:pt>
                <c:pt idx="1302">
                  <c:v>258.91999999999899</c:v>
                </c:pt>
                <c:pt idx="1303">
                  <c:v>259.01</c:v>
                </c:pt>
                <c:pt idx="1304">
                  <c:v>259.11</c:v>
                </c:pt>
                <c:pt idx="1305">
                  <c:v>259.2</c:v>
                </c:pt>
                <c:pt idx="1306">
                  <c:v>259.28999999999894</c:v>
                </c:pt>
                <c:pt idx="1307">
                  <c:v>259.39</c:v>
                </c:pt>
                <c:pt idx="1308">
                  <c:v>259.47999999999894</c:v>
                </c:pt>
                <c:pt idx="1309">
                  <c:v>259.57</c:v>
                </c:pt>
                <c:pt idx="1310">
                  <c:v>259.67</c:v>
                </c:pt>
                <c:pt idx="1311">
                  <c:v>259.76</c:v>
                </c:pt>
                <c:pt idx="1312">
                  <c:v>259.85000000000002</c:v>
                </c:pt>
                <c:pt idx="1313">
                  <c:v>259.95</c:v>
                </c:pt>
                <c:pt idx="1314">
                  <c:v>260.04000000000002</c:v>
                </c:pt>
                <c:pt idx="1315">
                  <c:v>260.13</c:v>
                </c:pt>
                <c:pt idx="1316">
                  <c:v>260.22000000000003</c:v>
                </c:pt>
                <c:pt idx="1317">
                  <c:v>260.32</c:v>
                </c:pt>
                <c:pt idx="1318">
                  <c:v>260.41000000000003</c:v>
                </c:pt>
                <c:pt idx="1319">
                  <c:v>260.5</c:v>
                </c:pt>
                <c:pt idx="1320">
                  <c:v>260.58999999999969</c:v>
                </c:pt>
                <c:pt idx="1321">
                  <c:v>260.69</c:v>
                </c:pt>
                <c:pt idx="1322">
                  <c:v>260.77999999999969</c:v>
                </c:pt>
                <c:pt idx="1323">
                  <c:v>260.87</c:v>
                </c:pt>
                <c:pt idx="1324">
                  <c:v>260.95999999999964</c:v>
                </c:pt>
                <c:pt idx="1325">
                  <c:v>261.06</c:v>
                </c:pt>
                <c:pt idx="1326">
                  <c:v>261.14999999999998</c:v>
                </c:pt>
                <c:pt idx="1327">
                  <c:v>261.24</c:v>
                </c:pt>
                <c:pt idx="1328">
                  <c:v>261.33</c:v>
                </c:pt>
                <c:pt idx="1329">
                  <c:v>261.41999999999899</c:v>
                </c:pt>
                <c:pt idx="1330">
                  <c:v>261.51</c:v>
                </c:pt>
                <c:pt idx="1331">
                  <c:v>261.61</c:v>
                </c:pt>
                <c:pt idx="1332">
                  <c:v>261.7</c:v>
                </c:pt>
                <c:pt idx="1333">
                  <c:v>261.78999999999894</c:v>
                </c:pt>
                <c:pt idx="1334">
                  <c:v>261.88</c:v>
                </c:pt>
                <c:pt idx="1335">
                  <c:v>261.97000000000003</c:v>
                </c:pt>
                <c:pt idx="1336">
                  <c:v>262.06</c:v>
                </c:pt>
                <c:pt idx="1337">
                  <c:v>262.14999999999998</c:v>
                </c:pt>
                <c:pt idx="1338">
                  <c:v>262.24</c:v>
                </c:pt>
                <c:pt idx="1339">
                  <c:v>262.33</c:v>
                </c:pt>
                <c:pt idx="1340">
                  <c:v>262.42999999999893</c:v>
                </c:pt>
                <c:pt idx="1341">
                  <c:v>262.52</c:v>
                </c:pt>
                <c:pt idx="1342">
                  <c:v>262.61</c:v>
                </c:pt>
                <c:pt idx="1343">
                  <c:v>262.7</c:v>
                </c:pt>
                <c:pt idx="1344">
                  <c:v>262.78999999999894</c:v>
                </c:pt>
                <c:pt idx="1345">
                  <c:v>262.88</c:v>
                </c:pt>
                <c:pt idx="1346">
                  <c:v>262.97000000000003</c:v>
                </c:pt>
                <c:pt idx="1347">
                  <c:v>263.06</c:v>
                </c:pt>
                <c:pt idx="1348">
                  <c:v>263.14999999999998</c:v>
                </c:pt>
                <c:pt idx="1349">
                  <c:v>263.24</c:v>
                </c:pt>
                <c:pt idx="1350">
                  <c:v>263.33</c:v>
                </c:pt>
                <c:pt idx="1351">
                  <c:v>263.41999999999899</c:v>
                </c:pt>
                <c:pt idx="1352">
                  <c:v>263.5</c:v>
                </c:pt>
                <c:pt idx="1353">
                  <c:v>263.58999999999969</c:v>
                </c:pt>
                <c:pt idx="1354">
                  <c:v>263.68</c:v>
                </c:pt>
                <c:pt idx="1355">
                  <c:v>263.77</c:v>
                </c:pt>
                <c:pt idx="1356">
                  <c:v>263.86</c:v>
                </c:pt>
                <c:pt idx="1357">
                  <c:v>263.95</c:v>
                </c:pt>
                <c:pt idx="1358">
                  <c:v>264.04000000000002</c:v>
                </c:pt>
                <c:pt idx="1359">
                  <c:v>264.12</c:v>
                </c:pt>
                <c:pt idx="1360">
                  <c:v>264.20999999999964</c:v>
                </c:pt>
                <c:pt idx="1361">
                  <c:v>264.3</c:v>
                </c:pt>
                <c:pt idx="1362">
                  <c:v>264.39</c:v>
                </c:pt>
                <c:pt idx="1363">
                  <c:v>264.47000000000003</c:v>
                </c:pt>
                <c:pt idx="1364">
                  <c:v>264.56</c:v>
                </c:pt>
                <c:pt idx="1365">
                  <c:v>264.64999999999998</c:v>
                </c:pt>
                <c:pt idx="1366">
                  <c:v>264.74</c:v>
                </c:pt>
                <c:pt idx="1367">
                  <c:v>264.82</c:v>
                </c:pt>
                <c:pt idx="1368">
                  <c:v>264.91000000000003</c:v>
                </c:pt>
                <c:pt idx="1369">
                  <c:v>264.98999999999899</c:v>
                </c:pt>
                <c:pt idx="1370">
                  <c:v>265.08</c:v>
                </c:pt>
                <c:pt idx="1371">
                  <c:v>265.17</c:v>
                </c:pt>
                <c:pt idx="1372">
                  <c:v>265.25</c:v>
                </c:pt>
                <c:pt idx="1373">
                  <c:v>265.33999999999969</c:v>
                </c:pt>
                <c:pt idx="1374">
                  <c:v>265.41999999999899</c:v>
                </c:pt>
                <c:pt idx="1375">
                  <c:v>265.51</c:v>
                </c:pt>
                <c:pt idx="1376">
                  <c:v>265.58999999999969</c:v>
                </c:pt>
                <c:pt idx="1377">
                  <c:v>265.68</c:v>
                </c:pt>
                <c:pt idx="1378">
                  <c:v>265.76</c:v>
                </c:pt>
                <c:pt idx="1379">
                  <c:v>265.83999999999969</c:v>
                </c:pt>
                <c:pt idx="1380">
                  <c:v>265.92999999999893</c:v>
                </c:pt>
                <c:pt idx="1381">
                  <c:v>266.01</c:v>
                </c:pt>
                <c:pt idx="1382">
                  <c:v>266.08999999999969</c:v>
                </c:pt>
                <c:pt idx="1383">
                  <c:v>266.17</c:v>
                </c:pt>
                <c:pt idx="1384">
                  <c:v>266.26</c:v>
                </c:pt>
                <c:pt idx="1385">
                  <c:v>266.33999999999969</c:v>
                </c:pt>
                <c:pt idx="1386">
                  <c:v>266.41999999999899</c:v>
                </c:pt>
                <c:pt idx="1387">
                  <c:v>266.5</c:v>
                </c:pt>
                <c:pt idx="1388">
                  <c:v>266.58</c:v>
                </c:pt>
                <c:pt idx="1389">
                  <c:v>266.66000000000008</c:v>
                </c:pt>
                <c:pt idx="1390">
                  <c:v>266.74</c:v>
                </c:pt>
                <c:pt idx="1391">
                  <c:v>266.82</c:v>
                </c:pt>
                <c:pt idx="1392">
                  <c:v>266.89999999999969</c:v>
                </c:pt>
                <c:pt idx="1393">
                  <c:v>266.97999999999894</c:v>
                </c:pt>
                <c:pt idx="1394">
                  <c:v>267.06</c:v>
                </c:pt>
                <c:pt idx="1395">
                  <c:v>267.13</c:v>
                </c:pt>
                <c:pt idx="1396">
                  <c:v>267.20999999999964</c:v>
                </c:pt>
                <c:pt idx="1397">
                  <c:v>267.28999999999894</c:v>
                </c:pt>
                <c:pt idx="1398">
                  <c:v>267.36</c:v>
                </c:pt>
                <c:pt idx="1399">
                  <c:v>267.44</c:v>
                </c:pt>
                <c:pt idx="1400">
                  <c:v>267.52</c:v>
                </c:pt>
                <c:pt idx="1401">
                  <c:v>267.58999999999969</c:v>
                </c:pt>
                <c:pt idx="1402">
                  <c:v>267.66000000000008</c:v>
                </c:pt>
                <c:pt idx="1403">
                  <c:v>267.74</c:v>
                </c:pt>
                <c:pt idx="1404">
                  <c:v>267.81</c:v>
                </c:pt>
                <c:pt idx="1405">
                  <c:v>267.88</c:v>
                </c:pt>
                <c:pt idx="1406">
                  <c:v>267.95999999999964</c:v>
                </c:pt>
                <c:pt idx="1407">
                  <c:v>268.02999999999969</c:v>
                </c:pt>
                <c:pt idx="1408">
                  <c:v>268.10000000000002</c:v>
                </c:pt>
                <c:pt idx="1409">
                  <c:v>268.17</c:v>
                </c:pt>
                <c:pt idx="1410">
                  <c:v>268.24</c:v>
                </c:pt>
                <c:pt idx="1411">
                  <c:v>268.31</c:v>
                </c:pt>
                <c:pt idx="1412">
                  <c:v>268.37</c:v>
                </c:pt>
                <c:pt idx="1413">
                  <c:v>268.44</c:v>
                </c:pt>
                <c:pt idx="1414">
                  <c:v>268.51</c:v>
                </c:pt>
                <c:pt idx="1415">
                  <c:v>268.57</c:v>
                </c:pt>
                <c:pt idx="1416">
                  <c:v>268.64000000000038</c:v>
                </c:pt>
                <c:pt idx="1417">
                  <c:v>268.7</c:v>
                </c:pt>
                <c:pt idx="1418">
                  <c:v>268.77</c:v>
                </c:pt>
                <c:pt idx="1419">
                  <c:v>268.83</c:v>
                </c:pt>
                <c:pt idx="1420">
                  <c:v>268.89</c:v>
                </c:pt>
                <c:pt idx="1421">
                  <c:v>268.95</c:v>
                </c:pt>
                <c:pt idx="1422">
                  <c:v>269.01</c:v>
                </c:pt>
                <c:pt idx="1423">
                  <c:v>269.07</c:v>
                </c:pt>
                <c:pt idx="1424">
                  <c:v>269.13</c:v>
                </c:pt>
                <c:pt idx="1425">
                  <c:v>269.18</c:v>
                </c:pt>
                <c:pt idx="1426">
                  <c:v>269.24</c:v>
                </c:pt>
                <c:pt idx="1427">
                  <c:v>269.28999999999894</c:v>
                </c:pt>
                <c:pt idx="1428">
                  <c:v>269.35000000000002</c:v>
                </c:pt>
                <c:pt idx="1429">
                  <c:v>269.39999999999969</c:v>
                </c:pt>
                <c:pt idx="1430">
                  <c:v>269.45</c:v>
                </c:pt>
                <c:pt idx="1431">
                  <c:v>269.5</c:v>
                </c:pt>
                <c:pt idx="1432">
                  <c:v>269.55</c:v>
                </c:pt>
                <c:pt idx="1433">
                  <c:v>269.60000000000002</c:v>
                </c:pt>
                <c:pt idx="1434">
                  <c:v>269.64999999999998</c:v>
                </c:pt>
                <c:pt idx="1435">
                  <c:v>269.69</c:v>
                </c:pt>
                <c:pt idx="1436">
                  <c:v>269.74</c:v>
                </c:pt>
                <c:pt idx="1437">
                  <c:v>269.77999999999969</c:v>
                </c:pt>
                <c:pt idx="1438">
                  <c:v>269.82</c:v>
                </c:pt>
                <c:pt idx="1439">
                  <c:v>269.86</c:v>
                </c:pt>
                <c:pt idx="1440">
                  <c:v>269.89999999999969</c:v>
                </c:pt>
                <c:pt idx="1441">
                  <c:v>269.94</c:v>
                </c:pt>
                <c:pt idx="1442">
                  <c:v>269.97999999999894</c:v>
                </c:pt>
                <c:pt idx="1443">
                  <c:v>270.01</c:v>
                </c:pt>
                <c:pt idx="1444">
                  <c:v>270.05</c:v>
                </c:pt>
                <c:pt idx="1445">
                  <c:v>270.08</c:v>
                </c:pt>
                <c:pt idx="1446">
                  <c:v>270.11</c:v>
                </c:pt>
                <c:pt idx="1447">
                  <c:v>270.14000000000038</c:v>
                </c:pt>
                <c:pt idx="1448">
                  <c:v>270.16000000000008</c:v>
                </c:pt>
                <c:pt idx="1449">
                  <c:v>270.19</c:v>
                </c:pt>
                <c:pt idx="1450">
                  <c:v>270.20999999999964</c:v>
                </c:pt>
                <c:pt idx="1451">
                  <c:v>270.22999999999894</c:v>
                </c:pt>
                <c:pt idx="1452">
                  <c:v>270.25</c:v>
                </c:pt>
                <c:pt idx="1453">
                  <c:v>270.27</c:v>
                </c:pt>
                <c:pt idx="1454">
                  <c:v>270.28999999999894</c:v>
                </c:pt>
                <c:pt idx="1455">
                  <c:v>270.3</c:v>
                </c:pt>
                <c:pt idx="1456">
                  <c:v>270.32</c:v>
                </c:pt>
                <c:pt idx="1457">
                  <c:v>270.33</c:v>
                </c:pt>
                <c:pt idx="1458">
                  <c:v>270.33999999999969</c:v>
                </c:pt>
                <c:pt idx="1459">
                  <c:v>270.33999999999969</c:v>
                </c:pt>
                <c:pt idx="1460">
                  <c:v>270.35000000000002</c:v>
                </c:pt>
                <c:pt idx="1461">
                  <c:v>270.35000000000002</c:v>
                </c:pt>
                <c:pt idx="1462">
                  <c:v>270.35000000000002</c:v>
                </c:pt>
                <c:pt idx="1463">
                  <c:v>270.35000000000002</c:v>
                </c:pt>
                <c:pt idx="1464">
                  <c:v>270.35000000000002</c:v>
                </c:pt>
                <c:pt idx="1465">
                  <c:v>270.33999999999969</c:v>
                </c:pt>
                <c:pt idx="1466">
                  <c:v>270.33</c:v>
                </c:pt>
                <c:pt idx="1467">
                  <c:v>270.32</c:v>
                </c:pt>
                <c:pt idx="1468">
                  <c:v>270.31</c:v>
                </c:pt>
                <c:pt idx="1469">
                  <c:v>270.3</c:v>
                </c:pt>
                <c:pt idx="1470">
                  <c:v>270.27999999999969</c:v>
                </c:pt>
                <c:pt idx="1471">
                  <c:v>270.26</c:v>
                </c:pt>
                <c:pt idx="1472">
                  <c:v>270.24</c:v>
                </c:pt>
                <c:pt idx="1473">
                  <c:v>270.20999999999964</c:v>
                </c:pt>
                <c:pt idx="1474">
                  <c:v>270.19</c:v>
                </c:pt>
                <c:pt idx="1475">
                  <c:v>270.16000000000008</c:v>
                </c:pt>
                <c:pt idx="1476">
                  <c:v>270.13</c:v>
                </c:pt>
                <c:pt idx="1477">
                  <c:v>270.08999999999969</c:v>
                </c:pt>
                <c:pt idx="1478">
                  <c:v>270.05</c:v>
                </c:pt>
                <c:pt idx="1479">
                  <c:v>270.02</c:v>
                </c:pt>
                <c:pt idx="1480">
                  <c:v>269.97000000000003</c:v>
                </c:pt>
                <c:pt idx="1481">
                  <c:v>269.92999999999893</c:v>
                </c:pt>
                <c:pt idx="1482">
                  <c:v>269.88</c:v>
                </c:pt>
                <c:pt idx="1483">
                  <c:v>269.83</c:v>
                </c:pt>
                <c:pt idx="1484">
                  <c:v>269.77999999999969</c:v>
                </c:pt>
                <c:pt idx="1485">
                  <c:v>269.72000000000003</c:v>
                </c:pt>
                <c:pt idx="1486">
                  <c:v>269.67</c:v>
                </c:pt>
                <c:pt idx="1487">
                  <c:v>269.60000000000002</c:v>
                </c:pt>
                <c:pt idx="1488">
                  <c:v>269.54000000000002</c:v>
                </c:pt>
                <c:pt idx="1489">
                  <c:v>269.47000000000003</c:v>
                </c:pt>
                <c:pt idx="1490">
                  <c:v>269.41000000000003</c:v>
                </c:pt>
                <c:pt idx="1491">
                  <c:v>269.33</c:v>
                </c:pt>
                <c:pt idx="1492">
                  <c:v>269.26</c:v>
                </c:pt>
                <c:pt idx="1493">
                  <c:v>269.18</c:v>
                </c:pt>
                <c:pt idx="1494">
                  <c:v>269.10000000000002</c:v>
                </c:pt>
                <c:pt idx="1495">
                  <c:v>269.02</c:v>
                </c:pt>
                <c:pt idx="1496">
                  <c:v>268.92999999999893</c:v>
                </c:pt>
                <c:pt idx="1497">
                  <c:v>268.83999999999969</c:v>
                </c:pt>
                <c:pt idx="1498">
                  <c:v>268.75</c:v>
                </c:pt>
                <c:pt idx="1499">
                  <c:v>268.66000000000008</c:v>
                </c:pt>
                <c:pt idx="1500">
                  <c:v>268.56</c:v>
                </c:pt>
                <c:pt idx="1501">
                  <c:v>268.45999999999964</c:v>
                </c:pt>
                <c:pt idx="1502">
                  <c:v>268.36</c:v>
                </c:pt>
                <c:pt idx="1503">
                  <c:v>268.25</c:v>
                </c:pt>
                <c:pt idx="1504">
                  <c:v>268.14000000000038</c:v>
                </c:pt>
                <c:pt idx="1505">
                  <c:v>268.02999999999969</c:v>
                </c:pt>
                <c:pt idx="1506">
                  <c:v>267.91000000000003</c:v>
                </c:pt>
                <c:pt idx="1507">
                  <c:v>267.78999999999894</c:v>
                </c:pt>
                <c:pt idx="1508">
                  <c:v>267.67</c:v>
                </c:pt>
                <c:pt idx="1509">
                  <c:v>267.55</c:v>
                </c:pt>
                <c:pt idx="1510">
                  <c:v>267.41999999999899</c:v>
                </c:pt>
                <c:pt idx="1511">
                  <c:v>267.28999999999894</c:v>
                </c:pt>
                <c:pt idx="1512">
                  <c:v>267.16000000000008</c:v>
                </c:pt>
                <c:pt idx="1513">
                  <c:v>267.02</c:v>
                </c:pt>
                <c:pt idx="1514">
                  <c:v>266.88</c:v>
                </c:pt>
                <c:pt idx="1515">
                  <c:v>266.74</c:v>
                </c:pt>
                <c:pt idx="1516">
                  <c:v>266.58999999999969</c:v>
                </c:pt>
                <c:pt idx="1517">
                  <c:v>266.44</c:v>
                </c:pt>
                <c:pt idx="1518">
                  <c:v>266.27999999999969</c:v>
                </c:pt>
                <c:pt idx="1519">
                  <c:v>266.12</c:v>
                </c:pt>
                <c:pt idx="1520">
                  <c:v>265.95999999999964</c:v>
                </c:pt>
                <c:pt idx="1521">
                  <c:v>265.8</c:v>
                </c:pt>
                <c:pt idx="1522">
                  <c:v>265.63</c:v>
                </c:pt>
                <c:pt idx="1523">
                  <c:v>265.45</c:v>
                </c:pt>
                <c:pt idx="1524">
                  <c:v>265.27999999999969</c:v>
                </c:pt>
                <c:pt idx="1525">
                  <c:v>265.10000000000002</c:v>
                </c:pt>
                <c:pt idx="1526">
                  <c:v>264.91000000000003</c:v>
                </c:pt>
                <c:pt idx="1527">
                  <c:v>264.72000000000003</c:v>
                </c:pt>
                <c:pt idx="1528">
                  <c:v>264.52</c:v>
                </c:pt>
                <c:pt idx="1529">
                  <c:v>264.32</c:v>
                </c:pt>
                <c:pt idx="1530">
                  <c:v>264.12</c:v>
                </c:pt>
                <c:pt idx="1531">
                  <c:v>263.91000000000003</c:v>
                </c:pt>
                <c:pt idx="1532">
                  <c:v>263.69</c:v>
                </c:pt>
                <c:pt idx="1533">
                  <c:v>263.47000000000003</c:v>
                </c:pt>
                <c:pt idx="1534">
                  <c:v>263.25</c:v>
                </c:pt>
                <c:pt idx="1535">
                  <c:v>263.01</c:v>
                </c:pt>
                <c:pt idx="1536">
                  <c:v>262.77999999999969</c:v>
                </c:pt>
                <c:pt idx="1537">
                  <c:v>262.52999999999969</c:v>
                </c:pt>
                <c:pt idx="1538">
                  <c:v>262.27999999999969</c:v>
                </c:pt>
                <c:pt idx="1539">
                  <c:v>262.02</c:v>
                </c:pt>
                <c:pt idx="1540">
                  <c:v>261.76</c:v>
                </c:pt>
                <c:pt idx="1541">
                  <c:v>261.48999999999899</c:v>
                </c:pt>
                <c:pt idx="1542">
                  <c:v>261.20999999999964</c:v>
                </c:pt>
                <c:pt idx="1543">
                  <c:v>260.91999999999899</c:v>
                </c:pt>
                <c:pt idx="1544">
                  <c:v>260.63</c:v>
                </c:pt>
                <c:pt idx="1545">
                  <c:v>260.32</c:v>
                </c:pt>
                <c:pt idx="1546">
                  <c:v>260.01</c:v>
                </c:pt>
                <c:pt idx="1547">
                  <c:v>259.69</c:v>
                </c:pt>
                <c:pt idx="1548">
                  <c:v>259.36</c:v>
                </c:pt>
                <c:pt idx="1549">
                  <c:v>259.02</c:v>
                </c:pt>
                <c:pt idx="1550">
                  <c:v>258.68</c:v>
                </c:pt>
                <c:pt idx="1551">
                  <c:v>258.32</c:v>
                </c:pt>
                <c:pt idx="1552">
                  <c:v>257.95</c:v>
                </c:pt>
                <c:pt idx="1553">
                  <c:v>257.57</c:v>
                </c:pt>
                <c:pt idx="1554">
                  <c:v>257.17</c:v>
                </c:pt>
                <c:pt idx="1555">
                  <c:v>256.77</c:v>
                </c:pt>
                <c:pt idx="1556">
                  <c:v>256.35000000000002</c:v>
                </c:pt>
                <c:pt idx="1557">
                  <c:v>255.93</c:v>
                </c:pt>
                <c:pt idx="1558">
                  <c:v>255.48000000000027</c:v>
                </c:pt>
                <c:pt idx="1559">
                  <c:v>255.03</c:v>
                </c:pt>
                <c:pt idx="1560">
                  <c:v>254.56</c:v>
                </c:pt>
                <c:pt idx="1561">
                  <c:v>254.08</c:v>
                </c:pt>
                <c:pt idx="1562">
                  <c:v>253.58</c:v>
                </c:pt>
                <c:pt idx="1563">
                  <c:v>253.06</c:v>
                </c:pt>
                <c:pt idx="1564">
                  <c:v>252.53</c:v>
                </c:pt>
                <c:pt idx="1565">
                  <c:v>251.99</c:v>
                </c:pt>
                <c:pt idx="1566">
                  <c:v>251.42000000000004</c:v>
                </c:pt>
                <c:pt idx="1567">
                  <c:v>250.84</c:v>
                </c:pt>
                <c:pt idx="1568">
                  <c:v>250.23999999999998</c:v>
                </c:pt>
                <c:pt idx="1569">
                  <c:v>249.62</c:v>
                </c:pt>
                <c:pt idx="1570">
                  <c:v>248.98000000000027</c:v>
                </c:pt>
                <c:pt idx="1571">
                  <c:v>248.32000000000082</c:v>
                </c:pt>
                <c:pt idx="1572">
                  <c:v>247.64</c:v>
                </c:pt>
                <c:pt idx="1573">
                  <c:v>246.93</c:v>
                </c:pt>
                <c:pt idx="1574">
                  <c:v>246.2</c:v>
                </c:pt>
                <c:pt idx="1575">
                  <c:v>245.45000000000007</c:v>
                </c:pt>
                <c:pt idx="1576">
                  <c:v>244.68</c:v>
                </c:pt>
                <c:pt idx="1577">
                  <c:v>243.88000000000082</c:v>
                </c:pt>
                <c:pt idx="1578">
                  <c:v>243.06</c:v>
                </c:pt>
                <c:pt idx="1579">
                  <c:v>242.22</c:v>
                </c:pt>
                <c:pt idx="1580">
                  <c:v>241.35000000000082</c:v>
                </c:pt>
                <c:pt idx="1581">
                  <c:v>240.46</c:v>
                </c:pt>
                <c:pt idx="1582">
                  <c:v>239.55</c:v>
                </c:pt>
                <c:pt idx="1583">
                  <c:v>238.6</c:v>
                </c:pt>
                <c:pt idx="1584">
                  <c:v>237.60999999999999</c:v>
                </c:pt>
                <c:pt idx="1585">
                  <c:v>236.53</c:v>
                </c:pt>
                <c:pt idx="1586">
                  <c:v>235.3</c:v>
                </c:pt>
                <c:pt idx="1587">
                  <c:v>233.8</c:v>
                </c:pt>
                <c:pt idx="1588">
                  <c:v>232.66</c:v>
                </c:pt>
                <c:pt idx="1589">
                  <c:v>233.83</c:v>
                </c:pt>
                <c:pt idx="1590">
                  <c:v>235.32000000000082</c:v>
                </c:pt>
                <c:pt idx="1591">
                  <c:v>236.55</c:v>
                </c:pt>
                <c:pt idx="1592">
                  <c:v>237.60999999999999</c:v>
                </c:pt>
                <c:pt idx="1593">
                  <c:v>238.6</c:v>
                </c:pt>
                <c:pt idx="1594">
                  <c:v>239.54</c:v>
                </c:pt>
                <c:pt idx="1595">
                  <c:v>240.45000000000007</c:v>
                </c:pt>
                <c:pt idx="1596">
                  <c:v>241.33</c:v>
                </c:pt>
                <c:pt idx="1597">
                  <c:v>242.19</c:v>
                </c:pt>
                <c:pt idx="1598">
                  <c:v>243.03</c:v>
                </c:pt>
                <c:pt idx="1599">
                  <c:v>243.84</c:v>
                </c:pt>
                <c:pt idx="1600">
                  <c:v>244.63</c:v>
                </c:pt>
                <c:pt idx="1601">
                  <c:v>245.39000000000001</c:v>
                </c:pt>
                <c:pt idx="1602">
                  <c:v>246.13</c:v>
                </c:pt>
                <c:pt idx="1603">
                  <c:v>246.85000000000082</c:v>
                </c:pt>
                <c:pt idx="1604">
                  <c:v>247.55</c:v>
                </c:pt>
                <c:pt idx="1605">
                  <c:v>248.22</c:v>
                </c:pt>
                <c:pt idx="1606">
                  <c:v>248.87</c:v>
                </c:pt>
                <c:pt idx="1607">
                  <c:v>249.5</c:v>
                </c:pt>
                <c:pt idx="1608">
                  <c:v>250.10999999999999</c:v>
                </c:pt>
                <c:pt idx="1609">
                  <c:v>250.7</c:v>
                </c:pt>
                <c:pt idx="1610">
                  <c:v>251.26999999999998</c:v>
                </c:pt>
                <c:pt idx="1611">
                  <c:v>251.82000000000082</c:v>
                </c:pt>
                <c:pt idx="1612">
                  <c:v>252.36</c:v>
                </c:pt>
                <c:pt idx="1613">
                  <c:v>252.87</c:v>
                </c:pt>
                <c:pt idx="1614">
                  <c:v>253.38000000000082</c:v>
                </c:pt>
                <c:pt idx="1615">
                  <c:v>253.86</c:v>
                </c:pt>
                <c:pt idx="1616">
                  <c:v>254.34</c:v>
                </c:pt>
                <c:pt idx="1617">
                  <c:v>254.79</c:v>
                </c:pt>
                <c:pt idx="1618">
                  <c:v>255.23999999999998</c:v>
                </c:pt>
                <c:pt idx="1619">
                  <c:v>255.67</c:v>
                </c:pt>
                <c:pt idx="1620">
                  <c:v>256.08</c:v>
                </c:pt>
                <c:pt idx="1621">
                  <c:v>256.48999999999899</c:v>
                </c:pt>
                <c:pt idx="1622">
                  <c:v>256.88</c:v>
                </c:pt>
                <c:pt idx="1623">
                  <c:v>257.26</c:v>
                </c:pt>
                <c:pt idx="1624">
                  <c:v>257.63</c:v>
                </c:pt>
                <c:pt idx="1625">
                  <c:v>257.98999999999899</c:v>
                </c:pt>
                <c:pt idx="1626">
                  <c:v>258.33</c:v>
                </c:pt>
                <c:pt idx="1627">
                  <c:v>258.67</c:v>
                </c:pt>
                <c:pt idx="1628">
                  <c:v>259</c:v>
                </c:pt>
                <c:pt idx="1629">
                  <c:v>259.32</c:v>
                </c:pt>
                <c:pt idx="1630">
                  <c:v>259.62</c:v>
                </c:pt>
                <c:pt idx="1631">
                  <c:v>259.91999999999899</c:v>
                </c:pt>
                <c:pt idx="1632">
                  <c:v>260.20999999999964</c:v>
                </c:pt>
                <c:pt idx="1633">
                  <c:v>260.5</c:v>
                </c:pt>
                <c:pt idx="1634">
                  <c:v>260.77</c:v>
                </c:pt>
                <c:pt idx="1635">
                  <c:v>261.04000000000002</c:v>
                </c:pt>
                <c:pt idx="1636">
                  <c:v>261.3</c:v>
                </c:pt>
                <c:pt idx="1637">
                  <c:v>261.55</c:v>
                </c:pt>
                <c:pt idx="1638">
                  <c:v>261.8</c:v>
                </c:pt>
                <c:pt idx="1639">
                  <c:v>262.02999999999969</c:v>
                </c:pt>
                <c:pt idx="1640">
                  <c:v>262.27</c:v>
                </c:pt>
                <c:pt idx="1641">
                  <c:v>262.48999999999899</c:v>
                </c:pt>
                <c:pt idx="1642">
                  <c:v>262.70999999999964</c:v>
                </c:pt>
                <c:pt idx="1643">
                  <c:v>262.92999999999893</c:v>
                </c:pt>
                <c:pt idx="1644">
                  <c:v>263.14000000000038</c:v>
                </c:pt>
                <c:pt idx="1645">
                  <c:v>263.33999999999969</c:v>
                </c:pt>
                <c:pt idx="1646">
                  <c:v>263.54000000000002</c:v>
                </c:pt>
                <c:pt idx="1647">
                  <c:v>263.72999999999894</c:v>
                </c:pt>
                <c:pt idx="1648">
                  <c:v>263.91999999999899</c:v>
                </c:pt>
                <c:pt idx="1649">
                  <c:v>264.10000000000002</c:v>
                </c:pt>
                <c:pt idx="1650">
                  <c:v>264.27999999999969</c:v>
                </c:pt>
                <c:pt idx="1651">
                  <c:v>264.45</c:v>
                </c:pt>
                <c:pt idx="1652">
                  <c:v>264.62</c:v>
                </c:pt>
                <c:pt idx="1653">
                  <c:v>264.78999999999894</c:v>
                </c:pt>
                <c:pt idx="1654">
                  <c:v>264.95</c:v>
                </c:pt>
                <c:pt idx="1655">
                  <c:v>265.10000000000002</c:v>
                </c:pt>
                <c:pt idx="1656">
                  <c:v>265.26</c:v>
                </c:pt>
                <c:pt idx="1657">
                  <c:v>265.41000000000003</c:v>
                </c:pt>
                <c:pt idx="1658">
                  <c:v>265.55</c:v>
                </c:pt>
                <c:pt idx="1659">
                  <c:v>265.69</c:v>
                </c:pt>
                <c:pt idx="1660">
                  <c:v>265.83</c:v>
                </c:pt>
                <c:pt idx="1661">
                  <c:v>265.97000000000003</c:v>
                </c:pt>
                <c:pt idx="1662">
                  <c:v>266.10000000000002</c:v>
                </c:pt>
                <c:pt idx="1663">
                  <c:v>266.22999999999894</c:v>
                </c:pt>
                <c:pt idx="1664">
                  <c:v>266.35000000000002</c:v>
                </c:pt>
                <c:pt idx="1665">
                  <c:v>266.47999999999894</c:v>
                </c:pt>
                <c:pt idx="1666">
                  <c:v>266.60000000000002</c:v>
                </c:pt>
                <c:pt idx="1667">
                  <c:v>266.70999999999964</c:v>
                </c:pt>
                <c:pt idx="1668">
                  <c:v>266.83</c:v>
                </c:pt>
                <c:pt idx="1669">
                  <c:v>266.94</c:v>
                </c:pt>
                <c:pt idx="1670">
                  <c:v>267.04000000000002</c:v>
                </c:pt>
                <c:pt idx="1671">
                  <c:v>267.14999999999998</c:v>
                </c:pt>
                <c:pt idx="1672">
                  <c:v>267.25</c:v>
                </c:pt>
                <c:pt idx="1673">
                  <c:v>267.35000000000002</c:v>
                </c:pt>
                <c:pt idx="1674">
                  <c:v>267.45</c:v>
                </c:pt>
                <c:pt idx="1675">
                  <c:v>267.55</c:v>
                </c:pt>
                <c:pt idx="1676">
                  <c:v>267.64000000000038</c:v>
                </c:pt>
                <c:pt idx="1677">
                  <c:v>267.72999999999894</c:v>
                </c:pt>
                <c:pt idx="1678">
                  <c:v>267.82</c:v>
                </c:pt>
                <c:pt idx="1679">
                  <c:v>267.89999999999969</c:v>
                </c:pt>
                <c:pt idx="1680">
                  <c:v>267.98999999999899</c:v>
                </c:pt>
                <c:pt idx="1681">
                  <c:v>268.07</c:v>
                </c:pt>
                <c:pt idx="1682">
                  <c:v>268.14999999999998</c:v>
                </c:pt>
                <c:pt idx="1683">
                  <c:v>268.22999999999894</c:v>
                </c:pt>
                <c:pt idx="1684">
                  <c:v>268.3</c:v>
                </c:pt>
                <c:pt idx="1685">
                  <c:v>268.37</c:v>
                </c:pt>
                <c:pt idx="1686">
                  <c:v>268.44</c:v>
                </c:pt>
                <c:pt idx="1687">
                  <c:v>268.51</c:v>
                </c:pt>
                <c:pt idx="1688">
                  <c:v>268.58</c:v>
                </c:pt>
                <c:pt idx="1689">
                  <c:v>268.64999999999998</c:v>
                </c:pt>
                <c:pt idx="1690">
                  <c:v>268.70999999999964</c:v>
                </c:pt>
                <c:pt idx="1691">
                  <c:v>268.77</c:v>
                </c:pt>
                <c:pt idx="1692">
                  <c:v>268.83</c:v>
                </c:pt>
                <c:pt idx="1693">
                  <c:v>268.89</c:v>
                </c:pt>
                <c:pt idx="1694">
                  <c:v>268.94</c:v>
                </c:pt>
                <c:pt idx="1695">
                  <c:v>269</c:v>
                </c:pt>
                <c:pt idx="1696">
                  <c:v>269.05</c:v>
                </c:pt>
                <c:pt idx="1697">
                  <c:v>269.10000000000002</c:v>
                </c:pt>
                <c:pt idx="1698">
                  <c:v>269.14999999999998</c:v>
                </c:pt>
                <c:pt idx="1699">
                  <c:v>269.2</c:v>
                </c:pt>
                <c:pt idx="1700">
                  <c:v>269.25</c:v>
                </c:pt>
                <c:pt idx="1701">
                  <c:v>269.28999999999894</c:v>
                </c:pt>
                <c:pt idx="1702">
                  <c:v>269.33999999999969</c:v>
                </c:pt>
                <c:pt idx="1703">
                  <c:v>269.38</c:v>
                </c:pt>
                <c:pt idx="1704">
                  <c:v>269.41999999999899</c:v>
                </c:pt>
                <c:pt idx="1705">
                  <c:v>269.45999999999964</c:v>
                </c:pt>
                <c:pt idx="1706">
                  <c:v>269.5</c:v>
                </c:pt>
                <c:pt idx="1707">
                  <c:v>269.52999999999969</c:v>
                </c:pt>
                <c:pt idx="1708">
                  <c:v>269.57</c:v>
                </c:pt>
                <c:pt idx="1709">
                  <c:v>269.60000000000002</c:v>
                </c:pt>
                <c:pt idx="1710">
                  <c:v>269.64000000000038</c:v>
                </c:pt>
                <c:pt idx="1711">
                  <c:v>269.67</c:v>
                </c:pt>
                <c:pt idx="1712">
                  <c:v>269.7</c:v>
                </c:pt>
                <c:pt idx="1713">
                  <c:v>269.72999999999894</c:v>
                </c:pt>
                <c:pt idx="1714">
                  <c:v>269.76</c:v>
                </c:pt>
                <c:pt idx="1715">
                  <c:v>269.78999999999894</c:v>
                </c:pt>
                <c:pt idx="1716">
                  <c:v>269.81</c:v>
                </c:pt>
                <c:pt idx="1717">
                  <c:v>269.83999999999969</c:v>
                </c:pt>
                <c:pt idx="1718">
                  <c:v>269.86</c:v>
                </c:pt>
                <c:pt idx="1719">
                  <c:v>269.89</c:v>
                </c:pt>
                <c:pt idx="1720">
                  <c:v>269.91000000000003</c:v>
                </c:pt>
                <c:pt idx="1721">
                  <c:v>269.92999999999893</c:v>
                </c:pt>
                <c:pt idx="1722">
                  <c:v>269.95</c:v>
                </c:pt>
                <c:pt idx="1723">
                  <c:v>269.97000000000003</c:v>
                </c:pt>
                <c:pt idx="1724">
                  <c:v>269.98999999999899</c:v>
                </c:pt>
                <c:pt idx="1725">
                  <c:v>270.01</c:v>
                </c:pt>
                <c:pt idx="1726">
                  <c:v>270.02</c:v>
                </c:pt>
                <c:pt idx="1727">
                  <c:v>270.04000000000002</c:v>
                </c:pt>
                <c:pt idx="1728">
                  <c:v>270.06</c:v>
                </c:pt>
                <c:pt idx="1729">
                  <c:v>270.07</c:v>
                </c:pt>
                <c:pt idx="1730">
                  <c:v>270.08999999999969</c:v>
                </c:pt>
                <c:pt idx="1731">
                  <c:v>270.10000000000002</c:v>
                </c:pt>
                <c:pt idx="1732">
                  <c:v>270.11</c:v>
                </c:pt>
                <c:pt idx="1733">
                  <c:v>270.13</c:v>
                </c:pt>
                <c:pt idx="1734">
                  <c:v>270.14000000000038</c:v>
                </c:pt>
                <c:pt idx="1735">
                  <c:v>270.14999999999998</c:v>
                </c:pt>
                <c:pt idx="1736">
                  <c:v>270.16000000000008</c:v>
                </c:pt>
                <c:pt idx="1737">
                  <c:v>270.17</c:v>
                </c:pt>
                <c:pt idx="1738">
                  <c:v>270.18</c:v>
                </c:pt>
                <c:pt idx="1739">
                  <c:v>270.19</c:v>
                </c:pt>
                <c:pt idx="1740">
                  <c:v>270.2</c:v>
                </c:pt>
                <c:pt idx="1741">
                  <c:v>270.20999999999964</c:v>
                </c:pt>
                <c:pt idx="1742">
                  <c:v>270.20999999999964</c:v>
                </c:pt>
                <c:pt idx="1743">
                  <c:v>270.22000000000003</c:v>
                </c:pt>
                <c:pt idx="1744">
                  <c:v>270.22999999999894</c:v>
                </c:pt>
                <c:pt idx="1745">
                  <c:v>270.22999999999894</c:v>
                </c:pt>
                <c:pt idx="1746">
                  <c:v>270.24</c:v>
                </c:pt>
                <c:pt idx="1747">
                  <c:v>270.25</c:v>
                </c:pt>
                <c:pt idx="1748">
                  <c:v>270.25</c:v>
                </c:pt>
                <c:pt idx="1749">
                  <c:v>270.26</c:v>
                </c:pt>
                <c:pt idx="1750">
                  <c:v>270.26</c:v>
                </c:pt>
                <c:pt idx="1751">
                  <c:v>270.26</c:v>
                </c:pt>
                <c:pt idx="1752">
                  <c:v>270.27</c:v>
                </c:pt>
                <c:pt idx="1753">
                  <c:v>270.27</c:v>
                </c:pt>
                <c:pt idx="1754">
                  <c:v>270.27</c:v>
                </c:pt>
                <c:pt idx="1755">
                  <c:v>270.27999999999969</c:v>
                </c:pt>
                <c:pt idx="1756">
                  <c:v>270.27999999999969</c:v>
                </c:pt>
                <c:pt idx="1757">
                  <c:v>270.27999999999969</c:v>
                </c:pt>
                <c:pt idx="1758">
                  <c:v>270.27999999999969</c:v>
                </c:pt>
                <c:pt idx="1759">
                  <c:v>270.28999999999894</c:v>
                </c:pt>
                <c:pt idx="1760">
                  <c:v>270.28999999999894</c:v>
                </c:pt>
                <c:pt idx="1761">
                  <c:v>270.28999999999894</c:v>
                </c:pt>
                <c:pt idx="1762">
                  <c:v>270.28999999999894</c:v>
                </c:pt>
                <c:pt idx="1763">
                  <c:v>270.28999999999894</c:v>
                </c:pt>
                <c:pt idx="1764">
                  <c:v>270.28999999999894</c:v>
                </c:pt>
                <c:pt idx="1765">
                  <c:v>270.28999999999894</c:v>
                </c:pt>
                <c:pt idx="1766">
                  <c:v>270.28999999999894</c:v>
                </c:pt>
                <c:pt idx="1767">
                  <c:v>270.28999999999894</c:v>
                </c:pt>
                <c:pt idx="1768">
                  <c:v>270.28999999999894</c:v>
                </c:pt>
                <c:pt idx="1769">
                  <c:v>270.28999999999894</c:v>
                </c:pt>
                <c:pt idx="1770">
                  <c:v>270.28999999999894</c:v>
                </c:pt>
                <c:pt idx="1771">
                  <c:v>270.28999999999894</c:v>
                </c:pt>
                <c:pt idx="1772">
                  <c:v>270.28999999999894</c:v>
                </c:pt>
                <c:pt idx="1773">
                  <c:v>270.28999999999894</c:v>
                </c:pt>
                <c:pt idx="1774">
                  <c:v>270.28999999999894</c:v>
                </c:pt>
                <c:pt idx="1775">
                  <c:v>270.28999999999894</c:v>
                </c:pt>
                <c:pt idx="1776">
                  <c:v>270.28999999999894</c:v>
                </c:pt>
                <c:pt idx="1777">
                  <c:v>270.28999999999894</c:v>
                </c:pt>
                <c:pt idx="1778">
                  <c:v>270.28999999999894</c:v>
                </c:pt>
                <c:pt idx="1779">
                  <c:v>270.28999999999894</c:v>
                </c:pt>
                <c:pt idx="1780">
                  <c:v>270.28999999999894</c:v>
                </c:pt>
                <c:pt idx="1781">
                  <c:v>270.28999999999894</c:v>
                </c:pt>
                <c:pt idx="1782">
                  <c:v>270.27999999999969</c:v>
                </c:pt>
                <c:pt idx="1783">
                  <c:v>270.27999999999969</c:v>
                </c:pt>
                <c:pt idx="1784">
                  <c:v>270.27999999999969</c:v>
                </c:pt>
                <c:pt idx="1785">
                  <c:v>270.27999999999969</c:v>
                </c:pt>
                <c:pt idx="1786">
                  <c:v>270.27999999999969</c:v>
                </c:pt>
                <c:pt idx="1787">
                  <c:v>270.27999999999969</c:v>
                </c:pt>
                <c:pt idx="1788">
                  <c:v>270.27</c:v>
                </c:pt>
                <c:pt idx="1789">
                  <c:v>270.27</c:v>
                </c:pt>
                <c:pt idx="1790">
                  <c:v>270.27</c:v>
                </c:pt>
                <c:pt idx="1791">
                  <c:v>270.27</c:v>
                </c:pt>
                <c:pt idx="1792">
                  <c:v>270.27</c:v>
                </c:pt>
                <c:pt idx="1793">
                  <c:v>270.27</c:v>
                </c:pt>
                <c:pt idx="1794">
                  <c:v>270.26</c:v>
                </c:pt>
                <c:pt idx="1795">
                  <c:v>270.26</c:v>
                </c:pt>
                <c:pt idx="1796">
                  <c:v>270.26</c:v>
                </c:pt>
                <c:pt idx="1797">
                  <c:v>270.26</c:v>
                </c:pt>
                <c:pt idx="1798">
                  <c:v>270.26</c:v>
                </c:pt>
                <c:pt idx="1799">
                  <c:v>270.25</c:v>
                </c:pt>
                <c:pt idx="1800">
                  <c:v>270.25</c:v>
                </c:pt>
                <c:pt idx="1801">
                  <c:v>270.25</c:v>
                </c:pt>
                <c:pt idx="1802">
                  <c:v>270.25</c:v>
                </c:pt>
                <c:pt idx="1803">
                  <c:v>270.25</c:v>
                </c:pt>
                <c:pt idx="1804">
                  <c:v>270.25</c:v>
                </c:pt>
                <c:pt idx="1805">
                  <c:v>270.24</c:v>
                </c:pt>
                <c:pt idx="1806">
                  <c:v>270.24</c:v>
                </c:pt>
                <c:pt idx="1807">
                  <c:v>270.24</c:v>
                </c:pt>
                <c:pt idx="1808">
                  <c:v>270.24</c:v>
                </c:pt>
                <c:pt idx="1809">
                  <c:v>270.24</c:v>
                </c:pt>
                <c:pt idx="1810">
                  <c:v>270.22999999999894</c:v>
                </c:pt>
                <c:pt idx="1811">
                  <c:v>270.22999999999894</c:v>
                </c:pt>
                <c:pt idx="1812">
                  <c:v>270.22999999999894</c:v>
                </c:pt>
                <c:pt idx="1813">
                  <c:v>270.22999999999894</c:v>
                </c:pt>
                <c:pt idx="1814">
                  <c:v>270.22999999999894</c:v>
                </c:pt>
                <c:pt idx="1815">
                  <c:v>270.22000000000003</c:v>
                </c:pt>
                <c:pt idx="1816">
                  <c:v>270.22000000000003</c:v>
                </c:pt>
                <c:pt idx="1817">
                  <c:v>270.22000000000003</c:v>
                </c:pt>
                <c:pt idx="1818">
                  <c:v>270.22000000000003</c:v>
                </c:pt>
                <c:pt idx="1819">
                  <c:v>270.22000000000003</c:v>
                </c:pt>
                <c:pt idx="1820">
                  <c:v>270.22000000000003</c:v>
                </c:pt>
                <c:pt idx="1821">
                  <c:v>270.20999999999964</c:v>
                </c:pt>
                <c:pt idx="1822">
                  <c:v>270.20999999999964</c:v>
                </c:pt>
                <c:pt idx="1823">
                  <c:v>270.20999999999964</c:v>
                </c:pt>
                <c:pt idx="1824">
                  <c:v>270.20999999999964</c:v>
                </c:pt>
                <c:pt idx="1825">
                  <c:v>270.20999999999964</c:v>
                </c:pt>
                <c:pt idx="1826">
                  <c:v>270.20999999999964</c:v>
                </c:pt>
                <c:pt idx="1827">
                  <c:v>270.20999999999964</c:v>
                </c:pt>
                <c:pt idx="1828">
                  <c:v>270.2</c:v>
                </c:pt>
                <c:pt idx="1829">
                  <c:v>270.2</c:v>
                </c:pt>
                <c:pt idx="1830">
                  <c:v>270.2</c:v>
                </c:pt>
                <c:pt idx="1831">
                  <c:v>270.2</c:v>
                </c:pt>
                <c:pt idx="1832">
                  <c:v>270.2</c:v>
                </c:pt>
                <c:pt idx="1833">
                  <c:v>270.2</c:v>
                </c:pt>
                <c:pt idx="1834">
                  <c:v>270.2</c:v>
                </c:pt>
                <c:pt idx="1835">
                  <c:v>270.19</c:v>
                </c:pt>
                <c:pt idx="1836">
                  <c:v>270.19</c:v>
                </c:pt>
                <c:pt idx="1837">
                  <c:v>270.19</c:v>
                </c:pt>
                <c:pt idx="1838">
                  <c:v>270.19</c:v>
                </c:pt>
                <c:pt idx="1839">
                  <c:v>270.19</c:v>
                </c:pt>
                <c:pt idx="1840">
                  <c:v>270.19</c:v>
                </c:pt>
                <c:pt idx="1841">
                  <c:v>270.19</c:v>
                </c:pt>
                <c:pt idx="1842">
                  <c:v>270.19</c:v>
                </c:pt>
                <c:pt idx="1843">
                  <c:v>270.19</c:v>
                </c:pt>
                <c:pt idx="1844">
                  <c:v>270.19</c:v>
                </c:pt>
                <c:pt idx="1845">
                  <c:v>270.18</c:v>
                </c:pt>
                <c:pt idx="1846">
                  <c:v>270.18</c:v>
                </c:pt>
                <c:pt idx="1847">
                  <c:v>270.18</c:v>
                </c:pt>
                <c:pt idx="1848">
                  <c:v>270.18</c:v>
                </c:pt>
                <c:pt idx="1849">
                  <c:v>270.18</c:v>
                </c:pt>
                <c:pt idx="1850">
                  <c:v>270.18</c:v>
                </c:pt>
                <c:pt idx="1851">
                  <c:v>270.18</c:v>
                </c:pt>
                <c:pt idx="1852">
                  <c:v>270.18</c:v>
                </c:pt>
                <c:pt idx="1853">
                  <c:v>270.18</c:v>
                </c:pt>
                <c:pt idx="1854">
                  <c:v>270.18</c:v>
                </c:pt>
                <c:pt idx="1855">
                  <c:v>270.18</c:v>
                </c:pt>
                <c:pt idx="1856">
                  <c:v>270.18</c:v>
                </c:pt>
                <c:pt idx="1857">
                  <c:v>270.18</c:v>
                </c:pt>
                <c:pt idx="1858">
                  <c:v>270.18</c:v>
                </c:pt>
                <c:pt idx="1859">
                  <c:v>270.17</c:v>
                </c:pt>
                <c:pt idx="1860">
                  <c:v>270.17</c:v>
                </c:pt>
                <c:pt idx="1861">
                  <c:v>270.17</c:v>
                </c:pt>
                <c:pt idx="1862">
                  <c:v>270.17</c:v>
                </c:pt>
                <c:pt idx="1863">
                  <c:v>270.17</c:v>
                </c:pt>
                <c:pt idx="1864">
                  <c:v>270.17</c:v>
                </c:pt>
                <c:pt idx="1865">
                  <c:v>270.17</c:v>
                </c:pt>
                <c:pt idx="1866">
                  <c:v>270.17</c:v>
                </c:pt>
                <c:pt idx="1867">
                  <c:v>270.17</c:v>
                </c:pt>
                <c:pt idx="1868">
                  <c:v>270.17</c:v>
                </c:pt>
                <c:pt idx="1869">
                  <c:v>270.17</c:v>
                </c:pt>
                <c:pt idx="1870">
                  <c:v>270.17</c:v>
                </c:pt>
                <c:pt idx="1871">
                  <c:v>270.17</c:v>
                </c:pt>
                <c:pt idx="1872">
                  <c:v>270.17</c:v>
                </c:pt>
                <c:pt idx="1873">
                  <c:v>270.17</c:v>
                </c:pt>
                <c:pt idx="1874">
                  <c:v>270.17</c:v>
                </c:pt>
                <c:pt idx="1875">
                  <c:v>270.17</c:v>
                </c:pt>
                <c:pt idx="1876">
                  <c:v>270.17</c:v>
                </c:pt>
                <c:pt idx="1877">
                  <c:v>270.17</c:v>
                </c:pt>
                <c:pt idx="1878">
                  <c:v>270.17</c:v>
                </c:pt>
                <c:pt idx="1879">
                  <c:v>270.17</c:v>
                </c:pt>
                <c:pt idx="1880">
                  <c:v>270.17</c:v>
                </c:pt>
                <c:pt idx="1881">
                  <c:v>270.17</c:v>
                </c:pt>
                <c:pt idx="1882">
                  <c:v>270.17</c:v>
                </c:pt>
                <c:pt idx="1883">
                  <c:v>270.17</c:v>
                </c:pt>
                <c:pt idx="1884">
                  <c:v>270.17</c:v>
                </c:pt>
                <c:pt idx="1885">
                  <c:v>270.17</c:v>
                </c:pt>
                <c:pt idx="1886">
                  <c:v>270.17</c:v>
                </c:pt>
                <c:pt idx="1887">
                  <c:v>270.17</c:v>
                </c:pt>
                <c:pt idx="1888">
                  <c:v>270.17</c:v>
                </c:pt>
                <c:pt idx="1889">
                  <c:v>270.17</c:v>
                </c:pt>
                <c:pt idx="1890">
                  <c:v>270.17</c:v>
                </c:pt>
                <c:pt idx="1891">
                  <c:v>270.17</c:v>
                </c:pt>
                <c:pt idx="1892">
                  <c:v>270.17</c:v>
                </c:pt>
                <c:pt idx="1893">
                  <c:v>270.17</c:v>
                </c:pt>
                <c:pt idx="1894">
                  <c:v>270.18</c:v>
                </c:pt>
                <c:pt idx="1895">
                  <c:v>270.18</c:v>
                </c:pt>
                <c:pt idx="1896">
                  <c:v>270.18</c:v>
                </c:pt>
                <c:pt idx="1897">
                  <c:v>270.18</c:v>
                </c:pt>
                <c:pt idx="1898">
                  <c:v>270.18</c:v>
                </c:pt>
                <c:pt idx="1899">
                  <c:v>270.18</c:v>
                </c:pt>
                <c:pt idx="1900">
                  <c:v>270.18</c:v>
                </c:pt>
                <c:pt idx="1901">
                  <c:v>270.18</c:v>
                </c:pt>
                <c:pt idx="1902">
                  <c:v>270.18</c:v>
                </c:pt>
                <c:pt idx="1903">
                  <c:v>270.18</c:v>
                </c:pt>
                <c:pt idx="1904">
                  <c:v>270.18</c:v>
                </c:pt>
                <c:pt idx="1905">
                  <c:v>270.18</c:v>
                </c:pt>
                <c:pt idx="1906">
                  <c:v>270.18</c:v>
                </c:pt>
                <c:pt idx="1907">
                  <c:v>270.18</c:v>
                </c:pt>
                <c:pt idx="1908">
                  <c:v>270.18</c:v>
                </c:pt>
                <c:pt idx="1909">
                  <c:v>270.18</c:v>
                </c:pt>
                <c:pt idx="1910">
                  <c:v>270.18</c:v>
                </c:pt>
                <c:pt idx="1911">
                  <c:v>270.18</c:v>
                </c:pt>
                <c:pt idx="1912">
                  <c:v>270.19</c:v>
                </c:pt>
                <c:pt idx="1913">
                  <c:v>270.19</c:v>
                </c:pt>
                <c:pt idx="1914">
                  <c:v>270.19</c:v>
                </c:pt>
                <c:pt idx="1915">
                  <c:v>270.19</c:v>
                </c:pt>
                <c:pt idx="1916">
                  <c:v>270.19</c:v>
                </c:pt>
                <c:pt idx="1917">
                  <c:v>270.19</c:v>
                </c:pt>
                <c:pt idx="1918">
                  <c:v>270.19</c:v>
                </c:pt>
                <c:pt idx="1919">
                  <c:v>270.19</c:v>
                </c:pt>
                <c:pt idx="1920">
                  <c:v>270.19</c:v>
                </c:pt>
                <c:pt idx="1921">
                  <c:v>270.19</c:v>
                </c:pt>
                <c:pt idx="1922">
                  <c:v>270.19</c:v>
                </c:pt>
                <c:pt idx="1923">
                  <c:v>270.19</c:v>
                </c:pt>
                <c:pt idx="1924">
                  <c:v>270.19</c:v>
                </c:pt>
                <c:pt idx="1925">
                  <c:v>270.19</c:v>
                </c:pt>
                <c:pt idx="1926">
                  <c:v>270.2</c:v>
                </c:pt>
                <c:pt idx="1927">
                  <c:v>270.2</c:v>
                </c:pt>
                <c:pt idx="1928">
                  <c:v>270.2</c:v>
                </c:pt>
                <c:pt idx="1929">
                  <c:v>270.2</c:v>
                </c:pt>
                <c:pt idx="1930">
                  <c:v>270.2</c:v>
                </c:pt>
                <c:pt idx="1931">
                  <c:v>270.2</c:v>
                </c:pt>
                <c:pt idx="1932">
                  <c:v>270.2</c:v>
                </c:pt>
                <c:pt idx="1933">
                  <c:v>270.2</c:v>
                </c:pt>
                <c:pt idx="1934">
                  <c:v>270.2</c:v>
                </c:pt>
                <c:pt idx="1935">
                  <c:v>270.2</c:v>
                </c:pt>
                <c:pt idx="1936">
                  <c:v>270.2</c:v>
                </c:pt>
                <c:pt idx="1937">
                  <c:v>270.2</c:v>
                </c:pt>
                <c:pt idx="1938">
                  <c:v>270.2</c:v>
                </c:pt>
                <c:pt idx="1939">
                  <c:v>270.20999999999964</c:v>
                </c:pt>
                <c:pt idx="1940">
                  <c:v>270.20999999999964</c:v>
                </c:pt>
                <c:pt idx="1941">
                  <c:v>270.20999999999964</c:v>
                </c:pt>
                <c:pt idx="1942">
                  <c:v>270.20999999999964</c:v>
                </c:pt>
                <c:pt idx="1943">
                  <c:v>270.20999999999964</c:v>
                </c:pt>
                <c:pt idx="1944">
                  <c:v>270.20999999999964</c:v>
                </c:pt>
                <c:pt idx="1945">
                  <c:v>270.20999999999964</c:v>
                </c:pt>
                <c:pt idx="1946">
                  <c:v>270.20999999999964</c:v>
                </c:pt>
                <c:pt idx="1947">
                  <c:v>270.20999999999964</c:v>
                </c:pt>
                <c:pt idx="1948">
                  <c:v>270.20999999999964</c:v>
                </c:pt>
                <c:pt idx="1949">
                  <c:v>270.20999999999964</c:v>
                </c:pt>
                <c:pt idx="1950">
                  <c:v>270.20999999999964</c:v>
                </c:pt>
                <c:pt idx="1951">
                  <c:v>270.22000000000003</c:v>
                </c:pt>
                <c:pt idx="1952">
                  <c:v>270.22000000000003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5CD-4A95-8D67-85F68DA25115}"/>
            </c:ext>
          </c:extLst>
        </c:ser>
        <c:ser>
          <c:idx val="2"/>
          <c:order val="2"/>
          <c:spPr>
            <a:ln w="19050">
              <a:solidFill>
                <a:srgbClr val="0070C0"/>
              </a:solidFill>
              <a:prstDash val="lgDash"/>
            </a:ln>
          </c:spPr>
          <c:marker>
            <c:symbol val="none"/>
          </c:marker>
          <c:xVal>
            <c:numRef>
              <c:f>Лист1!$A$1:$A$2252</c:f>
              <c:numCache>
                <c:formatCode>0.00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>
                  <c:v>6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6.6</c:v>
                </c:pt>
                <c:pt idx="17">
                  <c:v>6.7</c:v>
                </c:pt>
                <c:pt idx="18">
                  <c:v>6.8</c:v>
                </c:pt>
                <c:pt idx="19">
                  <c:v>6.9</c:v>
                </c:pt>
                <c:pt idx="20">
                  <c:v>7</c:v>
                </c:pt>
                <c:pt idx="21">
                  <c:v>7.1</c:v>
                </c:pt>
                <c:pt idx="22">
                  <c:v>7.2</c:v>
                </c:pt>
                <c:pt idx="23">
                  <c:v>7.3</c:v>
                </c:pt>
                <c:pt idx="24">
                  <c:v>7.4</c:v>
                </c:pt>
                <c:pt idx="25">
                  <c:v>7.5</c:v>
                </c:pt>
                <c:pt idx="26">
                  <c:v>7.6</c:v>
                </c:pt>
                <c:pt idx="27">
                  <c:v>7.7</c:v>
                </c:pt>
                <c:pt idx="28">
                  <c:v>7.8</c:v>
                </c:pt>
                <c:pt idx="29">
                  <c:v>7.9</c:v>
                </c:pt>
                <c:pt idx="30">
                  <c:v>8</c:v>
                </c:pt>
                <c:pt idx="31">
                  <c:v>8.1</c:v>
                </c:pt>
                <c:pt idx="32">
                  <c:v>8.2000000000000011</c:v>
                </c:pt>
                <c:pt idx="33">
                  <c:v>8.3000000000000007</c:v>
                </c:pt>
                <c:pt idx="34">
                  <c:v>8.4</c:v>
                </c:pt>
                <c:pt idx="35">
                  <c:v>8.5</c:v>
                </c:pt>
                <c:pt idx="36">
                  <c:v>8.6</c:v>
                </c:pt>
                <c:pt idx="37">
                  <c:v>8.7000000000000011</c:v>
                </c:pt>
                <c:pt idx="38">
                  <c:v>8.8000000000000007</c:v>
                </c:pt>
                <c:pt idx="39">
                  <c:v>8.9</c:v>
                </c:pt>
                <c:pt idx="40">
                  <c:v>9</c:v>
                </c:pt>
                <c:pt idx="41">
                  <c:v>9.1</c:v>
                </c:pt>
                <c:pt idx="42">
                  <c:v>9.2000000000000011</c:v>
                </c:pt>
                <c:pt idx="43">
                  <c:v>9.3000000000000007</c:v>
                </c:pt>
                <c:pt idx="44">
                  <c:v>9.4</c:v>
                </c:pt>
                <c:pt idx="45">
                  <c:v>9.5</c:v>
                </c:pt>
                <c:pt idx="46">
                  <c:v>9.6</c:v>
                </c:pt>
                <c:pt idx="47">
                  <c:v>9.7000000000000011</c:v>
                </c:pt>
                <c:pt idx="48">
                  <c:v>9.8000000000000007</c:v>
                </c:pt>
                <c:pt idx="49">
                  <c:v>9.9</c:v>
                </c:pt>
                <c:pt idx="50">
                  <c:v>10</c:v>
                </c:pt>
                <c:pt idx="51">
                  <c:v>10.1</c:v>
                </c:pt>
                <c:pt idx="52">
                  <c:v>10.200000000000001</c:v>
                </c:pt>
                <c:pt idx="53">
                  <c:v>10.3</c:v>
                </c:pt>
                <c:pt idx="54">
                  <c:v>10.4</c:v>
                </c:pt>
                <c:pt idx="55">
                  <c:v>10.5</c:v>
                </c:pt>
                <c:pt idx="56">
                  <c:v>10.6</c:v>
                </c:pt>
                <c:pt idx="57">
                  <c:v>10.7</c:v>
                </c:pt>
                <c:pt idx="58">
                  <c:v>10.8</c:v>
                </c:pt>
                <c:pt idx="59">
                  <c:v>10.9</c:v>
                </c:pt>
                <c:pt idx="60">
                  <c:v>11</c:v>
                </c:pt>
                <c:pt idx="61">
                  <c:v>11.1</c:v>
                </c:pt>
                <c:pt idx="62">
                  <c:v>11.2</c:v>
                </c:pt>
                <c:pt idx="63">
                  <c:v>11.3</c:v>
                </c:pt>
                <c:pt idx="64">
                  <c:v>11.4</c:v>
                </c:pt>
                <c:pt idx="65">
                  <c:v>11.5</c:v>
                </c:pt>
                <c:pt idx="66">
                  <c:v>11.6</c:v>
                </c:pt>
                <c:pt idx="67">
                  <c:v>11.7</c:v>
                </c:pt>
                <c:pt idx="68">
                  <c:v>11.8</c:v>
                </c:pt>
                <c:pt idx="69">
                  <c:v>11.9</c:v>
                </c:pt>
                <c:pt idx="70">
                  <c:v>12</c:v>
                </c:pt>
                <c:pt idx="71">
                  <c:v>12.1</c:v>
                </c:pt>
                <c:pt idx="72">
                  <c:v>12.2</c:v>
                </c:pt>
                <c:pt idx="73">
                  <c:v>12.3</c:v>
                </c:pt>
                <c:pt idx="74">
                  <c:v>12.4</c:v>
                </c:pt>
                <c:pt idx="75">
                  <c:v>12.5</c:v>
                </c:pt>
                <c:pt idx="76">
                  <c:v>12.6</c:v>
                </c:pt>
                <c:pt idx="77">
                  <c:v>12.7</c:v>
                </c:pt>
                <c:pt idx="78">
                  <c:v>12.8</c:v>
                </c:pt>
                <c:pt idx="79">
                  <c:v>12.9</c:v>
                </c:pt>
                <c:pt idx="80">
                  <c:v>13</c:v>
                </c:pt>
                <c:pt idx="81">
                  <c:v>13.1</c:v>
                </c:pt>
                <c:pt idx="82">
                  <c:v>13.2</c:v>
                </c:pt>
                <c:pt idx="83">
                  <c:v>13.3</c:v>
                </c:pt>
                <c:pt idx="84">
                  <c:v>13.4</c:v>
                </c:pt>
                <c:pt idx="85">
                  <c:v>13.5</c:v>
                </c:pt>
                <c:pt idx="86">
                  <c:v>13.6</c:v>
                </c:pt>
                <c:pt idx="87">
                  <c:v>13.7</c:v>
                </c:pt>
                <c:pt idx="88">
                  <c:v>13.8</c:v>
                </c:pt>
                <c:pt idx="89">
                  <c:v>13.9</c:v>
                </c:pt>
                <c:pt idx="90">
                  <c:v>14</c:v>
                </c:pt>
                <c:pt idx="91">
                  <c:v>14.1</c:v>
                </c:pt>
                <c:pt idx="92">
                  <c:v>14.2</c:v>
                </c:pt>
                <c:pt idx="93">
                  <c:v>14.3</c:v>
                </c:pt>
                <c:pt idx="94">
                  <c:v>14.4</c:v>
                </c:pt>
                <c:pt idx="95">
                  <c:v>14.5</c:v>
                </c:pt>
                <c:pt idx="96">
                  <c:v>14.6</c:v>
                </c:pt>
                <c:pt idx="97">
                  <c:v>14.7</c:v>
                </c:pt>
                <c:pt idx="98">
                  <c:v>14.8</c:v>
                </c:pt>
                <c:pt idx="99">
                  <c:v>14.9</c:v>
                </c:pt>
                <c:pt idx="100">
                  <c:v>15</c:v>
                </c:pt>
                <c:pt idx="101">
                  <c:v>15.1</c:v>
                </c:pt>
                <c:pt idx="102">
                  <c:v>15.2</c:v>
                </c:pt>
                <c:pt idx="103">
                  <c:v>15.3</c:v>
                </c:pt>
                <c:pt idx="104">
                  <c:v>15.4</c:v>
                </c:pt>
                <c:pt idx="105">
                  <c:v>15.5</c:v>
                </c:pt>
                <c:pt idx="106">
                  <c:v>15.6</c:v>
                </c:pt>
                <c:pt idx="107">
                  <c:v>15.7</c:v>
                </c:pt>
                <c:pt idx="108">
                  <c:v>15.8</c:v>
                </c:pt>
                <c:pt idx="109">
                  <c:v>15.9</c:v>
                </c:pt>
                <c:pt idx="110">
                  <c:v>16</c:v>
                </c:pt>
                <c:pt idx="111">
                  <c:v>16.100000000000001</c:v>
                </c:pt>
                <c:pt idx="112">
                  <c:v>16.2</c:v>
                </c:pt>
                <c:pt idx="113">
                  <c:v>16.3</c:v>
                </c:pt>
                <c:pt idx="114">
                  <c:v>16.399999999999999</c:v>
                </c:pt>
                <c:pt idx="115">
                  <c:v>16.5</c:v>
                </c:pt>
                <c:pt idx="116">
                  <c:v>16.600000000000001</c:v>
                </c:pt>
                <c:pt idx="117">
                  <c:v>16.7</c:v>
                </c:pt>
                <c:pt idx="118">
                  <c:v>16.8</c:v>
                </c:pt>
                <c:pt idx="119">
                  <c:v>16.899999999999999</c:v>
                </c:pt>
                <c:pt idx="120">
                  <c:v>17</c:v>
                </c:pt>
                <c:pt idx="121">
                  <c:v>17.100000000000001</c:v>
                </c:pt>
                <c:pt idx="122">
                  <c:v>17.2</c:v>
                </c:pt>
                <c:pt idx="123">
                  <c:v>17.3</c:v>
                </c:pt>
                <c:pt idx="124">
                  <c:v>17.399999999999999</c:v>
                </c:pt>
                <c:pt idx="125">
                  <c:v>17.5</c:v>
                </c:pt>
                <c:pt idx="126">
                  <c:v>17.600000000000001</c:v>
                </c:pt>
                <c:pt idx="127">
                  <c:v>17.7</c:v>
                </c:pt>
                <c:pt idx="128">
                  <c:v>17.8</c:v>
                </c:pt>
                <c:pt idx="129">
                  <c:v>17.899999999999999</c:v>
                </c:pt>
                <c:pt idx="130">
                  <c:v>18</c:v>
                </c:pt>
                <c:pt idx="131">
                  <c:v>18.100000000000001</c:v>
                </c:pt>
                <c:pt idx="132">
                  <c:v>18.2</c:v>
                </c:pt>
                <c:pt idx="133">
                  <c:v>18.3</c:v>
                </c:pt>
                <c:pt idx="134">
                  <c:v>18.399999999999999</c:v>
                </c:pt>
                <c:pt idx="135">
                  <c:v>18.5</c:v>
                </c:pt>
                <c:pt idx="136">
                  <c:v>18.600000000000001</c:v>
                </c:pt>
                <c:pt idx="137">
                  <c:v>18.7</c:v>
                </c:pt>
                <c:pt idx="138">
                  <c:v>18.8</c:v>
                </c:pt>
                <c:pt idx="139">
                  <c:v>18.899999999999999</c:v>
                </c:pt>
                <c:pt idx="140">
                  <c:v>19</c:v>
                </c:pt>
                <c:pt idx="141">
                  <c:v>19.100000000000001</c:v>
                </c:pt>
                <c:pt idx="142">
                  <c:v>19.2</c:v>
                </c:pt>
                <c:pt idx="143">
                  <c:v>19.3</c:v>
                </c:pt>
                <c:pt idx="144">
                  <c:v>19.399999999999999</c:v>
                </c:pt>
                <c:pt idx="145">
                  <c:v>19.5</c:v>
                </c:pt>
                <c:pt idx="146">
                  <c:v>19.600000000000001</c:v>
                </c:pt>
                <c:pt idx="147">
                  <c:v>19.7</c:v>
                </c:pt>
                <c:pt idx="148">
                  <c:v>19.8</c:v>
                </c:pt>
                <c:pt idx="149">
                  <c:v>19.899999999999999</c:v>
                </c:pt>
                <c:pt idx="150">
                  <c:v>20</c:v>
                </c:pt>
                <c:pt idx="151">
                  <c:v>20.100000000000001</c:v>
                </c:pt>
                <c:pt idx="152">
                  <c:v>20.2</c:v>
                </c:pt>
                <c:pt idx="153">
                  <c:v>20.3</c:v>
                </c:pt>
                <c:pt idx="154">
                  <c:v>20.399999999999999</c:v>
                </c:pt>
                <c:pt idx="155">
                  <c:v>20.5</c:v>
                </c:pt>
                <c:pt idx="156">
                  <c:v>20.6</c:v>
                </c:pt>
                <c:pt idx="157">
                  <c:v>20.7</c:v>
                </c:pt>
                <c:pt idx="158">
                  <c:v>20.8</c:v>
                </c:pt>
                <c:pt idx="159">
                  <c:v>20.9</c:v>
                </c:pt>
                <c:pt idx="160">
                  <c:v>21</c:v>
                </c:pt>
                <c:pt idx="161">
                  <c:v>21.1</c:v>
                </c:pt>
                <c:pt idx="162">
                  <c:v>21.2</c:v>
                </c:pt>
                <c:pt idx="163">
                  <c:v>21.3</c:v>
                </c:pt>
                <c:pt idx="164">
                  <c:v>21.4</c:v>
                </c:pt>
                <c:pt idx="165">
                  <c:v>21.5</c:v>
                </c:pt>
                <c:pt idx="166">
                  <c:v>21.6</c:v>
                </c:pt>
                <c:pt idx="167">
                  <c:v>21.7</c:v>
                </c:pt>
                <c:pt idx="168">
                  <c:v>21.8</c:v>
                </c:pt>
                <c:pt idx="169">
                  <c:v>21.9</c:v>
                </c:pt>
                <c:pt idx="170">
                  <c:v>22</c:v>
                </c:pt>
                <c:pt idx="171">
                  <c:v>22.1</c:v>
                </c:pt>
                <c:pt idx="172">
                  <c:v>22.2</c:v>
                </c:pt>
                <c:pt idx="173">
                  <c:v>22.3</c:v>
                </c:pt>
                <c:pt idx="174">
                  <c:v>22.4</c:v>
                </c:pt>
                <c:pt idx="175">
                  <c:v>22.5</c:v>
                </c:pt>
                <c:pt idx="176">
                  <c:v>22.6</c:v>
                </c:pt>
                <c:pt idx="177">
                  <c:v>22.7</c:v>
                </c:pt>
                <c:pt idx="178">
                  <c:v>22.8</c:v>
                </c:pt>
                <c:pt idx="179">
                  <c:v>22.9</c:v>
                </c:pt>
                <c:pt idx="180">
                  <c:v>23</c:v>
                </c:pt>
                <c:pt idx="181">
                  <c:v>23.1</c:v>
                </c:pt>
                <c:pt idx="182">
                  <c:v>23.2</c:v>
                </c:pt>
                <c:pt idx="183">
                  <c:v>23.3</c:v>
                </c:pt>
                <c:pt idx="184">
                  <c:v>23.4</c:v>
                </c:pt>
                <c:pt idx="185">
                  <c:v>23.5</c:v>
                </c:pt>
                <c:pt idx="186">
                  <c:v>23.6</c:v>
                </c:pt>
                <c:pt idx="187">
                  <c:v>23.7</c:v>
                </c:pt>
                <c:pt idx="188">
                  <c:v>23.8</c:v>
                </c:pt>
                <c:pt idx="189">
                  <c:v>23.9</c:v>
                </c:pt>
                <c:pt idx="190">
                  <c:v>24</c:v>
                </c:pt>
                <c:pt idx="191">
                  <c:v>24.1</c:v>
                </c:pt>
                <c:pt idx="192">
                  <c:v>24.2</c:v>
                </c:pt>
                <c:pt idx="193">
                  <c:v>24.3</c:v>
                </c:pt>
                <c:pt idx="194">
                  <c:v>24.4</c:v>
                </c:pt>
                <c:pt idx="195">
                  <c:v>24.5</c:v>
                </c:pt>
                <c:pt idx="196">
                  <c:v>24.6</c:v>
                </c:pt>
                <c:pt idx="197">
                  <c:v>24.7</c:v>
                </c:pt>
                <c:pt idx="198">
                  <c:v>24.8</c:v>
                </c:pt>
                <c:pt idx="199">
                  <c:v>24.9</c:v>
                </c:pt>
                <c:pt idx="200">
                  <c:v>25</c:v>
                </c:pt>
                <c:pt idx="201">
                  <c:v>25.1</c:v>
                </c:pt>
                <c:pt idx="202">
                  <c:v>25.2</c:v>
                </c:pt>
                <c:pt idx="203">
                  <c:v>25.3</c:v>
                </c:pt>
                <c:pt idx="204">
                  <c:v>25.4</c:v>
                </c:pt>
                <c:pt idx="205">
                  <c:v>25.5</c:v>
                </c:pt>
                <c:pt idx="206">
                  <c:v>25.6</c:v>
                </c:pt>
                <c:pt idx="207">
                  <c:v>25.7</c:v>
                </c:pt>
                <c:pt idx="208">
                  <c:v>25.8</c:v>
                </c:pt>
                <c:pt idx="209">
                  <c:v>25.9</c:v>
                </c:pt>
                <c:pt idx="210">
                  <c:v>26</c:v>
                </c:pt>
                <c:pt idx="211">
                  <c:v>26.1</c:v>
                </c:pt>
                <c:pt idx="212">
                  <c:v>26.2</c:v>
                </c:pt>
                <c:pt idx="213">
                  <c:v>26.3</c:v>
                </c:pt>
                <c:pt idx="214">
                  <c:v>26.4</c:v>
                </c:pt>
                <c:pt idx="215">
                  <c:v>26.5</c:v>
                </c:pt>
                <c:pt idx="216">
                  <c:v>26.6</c:v>
                </c:pt>
                <c:pt idx="217">
                  <c:v>26.7</c:v>
                </c:pt>
                <c:pt idx="218">
                  <c:v>26.8</c:v>
                </c:pt>
                <c:pt idx="219">
                  <c:v>26.9</c:v>
                </c:pt>
                <c:pt idx="220">
                  <c:v>27</c:v>
                </c:pt>
                <c:pt idx="221">
                  <c:v>27.1</c:v>
                </c:pt>
                <c:pt idx="222">
                  <c:v>27.2</c:v>
                </c:pt>
                <c:pt idx="223">
                  <c:v>27.3</c:v>
                </c:pt>
                <c:pt idx="224">
                  <c:v>27.4</c:v>
                </c:pt>
                <c:pt idx="225">
                  <c:v>27.5</c:v>
                </c:pt>
                <c:pt idx="226">
                  <c:v>27.6</c:v>
                </c:pt>
                <c:pt idx="227">
                  <c:v>27.7</c:v>
                </c:pt>
                <c:pt idx="228">
                  <c:v>27.8</c:v>
                </c:pt>
                <c:pt idx="229">
                  <c:v>27.9</c:v>
                </c:pt>
                <c:pt idx="230">
                  <c:v>28</c:v>
                </c:pt>
                <c:pt idx="231">
                  <c:v>28.1</c:v>
                </c:pt>
                <c:pt idx="232">
                  <c:v>28.2</c:v>
                </c:pt>
                <c:pt idx="233">
                  <c:v>28.3</c:v>
                </c:pt>
                <c:pt idx="234">
                  <c:v>28.4</c:v>
                </c:pt>
                <c:pt idx="235">
                  <c:v>28.5</c:v>
                </c:pt>
                <c:pt idx="236">
                  <c:v>28.6</c:v>
                </c:pt>
                <c:pt idx="237">
                  <c:v>28.7</c:v>
                </c:pt>
                <c:pt idx="238">
                  <c:v>28.8</c:v>
                </c:pt>
                <c:pt idx="239">
                  <c:v>28.9</c:v>
                </c:pt>
                <c:pt idx="240">
                  <c:v>29</c:v>
                </c:pt>
                <c:pt idx="241">
                  <c:v>29.1</c:v>
                </c:pt>
                <c:pt idx="242">
                  <c:v>29.2</c:v>
                </c:pt>
                <c:pt idx="243">
                  <c:v>29.3</c:v>
                </c:pt>
                <c:pt idx="244">
                  <c:v>29.4</c:v>
                </c:pt>
                <c:pt idx="245">
                  <c:v>29.5</c:v>
                </c:pt>
                <c:pt idx="246">
                  <c:v>29.6</c:v>
                </c:pt>
                <c:pt idx="247">
                  <c:v>29.7</c:v>
                </c:pt>
                <c:pt idx="248">
                  <c:v>29.8</c:v>
                </c:pt>
                <c:pt idx="249">
                  <c:v>29.9</c:v>
                </c:pt>
                <c:pt idx="250">
                  <c:v>30</c:v>
                </c:pt>
                <c:pt idx="251">
                  <c:v>30.1</c:v>
                </c:pt>
                <c:pt idx="252">
                  <c:v>30.2</c:v>
                </c:pt>
                <c:pt idx="253">
                  <c:v>30.3</c:v>
                </c:pt>
                <c:pt idx="254">
                  <c:v>30.4</c:v>
                </c:pt>
                <c:pt idx="255">
                  <c:v>30.5</c:v>
                </c:pt>
                <c:pt idx="256">
                  <c:v>30.6</c:v>
                </c:pt>
                <c:pt idx="257">
                  <c:v>30.7</c:v>
                </c:pt>
                <c:pt idx="258">
                  <c:v>30.8</c:v>
                </c:pt>
                <c:pt idx="259">
                  <c:v>30.9</c:v>
                </c:pt>
                <c:pt idx="260">
                  <c:v>31</c:v>
                </c:pt>
                <c:pt idx="261">
                  <c:v>31.1</c:v>
                </c:pt>
                <c:pt idx="262">
                  <c:v>31.2</c:v>
                </c:pt>
                <c:pt idx="263">
                  <c:v>31.3</c:v>
                </c:pt>
                <c:pt idx="264">
                  <c:v>31.4</c:v>
                </c:pt>
                <c:pt idx="265">
                  <c:v>31.5</c:v>
                </c:pt>
                <c:pt idx="266">
                  <c:v>31.6</c:v>
                </c:pt>
                <c:pt idx="267">
                  <c:v>31.7</c:v>
                </c:pt>
                <c:pt idx="268">
                  <c:v>31.8</c:v>
                </c:pt>
                <c:pt idx="269">
                  <c:v>31.9</c:v>
                </c:pt>
                <c:pt idx="270">
                  <c:v>32</c:v>
                </c:pt>
                <c:pt idx="271">
                  <c:v>32.1</c:v>
                </c:pt>
                <c:pt idx="272">
                  <c:v>32.200000000000003</c:v>
                </c:pt>
                <c:pt idx="273">
                  <c:v>32.300000000000004</c:v>
                </c:pt>
                <c:pt idx="274">
                  <c:v>32.4</c:v>
                </c:pt>
                <c:pt idx="275">
                  <c:v>32.5</c:v>
                </c:pt>
                <c:pt idx="276">
                  <c:v>32.6</c:v>
                </c:pt>
                <c:pt idx="277">
                  <c:v>32.700000000000003</c:v>
                </c:pt>
                <c:pt idx="278">
                  <c:v>32.800000000000004</c:v>
                </c:pt>
                <c:pt idx="279">
                  <c:v>32.9</c:v>
                </c:pt>
                <c:pt idx="280">
                  <c:v>33</c:v>
                </c:pt>
                <c:pt idx="281">
                  <c:v>33.1</c:v>
                </c:pt>
                <c:pt idx="282">
                  <c:v>33.200000000000003</c:v>
                </c:pt>
                <c:pt idx="283">
                  <c:v>33.300000000000004</c:v>
                </c:pt>
                <c:pt idx="284">
                  <c:v>33.4</c:v>
                </c:pt>
                <c:pt idx="285">
                  <c:v>33.5</c:v>
                </c:pt>
                <c:pt idx="286">
                  <c:v>33.6</c:v>
                </c:pt>
                <c:pt idx="287">
                  <c:v>33.700000000000003</c:v>
                </c:pt>
                <c:pt idx="288">
                  <c:v>33.800000000000004</c:v>
                </c:pt>
                <c:pt idx="289">
                  <c:v>33.9</c:v>
                </c:pt>
                <c:pt idx="290">
                  <c:v>34</c:v>
                </c:pt>
                <c:pt idx="291">
                  <c:v>34.1</c:v>
                </c:pt>
                <c:pt idx="292">
                  <c:v>34.200000000000003</c:v>
                </c:pt>
                <c:pt idx="293">
                  <c:v>34.300000000000004</c:v>
                </c:pt>
                <c:pt idx="294">
                  <c:v>34.4</c:v>
                </c:pt>
                <c:pt idx="295">
                  <c:v>34.5</c:v>
                </c:pt>
                <c:pt idx="296">
                  <c:v>34.6</c:v>
                </c:pt>
                <c:pt idx="297">
                  <c:v>34.700000000000003</c:v>
                </c:pt>
                <c:pt idx="298">
                  <c:v>34.800000000000004</c:v>
                </c:pt>
                <c:pt idx="299">
                  <c:v>34.9</c:v>
                </c:pt>
                <c:pt idx="300">
                  <c:v>35</c:v>
                </c:pt>
                <c:pt idx="301">
                  <c:v>35.1</c:v>
                </c:pt>
                <c:pt idx="302">
                  <c:v>35.200000000000003</c:v>
                </c:pt>
                <c:pt idx="303">
                  <c:v>35.300000000000004</c:v>
                </c:pt>
                <c:pt idx="304">
                  <c:v>35.4</c:v>
                </c:pt>
                <c:pt idx="305">
                  <c:v>35.5</c:v>
                </c:pt>
                <c:pt idx="306">
                  <c:v>35.6</c:v>
                </c:pt>
                <c:pt idx="307">
                  <c:v>35.700000000000003</c:v>
                </c:pt>
                <c:pt idx="308">
                  <c:v>35.800000000000004</c:v>
                </c:pt>
                <c:pt idx="309">
                  <c:v>35.9</c:v>
                </c:pt>
                <c:pt idx="310">
                  <c:v>36</c:v>
                </c:pt>
                <c:pt idx="311">
                  <c:v>36.1</c:v>
                </c:pt>
                <c:pt idx="312">
                  <c:v>36.200000000000003</c:v>
                </c:pt>
                <c:pt idx="313">
                  <c:v>36.300000000000004</c:v>
                </c:pt>
                <c:pt idx="314">
                  <c:v>36.4</c:v>
                </c:pt>
                <c:pt idx="315">
                  <c:v>36.5</c:v>
                </c:pt>
                <c:pt idx="316">
                  <c:v>36.6</c:v>
                </c:pt>
                <c:pt idx="317">
                  <c:v>36.700000000000003</c:v>
                </c:pt>
                <c:pt idx="318">
                  <c:v>36.800000000000004</c:v>
                </c:pt>
                <c:pt idx="319">
                  <c:v>36.9</c:v>
                </c:pt>
                <c:pt idx="320">
                  <c:v>37</c:v>
                </c:pt>
                <c:pt idx="321">
                  <c:v>37.1</c:v>
                </c:pt>
                <c:pt idx="322">
                  <c:v>37.200000000000003</c:v>
                </c:pt>
                <c:pt idx="323">
                  <c:v>37.300000000000004</c:v>
                </c:pt>
                <c:pt idx="324">
                  <c:v>37.4</c:v>
                </c:pt>
                <c:pt idx="325">
                  <c:v>37.5</c:v>
                </c:pt>
                <c:pt idx="326">
                  <c:v>37.6</c:v>
                </c:pt>
                <c:pt idx="327">
                  <c:v>37.700000000000003</c:v>
                </c:pt>
                <c:pt idx="328">
                  <c:v>37.800000000000004</c:v>
                </c:pt>
                <c:pt idx="329">
                  <c:v>37.9</c:v>
                </c:pt>
                <c:pt idx="330">
                  <c:v>38</c:v>
                </c:pt>
                <c:pt idx="331">
                  <c:v>38.1</c:v>
                </c:pt>
                <c:pt idx="332">
                  <c:v>38.200000000000003</c:v>
                </c:pt>
                <c:pt idx="333">
                  <c:v>38.300000000000004</c:v>
                </c:pt>
                <c:pt idx="334">
                  <c:v>38.4</c:v>
                </c:pt>
                <c:pt idx="335">
                  <c:v>38.5</c:v>
                </c:pt>
                <c:pt idx="336">
                  <c:v>38.6</c:v>
                </c:pt>
                <c:pt idx="337">
                  <c:v>38.700000000000003</c:v>
                </c:pt>
                <c:pt idx="338">
                  <c:v>38.800000000000004</c:v>
                </c:pt>
                <c:pt idx="339">
                  <c:v>38.9</c:v>
                </c:pt>
                <c:pt idx="340">
                  <c:v>39</c:v>
                </c:pt>
                <c:pt idx="341">
                  <c:v>39.1</c:v>
                </c:pt>
                <c:pt idx="342">
                  <c:v>39.200000000000003</c:v>
                </c:pt>
                <c:pt idx="343">
                  <c:v>39.300000000000004</c:v>
                </c:pt>
                <c:pt idx="344">
                  <c:v>39.4</c:v>
                </c:pt>
                <c:pt idx="345">
                  <c:v>39.5</c:v>
                </c:pt>
                <c:pt idx="346">
                  <c:v>39.6</c:v>
                </c:pt>
                <c:pt idx="347">
                  <c:v>39.700000000000003</c:v>
                </c:pt>
                <c:pt idx="348">
                  <c:v>39.800000000000004</c:v>
                </c:pt>
                <c:pt idx="349">
                  <c:v>39.9</c:v>
                </c:pt>
                <c:pt idx="350">
                  <c:v>40</c:v>
                </c:pt>
                <c:pt idx="351">
                  <c:v>40.1</c:v>
                </c:pt>
                <c:pt idx="352">
                  <c:v>40.200000000000003</c:v>
                </c:pt>
                <c:pt idx="353">
                  <c:v>40.300000000000004</c:v>
                </c:pt>
                <c:pt idx="354">
                  <c:v>40.4</c:v>
                </c:pt>
                <c:pt idx="355">
                  <c:v>40.5</c:v>
                </c:pt>
                <c:pt idx="356">
                  <c:v>40.6</c:v>
                </c:pt>
                <c:pt idx="357">
                  <c:v>40.700000000000003</c:v>
                </c:pt>
                <c:pt idx="358">
                  <c:v>40.800000000000004</c:v>
                </c:pt>
                <c:pt idx="359">
                  <c:v>40.9</c:v>
                </c:pt>
                <c:pt idx="360">
                  <c:v>41</c:v>
                </c:pt>
                <c:pt idx="361">
                  <c:v>41.1</c:v>
                </c:pt>
                <c:pt idx="362">
                  <c:v>41.2</c:v>
                </c:pt>
                <c:pt idx="363">
                  <c:v>41.3</c:v>
                </c:pt>
                <c:pt idx="364">
                  <c:v>41.4</c:v>
                </c:pt>
                <c:pt idx="365">
                  <c:v>41.5</c:v>
                </c:pt>
                <c:pt idx="366">
                  <c:v>41.6</c:v>
                </c:pt>
                <c:pt idx="367">
                  <c:v>41.7</c:v>
                </c:pt>
                <c:pt idx="368">
                  <c:v>41.8</c:v>
                </c:pt>
                <c:pt idx="369">
                  <c:v>41.9</c:v>
                </c:pt>
                <c:pt idx="370">
                  <c:v>42</c:v>
                </c:pt>
                <c:pt idx="371">
                  <c:v>42.1</c:v>
                </c:pt>
                <c:pt idx="372">
                  <c:v>42.2</c:v>
                </c:pt>
                <c:pt idx="373">
                  <c:v>42.3</c:v>
                </c:pt>
                <c:pt idx="374">
                  <c:v>42.4</c:v>
                </c:pt>
                <c:pt idx="375">
                  <c:v>42.5</c:v>
                </c:pt>
                <c:pt idx="376">
                  <c:v>42.6</c:v>
                </c:pt>
                <c:pt idx="377">
                  <c:v>42.7</c:v>
                </c:pt>
                <c:pt idx="378">
                  <c:v>42.8</c:v>
                </c:pt>
                <c:pt idx="379">
                  <c:v>42.9</c:v>
                </c:pt>
                <c:pt idx="380">
                  <c:v>43</c:v>
                </c:pt>
                <c:pt idx="381">
                  <c:v>43.1</c:v>
                </c:pt>
                <c:pt idx="382">
                  <c:v>43.2</c:v>
                </c:pt>
                <c:pt idx="383">
                  <c:v>43.3</c:v>
                </c:pt>
                <c:pt idx="384">
                  <c:v>43.4</c:v>
                </c:pt>
                <c:pt idx="385">
                  <c:v>43.5</c:v>
                </c:pt>
                <c:pt idx="386">
                  <c:v>43.6</c:v>
                </c:pt>
                <c:pt idx="387">
                  <c:v>43.7</c:v>
                </c:pt>
                <c:pt idx="388">
                  <c:v>43.8</c:v>
                </c:pt>
                <c:pt idx="389">
                  <c:v>43.9</c:v>
                </c:pt>
                <c:pt idx="390">
                  <c:v>44</c:v>
                </c:pt>
                <c:pt idx="391">
                  <c:v>44.1</c:v>
                </c:pt>
                <c:pt idx="392">
                  <c:v>44.2</c:v>
                </c:pt>
                <c:pt idx="393">
                  <c:v>44.3</c:v>
                </c:pt>
                <c:pt idx="394">
                  <c:v>44.4</c:v>
                </c:pt>
                <c:pt idx="395">
                  <c:v>44.5</c:v>
                </c:pt>
                <c:pt idx="396">
                  <c:v>44.6</c:v>
                </c:pt>
                <c:pt idx="397">
                  <c:v>44.7</c:v>
                </c:pt>
                <c:pt idx="398">
                  <c:v>44.8</c:v>
                </c:pt>
                <c:pt idx="399">
                  <c:v>44.9</c:v>
                </c:pt>
                <c:pt idx="400">
                  <c:v>45</c:v>
                </c:pt>
                <c:pt idx="401">
                  <c:v>45.1</c:v>
                </c:pt>
                <c:pt idx="402">
                  <c:v>45.2</c:v>
                </c:pt>
                <c:pt idx="403">
                  <c:v>45.3</c:v>
                </c:pt>
                <c:pt idx="404">
                  <c:v>45.4</c:v>
                </c:pt>
                <c:pt idx="405">
                  <c:v>45.5</c:v>
                </c:pt>
                <c:pt idx="406">
                  <c:v>45.6</c:v>
                </c:pt>
                <c:pt idx="407">
                  <c:v>45.7</c:v>
                </c:pt>
                <c:pt idx="408">
                  <c:v>45.8</c:v>
                </c:pt>
                <c:pt idx="409">
                  <c:v>45.9</c:v>
                </c:pt>
                <c:pt idx="410">
                  <c:v>46</c:v>
                </c:pt>
                <c:pt idx="411">
                  <c:v>46.1</c:v>
                </c:pt>
                <c:pt idx="412">
                  <c:v>46.2</c:v>
                </c:pt>
                <c:pt idx="413">
                  <c:v>46.3</c:v>
                </c:pt>
                <c:pt idx="414">
                  <c:v>46.4</c:v>
                </c:pt>
                <c:pt idx="415">
                  <c:v>46.5</c:v>
                </c:pt>
                <c:pt idx="416">
                  <c:v>46.6</c:v>
                </c:pt>
                <c:pt idx="417">
                  <c:v>46.7</c:v>
                </c:pt>
                <c:pt idx="418">
                  <c:v>46.8</c:v>
                </c:pt>
                <c:pt idx="419">
                  <c:v>46.9</c:v>
                </c:pt>
                <c:pt idx="420">
                  <c:v>47</c:v>
                </c:pt>
                <c:pt idx="421">
                  <c:v>47.1</c:v>
                </c:pt>
                <c:pt idx="422">
                  <c:v>47.2</c:v>
                </c:pt>
                <c:pt idx="423">
                  <c:v>47.3</c:v>
                </c:pt>
                <c:pt idx="424">
                  <c:v>47.4</c:v>
                </c:pt>
                <c:pt idx="425">
                  <c:v>47.5</c:v>
                </c:pt>
                <c:pt idx="426">
                  <c:v>47.6</c:v>
                </c:pt>
                <c:pt idx="427">
                  <c:v>47.7</c:v>
                </c:pt>
                <c:pt idx="428">
                  <c:v>47.8</c:v>
                </c:pt>
                <c:pt idx="429">
                  <c:v>47.9</c:v>
                </c:pt>
                <c:pt idx="430">
                  <c:v>48</c:v>
                </c:pt>
                <c:pt idx="431">
                  <c:v>48.1</c:v>
                </c:pt>
                <c:pt idx="432">
                  <c:v>48.2</c:v>
                </c:pt>
                <c:pt idx="433">
                  <c:v>48.3</c:v>
                </c:pt>
                <c:pt idx="434">
                  <c:v>48.4</c:v>
                </c:pt>
                <c:pt idx="435">
                  <c:v>48.5</c:v>
                </c:pt>
                <c:pt idx="436">
                  <c:v>48.6</c:v>
                </c:pt>
                <c:pt idx="437">
                  <c:v>48.7</c:v>
                </c:pt>
                <c:pt idx="438">
                  <c:v>48.8</c:v>
                </c:pt>
                <c:pt idx="439">
                  <c:v>48.9</c:v>
                </c:pt>
                <c:pt idx="440">
                  <c:v>49</c:v>
                </c:pt>
                <c:pt idx="441">
                  <c:v>49.1</c:v>
                </c:pt>
                <c:pt idx="442">
                  <c:v>49.2</c:v>
                </c:pt>
                <c:pt idx="443">
                  <c:v>49.3</c:v>
                </c:pt>
                <c:pt idx="444">
                  <c:v>49.4</c:v>
                </c:pt>
                <c:pt idx="445">
                  <c:v>49.5</c:v>
                </c:pt>
                <c:pt idx="446">
                  <c:v>49.6</c:v>
                </c:pt>
                <c:pt idx="447">
                  <c:v>49.7</c:v>
                </c:pt>
                <c:pt idx="448">
                  <c:v>49.8</c:v>
                </c:pt>
                <c:pt idx="449">
                  <c:v>49.9</c:v>
                </c:pt>
                <c:pt idx="450">
                  <c:v>50</c:v>
                </c:pt>
                <c:pt idx="452">
                  <c:v>70</c:v>
                </c:pt>
                <c:pt idx="453">
                  <c:v>70.099999999999994</c:v>
                </c:pt>
                <c:pt idx="454">
                  <c:v>70.2</c:v>
                </c:pt>
                <c:pt idx="455">
                  <c:v>70.3</c:v>
                </c:pt>
                <c:pt idx="456">
                  <c:v>70.400000000000006</c:v>
                </c:pt>
                <c:pt idx="457">
                  <c:v>70.5</c:v>
                </c:pt>
                <c:pt idx="458">
                  <c:v>70.599999999999994</c:v>
                </c:pt>
                <c:pt idx="459">
                  <c:v>70.7</c:v>
                </c:pt>
                <c:pt idx="460">
                  <c:v>70.8</c:v>
                </c:pt>
                <c:pt idx="461">
                  <c:v>70.900000000000006</c:v>
                </c:pt>
                <c:pt idx="462">
                  <c:v>71</c:v>
                </c:pt>
                <c:pt idx="463">
                  <c:v>71.099999999999994</c:v>
                </c:pt>
                <c:pt idx="464">
                  <c:v>71.2</c:v>
                </c:pt>
                <c:pt idx="465">
                  <c:v>71.3</c:v>
                </c:pt>
                <c:pt idx="466">
                  <c:v>71.400000000000006</c:v>
                </c:pt>
                <c:pt idx="467">
                  <c:v>71.5</c:v>
                </c:pt>
                <c:pt idx="468">
                  <c:v>71.599999999999994</c:v>
                </c:pt>
                <c:pt idx="469">
                  <c:v>71.7</c:v>
                </c:pt>
                <c:pt idx="470">
                  <c:v>71.8</c:v>
                </c:pt>
                <c:pt idx="471">
                  <c:v>71.900000000000006</c:v>
                </c:pt>
                <c:pt idx="472">
                  <c:v>72</c:v>
                </c:pt>
                <c:pt idx="473">
                  <c:v>72.099999999999994</c:v>
                </c:pt>
                <c:pt idx="474">
                  <c:v>72.2</c:v>
                </c:pt>
                <c:pt idx="475">
                  <c:v>72.3</c:v>
                </c:pt>
                <c:pt idx="476">
                  <c:v>72.400000000000006</c:v>
                </c:pt>
                <c:pt idx="477">
                  <c:v>72.5</c:v>
                </c:pt>
                <c:pt idx="478">
                  <c:v>72.599999999999994</c:v>
                </c:pt>
                <c:pt idx="479">
                  <c:v>72.7</c:v>
                </c:pt>
                <c:pt idx="480">
                  <c:v>72.8</c:v>
                </c:pt>
                <c:pt idx="481">
                  <c:v>72.900000000000006</c:v>
                </c:pt>
                <c:pt idx="482">
                  <c:v>73</c:v>
                </c:pt>
                <c:pt idx="483">
                  <c:v>73.099999999999994</c:v>
                </c:pt>
                <c:pt idx="484">
                  <c:v>73.2</c:v>
                </c:pt>
                <c:pt idx="485">
                  <c:v>73.3</c:v>
                </c:pt>
                <c:pt idx="486">
                  <c:v>73.400000000000006</c:v>
                </c:pt>
                <c:pt idx="487">
                  <c:v>73.5</c:v>
                </c:pt>
                <c:pt idx="488">
                  <c:v>73.599999999999994</c:v>
                </c:pt>
                <c:pt idx="489">
                  <c:v>73.7</c:v>
                </c:pt>
                <c:pt idx="490">
                  <c:v>73.8</c:v>
                </c:pt>
                <c:pt idx="491">
                  <c:v>73.900000000000006</c:v>
                </c:pt>
                <c:pt idx="492">
                  <c:v>74</c:v>
                </c:pt>
                <c:pt idx="493">
                  <c:v>74.099999999999994</c:v>
                </c:pt>
                <c:pt idx="494">
                  <c:v>74.2</c:v>
                </c:pt>
                <c:pt idx="495">
                  <c:v>74.3</c:v>
                </c:pt>
                <c:pt idx="496">
                  <c:v>74.400000000000006</c:v>
                </c:pt>
                <c:pt idx="497">
                  <c:v>74.5</c:v>
                </c:pt>
                <c:pt idx="498">
                  <c:v>74.599999999999994</c:v>
                </c:pt>
                <c:pt idx="499">
                  <c:v>74.7</c:v>
                </c:pt>
                <c:pt idx="500">
                  <c:v>74.8</c:v>
                </c:pt>
                <c:pt idx="501">
                  <c:v>74.900000000000006</c:v>
                </c:pt>
                <c:pt idx="502">
                  <c:v>75</c:v>
                </c:pt>
                <c:pt idx="503">
                  <c:v>75.099999999999994</c:v>
                </c:pt>
                <c:pt idx="504">
                  <c:v>75.2</c:v>
                </c:pt>
                <c:pt idx="505">
                  <c:v>75.3</c:v>
                </c:pt>
                <c:pt idx="506">
                  <c:v>75.400000000000006</c:v>
                </c:pt>
                <c:pt idx="507">
                  <c:v>75.5</c:v>
                </c:pt>
                <c:pt idx="508">
                  <c:v>75.599999999999994</c:v>
                </c:pt>
                <c:pt idx="509">
                  <c:v>75.7</c:v>
                </c:pt>
                <c:pt idx="510">
                  <c:v>75.8</c:v>
                </c:pt>
                <c:pt idx="511">
                  <c:v>75.900000000000006</c:v>
                </c:pt>
                <c:pt idx="512">
                  <c:v>76</c:v>
                </c:pt>
                <c:pt idx="513">
                  <c:v>76.099999999999994</c:v>
                </c:pt>
                <c:pt idx="514">
                  <c:v>76.2</c:v>
                </c:pt>
                <c:pt idx="515">
                  <c:v>76.3</c:v>
                </c:pt>
                <c:pt idx="516">
                  <c:v>76.400000000000006</c:v>
                </c:pt>
                <c:pt idx="517">
                  <c:v>76.5</c:v>
                </c:pt>
                <c:pt idx="518">
                  <c:v>76.599999999999994</c:v>
                </c:pt>
                <c:pt idx="519">
                  <c:v>76.7</c:v>
                </c:pt>
                <c:pt idx="520">
                  <c:v>76.8</c:v>
                </c:pt>
                <c:pt idx="521">
                  <c:v>76.900000000000006</c:v>
                </c:pt>
                <c:pt idx="522">
                  <c:v>77</c:v>
                </c:pt>
                <c:pt idx="523">
                  <c:v>77.099999999999994</c:v>
                </c:pt>
                <c:pt idx="524">
                  <c:v>77.2</c:v>
                </c:pt>
                <c:pt idx="525">
                  <c:v>77.3</c:v>
                </c:pt>
                <c:pt idx="526">
                  <c:v>77.400000000000006</c:v>
                </c:pt>
                <c:pt idx="527">
                  <c:v>77.5</c:v>
                </c:pt>
                <c:pt idx="528">
                  <c:v>77.599999999999994</c:v>
                </c:pt>
                <c:pt idx="529">
                  <c:v>77.7</c:v>
                </c:pt>
                <c:pt idx="530">
                  <c:v>77.8</c:v>
                </c:pt>
                <c:pt idx="531">
                  <c:v>77.900000000000006</c:v>
                </c:pt>
                <c:pt idx="532">
                  <c:v>78</c:v>
                </c:pt>
                <c:pt idx="533">
                  <c:v>78.099999999999994</c:v>
                </c:pt>
                <c:pt idx="534">
                  <c:v>78.2</c:v>
                </c:pt>
                <c:pt idx="535">
                  <c:v>78.3</c:v>
                </c:pt>
                <c:pt idx="536">
                  <c:v>78.400000000000006</c:v>
                </c:pt>
                <c:pt idx="537">
                  <c:v>78.5</c:v>
                </c:pt>
                <c:pt idx="538">
                  <c:v>78.599999999999994</c:v>
                </c:pt>
                <c:pt idx="539">
                  <c:v>78.7</c:v>
                </c:pt>
                <c:pt idx="540">
                  <c:v>78.8</c:v>
                </c:pt>
                <c:pt idx="541">
                  <c:v>78.900000000000006</c:v>
                </c:pt>
                <c:pt idx="542">
                  <c:v>79</c:v>
                </c:pt>
                <c:pt idx="543">
                  <c:v>79.099999999999994</c:v>
                </c:pt>
                <c:pt idx="544">
                  <c:v>79.2</c:v>
                </c:pt>
                <c:pt idx="545">
                  <c:v>79.3</c:v>
                </c:pt>
                <c:pt idx="546">
                  <c:v>79.400000000000006</c:v>
                </c:pt>
                <c:pt idx="547">
                  <c:v>79.5</c:v>
                </c:pt>
                <c:pt idx="548">
                  <c:v>79.599999999999994</c:v>
                </c:pt>
                <c:pt idx="549">
                  <c:v>79.7</c:v>
                </c:pt>
                <c:pt idx="550">
                  <c:v>79.8</c:v>
                </c:pt>
                <c:pt idx="551">
                  <c:v>79.900000000000006</c:v>
                </c:pt>
                <c:pt idx="552">
                  <c:v>80</c:v>
                </c:pt>
                <c:pt idx="553">
                  <c:v>80.099999999999994</c:v>
                </c:pt>
                <c:pt idx="554">
                  <c:v>80.2</c:v>
                </c:pt>
                <c:pt idx="555">
                  <c:v>80.3</c:v>
                </c:pt>
                <c:pt idx="556">
                  <c:v>80.400000000000006</c:v>
                </c:pt>
                <c:pt idx="557">
                  <c:v>80.5</c:v>
                </c:pt>
                <c:pt idx="558">
                  <c:v>80.599999999999994</c:v>
                </c:pt>
                <c:pt idx="559">
                  <c:v>80.7</c:v>
                </c:pt>
                <c:pt idx="560">
                  <c:v>80.8</c:v>
                </c:pt>
                <c:pt idx="561">
                  <c:v>80.900000000000006</c:v>
                </c:pt>
                <c:pt idx="562">
                  <c:v>81</c:v>
                </c:pt>
                <c:pt idx="563">
                  <c:v>81.099999999999994</c:v>
                </c:pt>
                <c:pt idx="564">
                  <c:v>81.2</c:v>
                </c:pt>
                <c:pt idx="565">
                  <c:v>81.3</c:v>
                </c:pt>
                <c:pt idx="566">
                  <c:v>81.400000000000006</c:v>
                </c:pt>
                <c:pt idx="567">
                  <c:v>81.5</c:v>
                </c:pt>
                <c:pt idx="568">
                  <c:v>81.599999999999994</c:v>
                </c:pt>
                <c:pt idx="569">
                  <c:v>81.7</c:v>
                </c:pt>
                <c:pt idx="570">
                  <c:v>81.8</c:v>
                </c:pt>
                <c:pt idx="571">
                  <c:v>81.900000000000006</c:v>
                </c:pt>
                <c:pt idx="572">
                  <c:v>82</c:v>
                </c:pt>
                <c:pt idx="573">
                  <c:v>82.1</c:v>
                </c:pt>
                <c:pt idx="574">
                  <c:v>82.2</c:v>
                </c:pt>
                <c:pt idx="575">
                  <c:v>82.3</c:v>
                </c:pt>
                <c:pt idx="576">
                  <c:v>82.4</c:v>
                </c:pt>
                <c:pt idx="577">
                  <c:v>82.5</c:v>
                </c:pt>
                <c:pt idx="578">
                  <c:v>82.6</c:v>
                </c:pt>
                <c:pt idx="579">
                  <c:v>82.7</c:v>
                </c:pt>
                <c:pt idx="580">
                  <c:v>82.8</c:v>
                </c:pt>
                <c:pt idx="581">
                  <c:v>82.9</c:v>
                </c:pt>
                <c:pt idx="582">
                  <c:v>83</c:v>
                </c:pt>
                <c:pt idx="583">
                  <c:v>83.1</c:v>
                </c:pt>
                <c:pt idx="584">
                  <c:v>83.2</c:v>
                </c:pt>
                <c:pt idx="585">
                  <c:v>83.3</c:v>
                </c:pt>
                <c:pt idx="586">
                  <c:v>83.4</c:v>
                </c:pt>
                <c:pt idx="587">
                  <c:v>83.5</c:v>
                </c:pt>
                <c:pt idx="588">
                  <c:v>83.6</c:v>
                </c:pt>
                <c:pt idx="589">
                  <c:v>83.7</c:v>
                </c:pt>
                <c:pt idx="590">
                  <c:v>83.8</c:v>
                </c:pt>
                <c:pt idx="591">
                  <c:v>83.9</c:v>
                </c:pt>
                <c:pt idx="592">
                  <c:v>84</c:v>
                </c:pt>
                <c:pt idx="593">
                  <c:v>84.1</c:v>
                </c:pt>
                <c:pt idx="594">
                  <c:v>84.2</c:v>
                </c:pt>
                <c:pt idx="595">
                  <c:v>84.3</c:v>
                </c:pt>
                <c:pt idx="596">
                  <c:v>84.4</c:v>
                </c:pt>
                <c:pt idx="597">
                  <c:v>84.5</c:v>
                </c:pt>
                <c:pt idx="598">
                  <c:v>84.6</c:v>
                </c:pt>
                <c:pt idx="599">
                  <c:v>84.7</c:v>
                </c:pt>
                <c:pt idx="600">
                  <c:v>84.8</c:v>
                </c:pt>
                <c:pt idx="601">
                  <c:v>84.9</c:v>
                </c:pt>
                <c:pt idx="602">
                  <c:v>85</c:v>
                </c:pt>
                <c:pt idx="603">
                  <c:v>85.1</c:v>
                </c:pt>
                <c:pt idx="604">
                  <c:v>85.2</c:v>
                </c:pt>
                <c:pt idx="605">
                  <c:v>85.3</c:v>
                </c:pt>
                <c:pt idx="606">
                  <c:v>85.4</c:v>
                </c:pt>
                <c:pt idx="607">
                  <c:v>85.5</c:v>
                </c:pt>
                <c:pt idx="608">
                  <c:v>85.6</c:v>
                </c:pt>
                <c:pt idx="609">
                  <c:v>85.7</c:v>
                </c:pt>
                <c:pt idx="610">
                  <c:v>85.8</c:v>
                </c:pt>
                <c:pt idx="611">
                  <c:v>85.9</c:v>
                </c:pt>
                <c:pt idx="612">
                  <c:v>86</c:v>
                </c:pt>
                <c:pt idx="613">
                  <c:v>86.1</c:v>
                </c:pt>
                <c:pt idx="614">
                  <c:v>86.2</c:v>
                </c:pt>
                <c:pt idx="615">
                  <c:v>86.3</c:v>
                </c:pt>
                <c:pt idx="616">
                  <c:v>86.4</c:v>
                </c:pt>
                <c:pt idx="617">
                  <c:v>86.5</c:v>
                </c:pt>
                <c:pt idx="618">
                  <c:v>86.6</c:v>
                </c:pt>
                <c:pt idx="619">
                  <c:v>86.7</c:v>
                </c:pt>
                <c:pt idx="620">
                  <c:v>86.8</c:v>
                </c:pt>
                <c:pt idx="621">
                  <c:v>86.9</c:v>
                </c:pt>
                <c:pt idx="622">
                  <c:v>87</c:v>
                </c:pt>
                <c:pt idx="623">
                  <c:v>87.1</c:v>
                </c:pt>
                <c:pt idx="624">
                  <c:v>87.2</c:v>
                </c:pt>
                <c:pt idx="625">
                  <c:v>87.3</c:v>
                </c:pt>
                <c:pt idx="626">
                  <c:v>87.4</c:v>
                </c:pt>
                <c:pt idx="627">
                  <c:v>87.5</c:v>
                </c:pt>
                <c:pt idx="628">
                  <c:v>87.6</c:v>
                </c:pt>
                <c:pt idx="629">
                  <c:v>87.7</c:v>
                </c:pt>
                <c:pt idx="630">
                  <c:v>87.8</c:v>
                </c:pt>
                <c:pt idx="631">
                  <c:v>87.9</c:v>
                </c:pt>
                <c:pt idx="632">
                  <c:v>88</c:v>
                </c:pt>
                <c:pt idx="633">
                  <c:v>88.1</c:v>
                </c:pt>
                <c:pt idx="634">
                  <c:v>88.2</c:v>
                </c:pt>
                <c:pt idx="635">
                  <c:v>88.3</c:v>
                </c:pt>
                <c:pt idx="636">
                  <c:v>88.4</c:v>
                </c:pt>
                <c:pt idx="637">
                  <c:v>88.5</c:v>
                </c:pt>
                <c:pt idx="638">
                  <c:v>88.6</c:v>
                </c:pt>
                <c:pt idx="639">
                  <c:v>88.7</c:v>
                </c:pt>
                <c:pt idx="640">
                  <c:v>88.8</c:v>
                </c:pt>
                <c:pt idx="641">
                  <c:v>88.9</c:v>
                </c:pt>
                <c:pt idx="642">
                  <c:v>89</c:v>
                </c:pt>
                <c:pt idx="643">
                  <c:v>89.1</c:v>
                </c:pt>
                <c:pt idx="644">
                  <c:v>89.2</c:v>
                </c:pt>
                <c:pt idx="645">
                  <c:v>89.3</c:v>
                </c:pt>
                <c:pt idx="646">
                  <c:v>89.4</c:v>
                </c:pt>
                <c:pt idx="647">
                  <c:v>89.5</c:v>
                </c:pt>
                <c:pt idx="648">
                  <c:v>89.6</c:v>
                </c:pt>
                <c:pt idx="649">
                  <c:v>89.7</c:v>
                </c:pt>
                <c:pt idx="650">
                  <c:v>89.8</c:v>
                </c:pt>
                <c:pt idx="651">
                  <c:v>89.9</c:v>
                </c:pt>
                <c:pt idx="652">
                  <c:v>90</c:v>
                </c:pt>
                <c:pt idx="653">
                  <c:v>90.1</c:v>
                </c:pt>
                <c:pt idx="654">
                  <c:v>90.2</c:v>
                </c:pt>
                <c:pt idx="655">
                  <c:v>90.3</c:v>
                </c:pt>
                <c:pt idx="656">
                  <c:v>90.4</c:v>
                </c:pt>
                <c:pt idx="657">
                  <c:v>90.5</c:v>
                </c:pt>
                <c:pt idx="658">
                  <c:v>90.6</c:v>
                </c:pt>
                <c:pt idx="659">
                  <c:v>90.7</c:v>
                </c:pt>
                <c:pt idx="660">
                  <c:v>90.8</c:v>
                </c:pt>
                <c:pt idx="661">
                  <c:v>90.9</c:v>
                </c:pt>
                <c:pt idx="662">
                  <c:v>91</c:v>
                </c:pt>
                <c:pt idx="663">
                  <c:v>91.1</c:v>
                </c:pt>
                <c:pt idx="664">
                  <c:v>91.2</c:v>
                </c:pt>
                <c:pt idx="665">
                  <c:v>91.3</c:v>
                </c:pt>
                <c:pt idx="666">
                  <c:v>91.4</c:v>
                </c:pt>
                <c:pt idx="667">
                  <c:v>91.5</c:v>
                </c:pt>
                <c:pt idx="668">
                  <c:v>91.6</c:v>
                </c:pt>
                <c:pt idx="669">
                  <c:v>91.7</c:v>
                </c:pt>
                <c:pt idx="670">
                  <c:v>91.8</c:v>
                </c:pt>
                <c:pt idx="671">
                  <c:v>91.9</c:v>
                </c:pt>
                <c:pt idx="672">
                  <c:v>92</c:v>
                </c:pt>
                <c:pt idx="673">
                  <c:v>92.1</c:v>
                </c:pt>
                <c:pt idx="674">
                  <c:v>92.2</c:v>
                </c:pt>
                <c:pt idx="675">
                  <c:v>92.3</c:v>
                </c:pt>
                <c:pt idx="676">
                  <c:v>92.4</c:v>
                </c:pt>
                <c:pt idx="677">
                  <c:v>92.5</c:v>
                </c:pt>
                <c:pt idx="678">
                  <c:v>92.6</c:v>
                </c:pt>
                <c:pt idx="679">
                  <c:v>92.7</c:v>
                </c:pt>
                <c:pt idx="680">
                  <c:v>92.8</c:v>
                </c:pt>
                <c:pt idx="681">
                  <c:v>92.9</c:v>
                </c:pt>
                <c:pt idx="682">
                  <c:v>93</c:v>
                </c:pt>
                <c:pt idx="683">
                  <c:v>93.1</c:v>
                </c:pt>
                <c:pt idx="684">
                  <c:v>93.2</c:v>
                </c:pt>
                <c:pt idx="685">
                  <c:v>93.3</c:v>
                </c:pt>
                <c:pt idx="686">
                  <c:v>93.4</c:v>
                </c:pt>
                <c:pt idx="687">
                  <c:v>93.5</c:v>
                </c:pt>
                <c:pt idx="688">
                  <c:v>93.6</c:v>
                </c:pt>
                <c:pt idx="689">
                  <c:v>93.7</c:v>
                </c:pt>
                <c:pt idx="690">
                  <c:v>93.8</c:v>
                </c:pt>
                <c:pt idx="691">
                  <c:v>93.9</c:v>
                </c:pt>
                <c:pt idx="692">
                  <c:v>94</c:v>
                </c:pt>
                <c:pt idx="693">
                  <c:v>94.1</c:v>
                </c:pt>
                <c:pt idx="694">
                  <c:v>94.2</c:v>
                </c:pt>
                <c:pt idx="695">
                  <c:v>94.3</c:v>
                </c:pt>
                <c:pt idx="696">
                  <c:v>94.4</c:v>
                </c:pt>
                <c:pt idx="697">
                  <c:v>94.5</c:v>
                </c:pt>
                <c:pt idx="698">
                  <c:v>94.6</c:v>
                </c:pt>
                <c:pt idx="699">
                  <c:v>94.7</c:v>
                </c:pt>
                <c:pt idx="700">
                  <c:v>94.8</c:v>
                </c:pt>
                <c:pt idx="701">
                  <c:v>94.9</c:v>
                </c:pt>
                <c:pt idx="702">
                  <c:v>95</c:v>
                </c:pt>
                <c:pt idx="703">
                  <c:v>95.1</c:v>
                </c:pt>
                <c:pt idx="704">
                  <c:v>95.2</c:v>
                </c:pt>
                <c:pt idx="705">
                  <c:v>95.3</c:v>
                </c:pt>
                <c:pt idx="706">
                  <c:v>95.4</c:v>
                </c:pt>
                <c:pt idx="707">
                  <c:v>95.5</c:v>
                </c:pt>
                <c:pt idx="708">
                  <c:v>95.6</c:v>
                </c:pt>
                <c:pt idx="709">
                  <c:v>95.7</c:v>
                </c:pt>
                <c:pt idx="710">
                  <c:v>95.8</c:v>
                </c:pt>
                <c:pt idx="711">
                  <c:v>95.9</c:v>
                </c:pt>
                <c:pt idx="712">
                  <c:v>96</c:v>
                </c:pt>
                <c:pt idx="713">
                  <c:v>96.1</c:v>
                </c:pt>
                <c:pt idx="714">
                  <c:v>96.2</c:v>
                </c:pt>
                <c:pt idx="715">
                  <c:v>96.3</c:v>
                </c:pt>
                <c:pt idx="716">
                  <c:v>96.4</c:v>
                </c:pt>
                <c:pt idx="717">
                  <c:v>96.5</c:v>
                </c:pt>
                <c:pt idx="718">
                  <c:v>96.6</c:v>
                </c:pt>
                <c:pt idx="719">
                  <c:v>96.7</c:v>
                </c:pt>
                <c:pt idx="720">
                  <c:v>96.8</c:v>
                </c:pt>
                <c:pt idx="721">
                  <c:v>96.9</c:v>
                </c:pt>
                <c:pt idx="722">
                  <c:v>97</c:v>
                </c:pt>
                <c:pt idx="723">
                  <c:v>97.1</c:v>
                </c:pt>
                <c:pt idx="724">
                  <c:v>97.2</c:v>
                </c:pt>
                <c:pt idx="725">
                  <c:v>97.3</c:v>
                </c:pt>
                <c:pt idx="726">
                  <c:v>97.4</c:v>
                </c:pt>
                <c:pt idx="727">
                  <c:v>97.5</c:v>
                </c:pt>
                <c:pt idx="728">
                  <c:v>97.6</c:v>
                </c:pt>
                <c:pt idx="729">
                  <c:v>97.7</c:v>
                </c:pt>
                <c:pt idx="730">
                  <c:v>97.8</c:v>
                </c:pt>
                <c:pt idx="731">
                  <c:v>97.9</c:v>
                </c:pt>
                <c:pt idx="732">
                  <c:v>98</c:v>
                </c:pt>
                <c:pt idx="733">
                  <c:v>98.1</c:v>
                </c:pt>
                <c:pt idx="734">
                  <c:v>98.2</c:v>
                </c:pt>
                <c:pt idx="735">
                  <c:v>98.3</c:v>
                </c:pt>
                <c:pt idx="736">
                  <c:v>98.4</c:v>
                </c:pt>
                <c:pt idx="737">
                  <c:v>98.5</c:v>
                </c:pt>
                <c:pt idx="738">
                  <c:v>98.6</c:v>
                </c:pt>
                <c:pt idx="739">
                  <c:v>98.7</c:v>
                </c:pt>
                <c:pt idx="740">
                  <c:v>98.8</c:v>
                </c:pt>
                <c:pt idx="741">
                  <c:v>98.9</c:v>
                </c:pt>
                <c:pt idx="742">
                  <c:v>99</c:v>
                </c:pt>
                <c:pt idx="743">
                  <c:v>99.1</c:v>
                </c:pt>
                <c:pt idx="744">
                  <c:v>99.2</c:v>
                </c:pt>
                <c:pt idx="745">
                  <c:v>99.3</c:v>
                </c:pt>
                <c:pt idx="746">
                  <c:v>99.4</c:v>
                </c:pt>
                <c:pt idx="747">
                  <c:v>99.5</c:v>
                </c:pt>
                <c:pt idx="748">
                  <c:v>99.6</c:v>
                </c:pt>
                <c:pt idx="749">
                  <c:v>99.7</c:v>
                </c:pt>
                <c:pt idx="750">
                  <c:v>99.8</c:v>
                </c:pt>
                <c:pt idx="751">
                  <c:v>99.9</c:v>
                </c:pt>
                <c:pt idx="752">
                  <c:v>100</c:v>
                </c:pt>
                <c:pt idx="753">
                  <c:v>100.1</c:v>
                </c:pt>
                <c:pt idx="754">
                  <c:v>100.2</c:v>
                </c:pt>
                <c:pt idx="755">
                  <c:v>100.3</c:v>
                </c:pt>
                <c:pt idx="756">
                  <c:v>100.4</c:v>
                </c:pt>
                <c:pt idx="757">
                  <c:v>100.5</c:v>
                </c:pt>
                <c:pt idx="758">
                  <c:v>100.6</c:v>
                </c:pt>
                <c:pt idx="759">
                  <c:v>100.7</c:v>
                </c:pt>
                <c:pt idx="760">
                  <c:v>100.8</c:v>
                </c:pt>
                <c:pt idx="761">
                  <c:v>100.9</c:v>
                </c:pt>
                <c:pt idx="762">
                  <c:v>101</c:v>
                </c:pt>
                <c:pt idx="763">
                  <c:v>101.1</c:v>
                </c:pt>
                <c:pt idx="764">
                  <c:v>101.2</c:v>
                </c:pt>
                <c:pt idx="765">
                  <c:v>101.3</c:v>
                </c:pt>
                <c:pt idx="766">
                  <c:v>101.4</c:v>
                </c:pt>
                <c:pt idx="767">
                  <c:v>101.5</c:v>
                </c:pt>
                <c:pt idx="768">
                  <c:v>101.6</c:v>
                </c:pt>
                <c:pt idx="769">
                  <c:v>101.7</c:v>
                </c:pt>
                <c:pt idx="770">
                  <c:v>101.8</c:v>
                </c:pt>
                <c:pt idx="771">
                  <c:v>101.9</c:v>
                </c:pt>
                <c:pt idx="772">
                  <c:v>102</c:v>
                </c:pt>
                <c:pt idx="773">
                  <c:v>102.1</c:v>
                </c:pt>
                <c:pt idx="774">
                  <c:v>102.2</c:v>
                </c:pt>
                <c:pt idx="775">
                  <c:v>102.3</c:v>
                </c:pt>
                <c:pt idx="776">
                  <c:v>102.4</c:v>
                </c:pt>
                <c:pt idx="777">
                  <c:v>102.5</c:v>
                </c:pt>
                <c:pt idx="778">
                  <c:v>102.6</c:v>
                </c:pt>
                <c:pt idx="779">
                  <c:v>102.7</c:v>
                </c:pt>
                <c:pt idx="780">
                  <c:v>102.8</c:v>
                </c:pt>
                <c:pt idx="781">
                  <c:v>102.9</c:v>
                </c:pt>
                <c:pt idx="782">
                  <c:v>103</c:v>
                </c:pt>
                <c:pt idx="783">
                  <c:v>103.1</c:v>
                </c:pt>
                <c:pt idx="784">
                  <c:v>103.2</c:v>
                </c:pt>
                <c:pt idx="785">
                  <c:v>103.3</c:v>
                </c:pt>
                <c:pt idx="786">
                  <c:v>103.4</c:v>
                </c:pt>
                <c:pt idx="787">
                  <c:v>103.5</c:v>
                </c:pt>
                <c:pt idx="788">
                  <c:v>103.6</c:v>
                </c:pt>
                <c:pt idx="789">
                  <c:v>103.7</c:v>
                </c:pt>
                <c:pt idx="790">
                  <c:v>103.8</c:v>
                </c:pt>
                <c:pt idx="791">
                  <c:v>103.9</c:v>
                </c:pt>
                <c:pt idx="792">
                  <c:v>104</c:v>
                </c:pt>
                <c:pt idx="793">
                  <c:v>104.1</c:v>
                </c:pt>
                <c:pt idx="794">
                  <c:v>104.2</c:v>
                </c:pt>
                <c:pt idx="795">
                  <c:v>104.3</c:v>
                </c:pt>
                <c:pt idx="796">
                  <c:v>104.4</c:v>
                </c:pt>
                <c:pt idx="797">
                  <c:v>104.5</c:v>
                </c:pt>
                <c:pt idx="798">
                  <c:v>104.6</c:v>
                </c:pt>
                <c:pt idx="799">
                  <c:v>104.7</c:v>
                </c:pt>
                <c:pt idx="800">
                  <c:v>104.8</c:v>
                </c:pt>
                <c:pt idx="801">
                  <c:v>104.9</c:v>
                </c:pt>
                <c:pt idx="802">
                  <c:v>105</c:v>
                </c:pt>
                <c:pt idx="803">
                  <c:v>105.1</c:v>
                </c:pt>
                <c:pt idx="804">
                  <c:v>105.2</c:v>
                </c:pt>
                <c:pt idx="805">
                  <c:v>105.3</c:v>
                </c:pt>
                <c:pt idx="806">
                  <c:v>105.4</c:v>
                </c:pt>
                <c:pt idx="807">
                  <c:v>105.5</c:v>
                </c:pt>
                <c:pt idx="808">
                  <c:v>105.6</c:v>
                </c:pt>
                <c:pt idx="809">
                  <c:v>105.7</c:v>
                </c:pt>
                <c:pt idx="810">
                  <c:v>105.8</c:v>
                </c:pt>
                <c:pt idx="811">
                  <c:v>105.9</c:v>
                </c:pt>
                <c:pt idx="812">
                  <c:v>106</c:v>
                </c:pt>
                <c:pt idx="813">
                  <c:v>106.1</c:v>
                </c:pt>
                <c:pt idx="814">
                  <c:v>106.2</c:v>
                </c:pt>
                <c:pt idx="815">
                  <c:v>106.3</c:v>
                </c:pt>
                <c:pt idx="816">
                  <c:v>106.4</c:v>
                </c:pt>
                <c:pt idx="817">
                  <c:v>106.5</c:v>
                </c:pt>
                <c:pt idx="818">
                  <c:v>106.6</c:v>
                </c:pt>
                <c:pt idx="819">
                  <c:v>106.7</c:v>
                </c:pt>
                <c:pt idx="820">
                  <c:v>106.8</c:v>
                </c:pt>
                <c:pt idx="821">
                  <c:v>106.9</c:v>
                </c:pt>
                <c:pt idx="822">
                  <c:v>107</c:v>
                </c:pt>
                <c:pt idx="823">
                  <c:v>107.1</c:v>
                </c:pt>
                <c:pt idx="824">
                  <c:v>107.2</c:v>
                </c:pt>
                <c:pt idx="825">
                  <c:v>107.3</c:v>
                </c:pt>
                <c:pt idx="826">
                  <c:v>107.4</c:v>
                </c:pt>
                <c:pt idx="827">
                  <c:v>107.5</c:v>
                </c:pt>
                <c:pt idx="828">
                  <c:v>107.6</c:v>
                </c:pt>
                <c:pt idx="829">
                  <c:v>107.7</c:v>
                </c:pt>
                <c:pt idx="830">
                  <c:v>107.8</c:v>
                </c:pt>
                <c:pt idx="831">
                  <c:v>107.9</c:v>
                </c:pt>
                <c:pt idx="832">
                  <c:v>108</c:v>
                </c:pt>
                <c:pt idx="833">
                  <c:v>108.1</c:v>
                </c:pt>
                <c:pt idx="834">
                  <c:v>108.2</c:v>
                </c:pt>
                <c:pt idx="835">
                  <c:v>108.3</c:v>
                </c:pt>
                <c:pt idx="836">
                  <c:v>108.4</c:v>
                </c:pt>
                <c:pt idx="837">
                  <c:v>108.5</c:v>
                </c:pt>
                <c:pt idx="838">
                  <c:v>108.6</c:v>
                </c:pt>
                <c:pt idx="839">
                  <c:v>108.7</c:v>
                </c:pt>
                <c:pt idx="840">
                  <c:v>108.8</c:v>
                </c:pt>
                <c:pt idx="841">
                  <c:v>108.9</c:v>
                </c:pt>
                <c:pt idx="842">
                  <c:v>109</c:v>
                </c:pt>
                <c:pt idx="843">
                  <c:v>109.1</c:v>
                </c:pt>
                <c:pt idx="844">
                  <c:v>109.2</c:v>
                </c:pt>
                <c:pt idx="845">
                  <c:v>109.3</c:v>
                </c:pt>
                <c:pt idx="846">
                  <c:v>109.4</c:v>
                </c:pt>
                <c:pt idx="847">
                  <c:v>109.5</c:v>
                </c:pt>
                <c:pt idx="848">
                  <c:v>109.6</c:v>
                </c:pt>
                <c:pt idx="849">
                  <c:v>109.7</c:v>
                </c:pt>
                <c:pt idx="850">
                  <c:v>109.8</c:v>
                </c:pt>
                <c:pt idx="851">
                  <c:v>109.9</c:v>
                </c:pt>
                <c:pt idx="852">
                  <c:v>110</c:v>
                </c:pt>
                <c:pt idx="853">
                  <c:v>110.1</c:v>
                </c:pt>
                <c:pt idx="854">
                  <c:v>110.2</c:v>
                </c:pt>
                <c:pt idx="855">
                  <c:v>110.3</c:v>
                </c:pt>
                <c:pt idx="856">
                  <c:v>110.4</c:v>
                </c:pt>
                <c:pt idx="857">
                  <c:v>110.5</c:v>
                </c:pt>
                <c:pt idx="858">
                  <c:v>110.6</c:v>
                </c:pt>
                <c:pt idx="859">
                  <c:v>110.7</c:v>
                </c:pt>
                <c:pt idx="860">
                  <c:v>110.8</c:v>
                </c:pt>
                <c:pt idx="861">
                  <c:v>110.9</c:v>
                </c:pt>
                <c:pt idx="862">
                  <c:v>111</c:v>
                </c:pt>
                <c:pt idx="863">
                  <c:v>111.1</c:v>
                </c:pt>
                <c:pt idx="864">
                  <c:v>111.2</c:v>
                </c:pt>
                <c:pt idx="865">
                  <c:v>111.3</c:v>
                </c:pt>
                <c:pt idx="866">
                  <c:v>111.4</c:v>
                </c:pt>
                <c:pt idx="867">
                  <c:v>111.5</c:v>
                </c:pt>
                <c:pt idx="868">
                  <c:v>111.6</c:v>
                </c:pt>
                <c:pt idx="869">
                  <c:v>111.7</c:v>
                </c:pt>
                <c:pt idx="870">
                  <c:v>111.8</c:v>
                </c:pt>
                <c:pt idx="871">
                  <c:v>111.9</c:v>
                </c:pt>
                <c:pt idx="872">
                  <c:v>112</c:v>
                </c:pt>
                <c:pt idx="873">
                  <c:v>112.1</c:v>
                </c:pt>
                <c:pt idx="874">
                  <c:v>112.2</c:v>
                </c:pt>
                <c:pt idx="875">
                  <c:v>112.3</c:v>
                </c:pt>
                <c:pt idx="876">
                  <c:v>112.4</c:v>
                </c:pt>
                <c:pt idx="877">
                  <c:v>112.5</c:v>
                </c:pt>
                <c:pt idx="878">
                  <c:v>112.6</c:v>
                </c:pt>
                <c:pt idx="879">
                  <c:v>112.7</c:v>
                </c:pt>
                <c:pt idx="880">
                  <c:v>112.8</c:v>
                </c:pt>
                <c:pt idx="881">
                  <c:v>112.9</c:v>
                </c:pt>
                <c:pt idx="882">
                  <c:v>113</c:v>
                </c:pt>
                <c:pt idx="883">
                  <c:v>113.1</c:v>
                </c:pt>
                <c:pt idx="884">
                  <c:v>113.2</c:v>
                </c:pt>
                <c:pt idx="885">
                  <c:v>113.3</c:v>
                </c:pt>
                <c:pt idx="886">
                  <c:v>113.4</c:v>
                </c:pt>
                <c:pt idx="887">
                  <c:v>113.5</c:v>
                </c:pt>
                <c:pt idx="888">
                  <c:v>113.6</c:v>
                </c:pt>
                <c:pt idx="889">
                  <c:v>113.7</c:v>
                </c:pt>
                <c:pt idx="890">
                  <c:v>113.8</c:v>
                </c:pt>
                <c:pt idx="891">
                  <c:v>113.9</c:v>
                </c:pt>
                <c:pt idx="892">
                  <c:v>114</c:v>
                </c:pt>
                <c:pt idx="893">
                  <c:v>114.1</c:v>
                </c:pt>
                <c:pt idx="894">
                  <c:v>114.2</c:v>
                </c:pt>
                <c:pt idx="895">
                  <c:v>114.3</c:v>
                </c:pt>
                <c:pt idx="896">
                  <c:v>114.4</c:v>
                </c:pt>
                <c:pt idx="897">
                  <c:v>114.5</c:v>
                </c:pt>
                <c:pt idx="898">
                  <c:v>114.6</c:v>
                </c:pt>
                <c:pt idx="899">
                  <c:v>114.7</c:v>
                </c:pt>
                <c:pt idx="900">
                  <c:v>114.8</c:v>
                </c:pt>
                <c:pt idx="901">
                  <c:v>114.9</c:v>
                </c:pt>
                <c:pt idx="902">
                  <c:v>115</c:v>
                </c:pt>
                <c:pt idx="903">
                  <c:v>115.1</c:v>
                </c:pt>
                <c:pt idx="904">
                  <c:v>115.2</c:v>
                </c:pt>
                <c:pt idx="905">
                  <c:v>115.3</c:v>
                </c:pt>
                <c:pt idx="906">
                  <c:v>115.4</c:v>
                </c:pt>
                <c:pt idx="907">
                  <c:v>115.5</c:v>
                </c:pt>
                <c:pt idx="908">
                  <c:v>115.6</c:v>
                </c:pt>
                <c:pt idx="909">
                  <c:v>115.7</c:v>
                </c:pt>
                <c:pt idx="910">
                  <c:v>115.8</c:v>
                </c:pt>
                <c:pt idx="911">
                  <c:v>115.9</c:v>
                </c:pt>
                <c:pt idx="912">
                  <c:v>116</c:v>
                </c:pt>
                <c:pt idx="913">
                  <c:v>116.1</c:v>
                </c:pt>
                <c:pt idx="914">
                  <c:v>116.2</c:v>
                </c:pt>
                <c:pt idx="915">
                  <c:v>116.3</c:v>
                </c:pt>
                <c:pt idx="916">
                  <c:v>116.4</c:v>
                </c:pt>
                <c:pt idx="917">
                  <c:v>116.5</c:v>
                </c:pt>
                <c:pt idx="918">
                  <c:v>116.6</c:v>
                </c:pt>
                <c:pt idx="919">
                  <c:v>116.7</c:v>
                </c:pt>
                <c:pt idx="920">
                  <c:v>116.8</c:v>
                </c:pt>
                <c:pt idx="921">
                  <c:v>116.9</c:v>
                </c:pt>
                <c:pt idx="922">
                  <c:v>117</c:v>
                </c:pt>
                <c:pt idx="923">
                  <c:v>117.1</c:v>
                </c:pt>
                <c:pt idx="924">
                  <c:v>117.2</c:v>
                </c:pt>
                <c:pt idx="925">
                  <c:v>117.3</c:v>
                </c:pt>
                <c:pt idx="926">
                  <c:v>117.4</c:v>
                </c:pt>
                <c:pt idx="927">
                  <c:v>117.5</c:v>
                </c:pt>
                <c:pt idx="928">
                  <c:v>117.6</c:v>
                </c:pt>
                <c:pt idx="929">
                  <c:v>117.7</c:v>
                </c:pt>
                <c:pt idx="930">
                  <c:v>117.8</c:v>
                </c:pt>
                <c:pt idx="931">
                  <c:v>117.9</c:v>
                </c:pt>
                <c:pt idx="932">
                  <c:v>118</c:v>
                </c:pt>
                <c:pt idx="933">
                  <c:v>118.1</c:v>
                </c:pt>
                <c:pt idx="934">
                  <c:v>118.2</c:v>
                </c:pt>
                <c:pt idx="935">
                  <c:v>118.3</c:v>
                </c:pt>
                <c:pt idx="936">
                  <c:v>118.4</c:v>
                </c:pt>
                <c:pt idx="937">
                  <c:v>118.5</c:v>
                </c:pt>
                <c:pt idx="938">
                  <c:v>118.6</c:v>
                </c:pt>
                <c:pt idx="939">
                  <c:v>118.7</c:v>
                </c:pt>
                <c:pt idx="940">
                  <c:v>118.8</c:v>
                </c:pt>
                <c:pt idx="941">
                  <c:v>118.9</c:v>
                </c:pt>
                <c:pt idx="942">
                  <c:v>119</c:v>
                </c:pt>
                <c:pt idx="943">
                  <c:v>119.1</c:v>
                </c:pt>
                <c:pt idx="944">
                  <c:v>119.2</c:v>
                </c:pt>
                <c:pt idx="945">
                  <c:v>119.3</c:v>
                </c:pt>
                <c:pt idx="946">
                  <c:v>119.4</c:v>
                </c:pt>
                <c:pt idx="947">
                  <c:v>119.5</c:v>
                </c:pt>
                <c:pt idx="948">
                  <c:v>119.6</c:v>
                </c:pt>
                <c:pt idx="949">
                  <c:v>119.7</c:v>
                </c:pt>
                <c:pt idx="950">
                  <c:v>119.8</c:v>
                </c:pt>
                <c:pt idx="951">
                  <c:v>119.9</c:v>
                </c:pt>
                <c:pt idx="952">
                  <c:v>120</c:v>
                </c:pt>
                <c:pt idx="953">
                  <c:v>120.1</c:v>
                </c:pt>
                <c:pt idx="954">
                  <c:v>120.2</c:v>
                </c:pt>
                <c:pt idx="955">
                  <c:v>120.3</c:v>
                </c:pt>
                <c:pt idx="956">
                  <c:v>120.4</c:v>
                </c:pt>
                <c:pt idx="957">
                  <c:v>120.5</c:v>
                </c:pt>
                <c:pt idx="958">
                  <c:v>120.6</c:v>
                </c:pt>
                <c:pt idx="959">
                  <c:v>120.7</c:v>
                </c:pt>
                <c:pt idx="960">
                  <c:v>120.8</c:v>
                </c:pt>
                <c:pt idx="961">
                  <c:v>120.9</c:v>
                </c:pt>
                <c:pt idx="962">
                  <c:v>121</c:v>
                </c:pt>
                <c:pt idx="963">
                  <c:v>121.1</c:v>
                </c:pt>
                <c:pt idx="964">
                  <c:v>121.2</c:v>
                </c:pt>
                <c:pt idx="965">
                  <c:v>121.3</c:v>
                </c:pt>
                <c:pt idx="966">
                  <c:v>121.4</c:v>
                </c:pt>
                <c:pt idx="967">
                  <c:v>121.5</c:v>
                </c:pt>
                <c:pt idx="968">
                  <c:v>121.6</c:v>
                </c:pt>
                <c:pt idx="969">
                  <c:v>121.7</c:v>
                </c:pt>
                <c:pt idx="970">
                  <c:v>121.8</c:v>
                </c:pt>
                <c:pt idx="971">
                  <c:v>121.9</c:v>
                </c:pt>
                <c:pt idx="972">
                  <c:v>122</c:v>
                </c:pt>
                <c:pt idx="973">
                  <c:v>122.1</c:v>
                </c:pt>
                <c:pt idx="974">
                  <c:v>122.2</c:v>
                </c:pt>
                <c:pt idx="975">
                  <c:v>122.3</c:v>
                </c:pt>
                <c:pt idx="976">
                  <c:v>122.4</c:v>
                </c:pt>
                <c:pt idx="977">
                  <c:v>122.5</c:v>
                </c:pt>
                <c:pt idx="978">
                  <c:v>122.6</c:v>
                </c:pt>
                <c:pt idx="979">
                  <c:v>122.7</c:v>
                </c:pt>
                <c:pt idx="980">
                  <c:v>122.8</c:v>
                </c:pt>
                <c:pt idx="981">
                  <c:v>122.9</c:v>
                </c:pt>
                <c:pt idx="982">
                  <c:v>123</c:v>
                </c:pt>
                <c:pt idx="983">
                  <c:v>123.1</c:v>
                </c:pt>
                <c:pt idx="984">
                  <c:v>123.2</c:v>
                </c:pt>
                <c:pt idx="985">
                  <c:v>123.3</c:v>
                </c:pt>
                <c:pt idx="986">
                  <c:v>123.4</c:v>
                </c:pt>
                <c:pt idx="987">
                  <c:v>123.5</c:v>
                </c:pt>
                <c:pt idx="988">
                  <c:v>123.6</c:v>
                </c:pt>
                <c:pt idx="989">
                  <c:v>123.7</c:v>
                </c:pt>
                <c:pt idx="990">
                  <c:v>123.8</c:v>
                </c:pt>
                <c:pt idx="991">
                  <c:v>123.9</c:v>
                </c:pt>
                <c:pt idx="992">
                  <c:v>124</c:v>
                </c:pt>
                <c:pt idx="993">
                  <c:v>124.1</c:v>
                </c:pt>
                <c:pt idx="994">
                  <c:v>124.2</c:v>
                </c:pt>
                <c:pt idx="995">
                  <c:v>124.3</c:v>
                </c:pt>
                <c:pt idx="996">
                  <c:v>124.4</c:v>
                </c:pt>
                <c:pt idx="997">
                  <c:v>124.5</c:v>
                </c:pt>
                <c:pt idx="998">
                  <c:v>124.6</c:v>
                </c:pt>
                <c:pt idx="999">
                  <c:v>124.7</c:v>
                </c:pt>
                <c:pt idx="1000">
                  <c:v>124.8</c:v>
                </c:pt>
                <c:pt idx="1001">
                  <c:v>124.9</c:v>
                </c:pt>
                <c:pt idx="1002">
                  <c:v>125</c:v>
                </c:pt>
                <c:pt idx="1003">
                  <c:v>125.1</c:v>
                </c:pt>
                <c:pt idx="1004">
                  <c:v>125.2</c:v>
                </c:pt>
                <c:pt idx="1005">
                  <c:v>125.3</c:v>
                </c:pt>
                <c:pt idx="1006">
                  <c:v>125.4</c:v>
                </c:pt>
                <c:pt idx="1007">
                  <c:v>125.5</c:v>
                </c:pt>
                <c:pt idx="1008">
                  <c:v>125.6</c:v>
                </c:pt>
                <c:pt idx="1009">
                  <c:v>125.7</c:v>
                </c:pt>
                <c:pt idx="1010">
                  <c:v>125.8</c:v>
                </c:pt>
                <c:pt idx="1011">
                  <c:v>125.9</c:v>
                </c:pt>
                <c:pt idx="1012">
                  <c:v>126</c:v>
                </c:pt>
                <c:pt idx="1013">
                  <c:v>126.1</c:v>
                </c:pt>
                <c:pt idx="1014">
                  <c:v>126.2</c:v>
                </c:pt>
                <c:pt idx="1015">
                  <c:v>126.3</c:v>
                </c:pt>
                <c:pt idx="1016">
                  <c:v>126.4</c:v>
                </c:pt>
                <c:pt idx="1017">
                  <c:v>126.5</c:v>
                </c:pt>
                <c:pt idx="1018">
                  <c:v>126.6</c:v>
                </c:pt>
                <c:pt idx="1019">
                  <c:v>126.7</c:v>
                </c:pt>
                <c:pt idx="1020">
                  <c:v>126.8</c:v>
                </c:pt>
                <c:pt idx="1021">
                  <c:v>126.9</c:v>
                </c:pt>
                <c:pt idx="1022">
                  <c:v>127</c:v>
                </c:pt>
                <c:pt idx="1023">
                  <c:v>127.1</c:v>
                </c:pt>
                <c:pt idx="1024">
                  <c:v>127.2</c:v>
                </c:pt>
                <c:pt idx="1025">
                  <c:v>127.3</c:v>
                </c:pt>
                <c:pt idx="1026">
                  <c:v>127.4</c:v>
                </c:pt>
                <c:pt idx="1027">
                  <c:v>127.5</c:v>
                </c:pt>
                <c:pt idx="1028">
                  <c:v>127.6</c:v>
                </c:pt>
                <c:pt idx="1029">
                  <c:v>127.7</c:v>
                </c:pt>
                <c:pt idx="1030">
                  <c:v>127.8</c:v>
                </c:pt>
                <c:pt idx="1031">
                  <c:v>127.9</c:v>
                </c:pt>
                <c:pt idx="1032">
                  <c:v>128</c:v>
                </c:pt>
                <c:pt idx="1033">
                  <c:v>128.1</c:v>
                </c:pt>
                <c:pt idx="1034">
                  <c:v>128.19999999999999</c:v>
                </c:pt>
                <c:pt idx="1035">
                  <c:v>128.30000000000001</c:v>
                </c:pt>
                <c:pt idx="1036">
                  <c:v>128.4</c:v>
                </c:pt>
                <c:pt idx="1037">
                  <c:v>128.5</c:v>
                </c:pt>
                <c:pt idx="1038">
                  <c:v>128.6</c:v>
                </c:pt>
                <c:pt idx="1039">
                  <c:v>128.69999999999999</c:v>
                </c:pt>
                <c:pt idx="1040">
                  <c:v>128.80000000000001</c:v>
                </c:pt>
                <c:pt idx="1041">
                  <c:v>128.9</c:v>
                </c:pt>
                <c:pt idx="1042">
                  <c:v>129</c:v>
                </c:pt>
                <c:pt idx="1043">
                  <c:v>129.1</c:v>
                </c:pt>
                <c:pt idx="1044">
                  <c:v>129.19999999999999</c:v>
                </c:pt>
                <c:pt idx="1045">
                  <c:v>129.30000000000001</c:v>
                </c:pt>
                <c:pt idx="1046">
                  <c:v>129.4</c:v>
                </c:pt>
                <c:pt idx="1047">
                  <c:v>129.5</c:v>
                </c:pt>
                <c:pt idx="1048">
                  <c:v>129.6</c:v>
                </c:pt>
                <c:pt idx="1049">
                  <c:v>129.69999999999999</c:v>
                </c:pt>
                <c:pt idx="1050">
                  <c:v>129.80000000000001</c:v>
                </c:pt>
                <c:pt idx="1051">
                  <c:v>129.9</c:v>
                </c:pt>
                <c:pt idx="1052">
                  <c:v>130</c:v>
                </c:pt>
                <c:pt idx="1053">
                  <c:v>130.1</c:v>
                </c:pt>
                <c:pt idx="1054">
                  <c:v>130.19999999999999</c:v>
                </c:pt>
                <c:pt idx="1055">
                  <c:v>130.30000000000001</c:v>
                </c:pt>
                <c:pt idx="1056">
                  <c:v>130.4</c:v>
                </c:pt>
                <c:pt idx="1057">
                  <c:v>130.5</c:v>
                </c:pt>
                <c:pt idx="1058">
                  <c:v>130.6</c:v>
                </c:pt>
                <c:pt idx="1059">
                  <c:v>130.69999999999999</c:v>
                </c:pt>
                <c:pt idx="1060">
                  <c:v>130.80000000000001</c:v>
                </c:pt>
                <c:pt idx="1061">
                  <c:v>130.9</c:v>
                </c:pt>
                <c:pt idx="1062">
                  <c:v>131</c:v>
                </c:pt>
                <c:pt idx="1063">
                  <c:v>131.1</c:v>
                </c:pt>
                <c:pt idx="1064">
                  <c:v>131.19999999999999</c:v>
                </c:pt>
                <c:pt idx="1065">
                  <c:v>131.30000000000001</c:v>
                </c:pt>
                <c:pt idx="1066">
                  <c:v>131.4</c:v>
                </c:pt>
                <c:pt idx="1067">
                  <c:v>131.5</c:v>
                </c:pt>
                <c:pt idx="1068">
                  <c:v>131.6</c:v>
                </c:pt>
                <c:pt idx="1069">
                  <c:v>131.69999999999999</c:v>
                </c:pt>
                <c:pt idx="1070">
                  <c:v>131.80000000000001</c:v>
                </c:pt>
                <c:pt idx="1071">
                  <c:v>131.9</c:v>
                </c:pt>
                <c:pt idx="1072">
                  <c:v>132</c:v>
                </c:pt>
                <c:pt idx="1073">
                  <c:v>132.1</c:v>
                </c:pt>
                <c:pt idx="1074">
                  <c:v>132.19999999999999</c:v>
                </c:pt>
                <c:pt idx="1075">
                  <c:v>132.30000000000001</c:v>
                </c:pt>
                <c:pt idx="1076">
                  <c:v>132.4</c:v>
                </c:pt>
                <c:pt idx="1077">
                  <c:v>132.5</c:v>
                </c:pt>
                <c:pt idx="1078">
                  <c:v>132.6</c:v>
                </c:pt>
                <c:pt idx="1079">
                  <c:v>132.69999999999999</c:v>
                </c:pt>
                <c:pt idx="1080">
                  <c:v>132.80000000000001</c:v>
                </c:pt>
                <c:pt idx="1081">
                  <c:v>132.9</c:v>
                </c:pt>
                <c:pt idx="1082">
                  <c:v>133</c:v>
                </c:pt>
                <c:pt idx="1083">
                  <c:v>133.1</c:v>
                </c:pt>
                <c:pt idx="1084">
                  <c:v>133.19999999999999</c:v>
                </c:pt>
                <c:pt idx="1085">
                  <c:v>133.30000000000001</c:v>
                </c:pt>
                <c:pt idx="1086">
                  <c:v>133.4</c:v>
                </c:pt>
                <c:pt idx="1087">
                  <c:v>133.5</c:v>
                </c:pt>
                <c:pt idx="1088">
                  <c:v>133.6</c:v>
                </c:pt>
                <c:pt idx="1089">
                  <c:v>133.69999999999999</c:v>
                </c:pt>
                <c:pt idx="1090">
                  <c:v>133.80000000000001</c:v>
                </c:pt>
                <c:pt idx="1091">
                  <c:v>133.9</c:v>
                </c:pt>
                <c:pt idx="1092">
                  <c:v>134</c:v>
                </c:pt>
                <c:pt idx="1093">
                  <c:v>134.1</c:v>
                </c:pt>
                <c:pt idx="1094">
                  <c:v>134.19999999999999</c:v>
                </c:pt>
                <c:pt idx="1095">
                  <c:v>134.30000000000001</c:v>
                </c:pt>
                <c:pt idx="1096">
                  <c:v>134.4</c:v>
                </c:pt>
                <c:pt idx="1097">
                  <c:v>134.5</c:v>
                </c:pt>
                <c:pt idx="1098">
                  <c:v>134.6</c:v>
                </c:pt>
                <c:pt idx="1099">
                  <c:v>134.69999999999999</c:v>
                </c:pt>
                <c:pt idx="1100">
                  <c:v>134.80000000000001</c:v>
                </c:pt>
                <c:pt idx="1101">
                  <c:v>134.9</c:v>
                </c:pt>
                <c:pt idx="1102">
                  <c:v>135</c:v>
                </c:pt>
                <c:pt idx="1103">
                  <c:v>135.1</c:v>
                </c:pt>
                <c:pt idx="1104">
                  <c:v>135.19999999999999</c:v>
                </c:pt>
                <c:pt idx="1105">
                  <c:v>135.30000000000001</c:v>
                </c:pt>
                <c:pt idx="1106">
                  <c:v>135.4</c:v>
                </c:pt>
                <c:pt idx="1107">
                  <c:v>135.5</c:v>
                </c:pt>
                <c:pt idx="1108">
                  <c:v>135.6</c:v>
                </c:pt>
                <c:pt idx="1109">
                  <c:v>135.69999999999999</c:v>
                </c:pt>
                <c:pt idx="1110">
                  <c:v>135.80000000000001</c:v>
                </c:pt>
                <c:pt idx="1111">
                  <c:v>135.9</c:v>
                </c:pt>
                <c:pt idx="1112">
                  <c:v>136</c:v>
                </c:pt>
                <c:pt idx="1113">
                  <c:v>136.1</c:v>
                </c:pt>
                <c:pt idx="1114">
                  <c:v>136.19999999999999</c:v>
                </c:pt>
                <c:pt idx="1115">
                  <c:v>136.30000000000001</c:v>
                </c:pt>
                <c:pt idx="1116">
                  <c:v>136.4</c:v>
                </c:pt>
                <c:pt idx="1117">
                  <c:v>136.5</c:v>
                </c:pt>
                <c:pt idx="1118">
                  <c:v>136.6</c:v>
                </c:pt>
                <c:pt idx="1119">
                  <c:v>136.69999999999999</c:v>
                </c:pt>
                <c:pt idx="1120">
                  <c:v>136.80000000000001</c:v>
                </c:pt>
                <c:pt idx="1121">
                  <c:v>136.9</c:v>
                </c:pt>
                <c:pt idx="1122">
                  <c:v>137</c:v>
                </c:pt>
                <c:pt idx="1123">
                  <c:v>137.1</c:v>
                </c:pt>
                <c:pt idx="1124">
                  <c:v>137.19999999999999</c:v>
                </c:pt>
                <c:pt idx="1125">
                  <c:v>137.30000000000001</c:v>
                </c:pt>
                <c:pt idx="1126">
                  <c:v>137.4</c:v>
                </c:pt>
                <c:pt idx="1127">
                  <c:v>137.5</c:v>
                </c:pt>
                <c:pt idx="1128">
                  <c:v>137.6</c:v>
                </c:pt>
                <c:pt idx="1129">
                  <c:v>137.69999999999999</c:v>
                </c:pt>
                <c:pt idx="1130">
                  <c:v>137.80000000000001</c:v>
                </c:pt>
                <c:pt idx="1131">
                  <c:v>137.9</c:v>
                </c:pt>
                <c:pt idx="1132">
                  <c:v>138</c:v>
                </c:pt>
                <c:pt idx="1133">
                  <c:v>138.1</c:v>
                </c:pt>
                <c:pt idx="1134">
                  <c:v>138.19999999999999</c:v>
                </c:pt>
                <c:pt idx="1135">
                  <c:v>138.30000000000001</c:v>
                </c:pt>
                <c:pt idx="1136">
                  <c:v>138.4</c:v>
                </c:pt>
                <c:pt idx="1137">
                  <c:v>138.5</c:v>
                </c:pt>
                <c:pt idx="1138">
                  <c:v>138.6</c:v>
                </c:pt>
                <c:pt idx="1139">
                  <c:v>138.69999999999999</c:v>
                </c:pt>
                <c:pt idx="1140">
                  <c:v>138.80000000000001</c:v>
                </c:pt>
                <c:pt idx="1141">
                  <c:v>138.9</c:v>
                </c:pt>
                <c:pt idx="1142">
                  <c:v>139</c:v>
                </c:pt>
                <c:pt idx="1143">
                  <c:v>139.1</c:v>
                </c:pt>
                <c:pt idx="1144">
                  <c:v>139.19999999999999</c:v>
                </c:pt>
                <c:pt idx="1145">
                  <c:v>139.30000000000001</c:v>
                </c:pt>
                <c:pt idx="1146">
                  <c:v>139.4</c:v>
                </c:pt>
                <c:pt idx="1147">
                  <c:v>139.5</c:v>
                </c:pt>
                <c:pt idx="1148">
                  <c:v>139.6</c:v>
                </c:pt>
                <c:pt idx="1149">
                  <c:v>139.69999999999999</c:v>
                </c:pt>
                <c:pt idx="1150">
                  <c:v>139.80000000000001</c:v>
                </c:pt>
                <c:pt idx="1151">
                  <c:v>139.9</c:v>
                </c:pt>
                <c:pt idx="1152">
                  <c:v>140</c:v>
                </c:pt>
                <c:pt idx="1153">
                  <c:v>140.1</c:v>
                </c:pt>
                <c:pt idx="1154">
                  <c:v>140.19999999999999</c:v>
                </c:pt>
                <c:pt idx="1155">
                  <c:v>140.30000000000001</c:v>
                </c:pt>
                <c:pt idx="1156">
                  <c:v>140.4</c:v>
                </c:pt>
                <c:pt idx="1157">
                  <c:v>140.5</c:v>
                </c:pt>
                <c:pt idx="1158">
                  <c:v>140.6</c:v>
                </c:pt>
                <c:pt idx="1159">
                  <c:v>140.69999999999999</c:v>
                </c:pt>
                <c:pt idx="1160">
                  <c:v>140.80000000000001</c:v>
                </c:pt>
                <c:pt idx="1161">
                  <c:v>140.9</c:v>
                </c:pt>
                <c:pt idx="1162">
                  <c:v>141</c:v>
                </c:pt>
                <c:pt idx="1163">
                  <c:v>141.1</c:v>
                </c:pt>
                <c:pt idx="1164">
                  <c:v>141.19999999999999</c:v>
                </c:pt>
                <c:pt idx="1165">
                  <c:v>141.30000000000001</c:v>
                </c:pt>
                <c:pt idx="1166">
                  <c:v>141.4</c:v>
                </c:pt>
                <c:pt idx="1167">
                  <c:v>141.5</c:v>
                </c:pt>
                <c:pt idx="1168">
                  <c:v>141.6</c:v>
                </c:pt>
                <c:pt idx="1169">
                  <c:v>141.69999999999999</c:v>
                </c:pt>
                <c:pt idx="1170">
                  <c:v>141.80000000000001</c:v>
                </c:pt>
                <c:pt idx="1171">
                  <c:v>141.9</c:v>
                </c:pt>
                <c:pt idx="1172">
                  <c:v>142</c:v>
                </c:pt>
                <c:pt idx="1173">
                  <c:v>142.1</c:v>
                </c:pt>
                <c:pt idx="1174">
                  <c:v>142.19999999999999</c:v>
                </c:pt>
                <c:pt idx="1175">
                  <c:v>142.30000000000001</c:v>
                </c:pt>
                <c:pt idx="1176">
                  <c:v>142.4</c:v>
                </c:pt>
                <c:pt idx="1177">
                  <c:v>142.5</c:v>
                </c:pt>
                <c:pt idx="1178">
                  <c:v>142.6</c:v>
                </c:pt>
                <c:pt idx="1179">
                  <c:v>142.69999999999999</c:v>
                </c:pt>
                <c:pt idx="1180">
                  <c:v>142.80000000000001</c:v>
                </c:pt>
                <c:pt idx="1181">
                  <c:v>142.9</c:v>
                </c:pt>
                <c:pt idx="1182">
                  <c:v>143</c:v>
                </c:pt>
                <c:pt idx="1183">
                  <c:v>143.1</c:v>
                </c:pt>
                <c:pt idx="1184">
                  <c:v>143.19999999999999</c:v>
                </c:pt>
                <c:pt idx="1185">
                  <c:v>143.30000000000001</c:v>
                </c:pt>
                <c:pt idx="1186">
                  <c:v>143.4</c:v>
                </c:pt>
                <c:pt idx="1187">
                  <c:v>143.5</c:v>
                </c:pt>
                <c:pt idx="1188">
                  <c:v>143.6</c:v>
                </c:pt>
                <c:pt idx="1189">
                  <c:v>143.69999999999999</c:v>
                </c:pt>
                <c:pt idx="1190">
                  <c:v>143.80000000000001</c:v>
                </c:pt>
                <c:pt idx="1191">
                  <c:v>143.9</c:v>
                </c:pt>
                <c:pt idx="1192">
                  <c:v>144</c:v>
                </c:pt>
                <c:pt idx="1193">
                  <c:v>144.1</c:v>
                </c:pt>
                <c:pt idx="1194">
                  <c:v>144.19999999999999</c:v>
                </c:pt>
                <c:pt idx="1195">
                  <c:v>144.30000000000001</c:v>
                </c:pt>
                <c:pt idx="1196">
                  <c:v>144.4</c:v>
                </c:pt>
                <c:pt idx="1197">
                  <c:v>144.5</c:v>
                </c:pt>
                <c:pt idx="1198">
                  <c:v>144.6</c:v>
                </c:pt>
                <c:pt idx="1199">
                  <c:v>144.69999999999999</c:v>
                </c:pt>
                <c:pt idx="1200">
                  <c:v>144.80000000000001</c:v>
                </c:pt>
                <c:pt idx="1201">
                  <c:v>144.9</c:v>
                </c:pt>
                <c:pt idx="1202">
                  <c:v>145</c:v>
                </c:pt>
                <c:pt idx="1203">
                  <c:v>145.1</c:v>
                </c:pt>
                <c:pt idx="1204">
                  <c:v>145.19999999999999</c:v>
                </c:pt>
                <c:pt idx="1205">
                  <c:v>145.30000000000001</c:v>
                </c:pt>
                <c:pt idx="1206">
                  <c:v>145.4</c:v>
                </c:pt>
                <c:pt idx="1207">
                  <c:v>145.5</c:v>
                </c:pt>
                <c:pt idx="1208">
                  <c:v>145.6</c:v>
                </c:pt>
                <c:pt idx="1209">
                  <c:v>145.69999999999999</c:v>
                </c:pt>
                <c:pt idx="1210">
                  <c:v>145.80000000000001</c:v>
                </c:pt>
                <c:pt idx="1211">
                  <c:v>145.9</c:v>
                </c:pt>
                <c:pt idx="1212">
                  <c:v>146</c:v>
                </c:pt>
                <c:pt idx="1213">
                  <c:v>146.1</c:v>
                </c:pt>
                <c:pt idx="1214">
                  <c:v>146.19999999999999</c:v>
                </c:pt>
                <c:pt idx="1215">
                  <c:v>146.30000000000001</c:v>
                </c:pt>
                <c:pt idx="1216">
                  <c:v>146.4</c:v>
                </c:pt>
                <c:pt idx="1217">
                  <c:v>146.5</c:v>
                </c:pt>
                <c:pt idx="1218">
                  <c:v>146.6</c:v>
                </c:pt>
                <c:pt idx="1219">
                  <c:v>146.69999999999999</c:v>
                </c:pt>
                <c:pt idx="1220">
                  <c:v>146.80000000000001</c:v>
                </c:pt>
                <c:pt idx="1221">
                  <c:v>146.9</c:v>
                </c:pt>
                <c:pt idx="1222">
                  <c:v>147</c:v>
                </c:pt>
                <c:pt idx="1223">
                  <c:v>147.1</c:v>
                </c:pt>
                <c:pt idx="1224">
                  <c:v>147.19999999999999</c:v>
                </c:pt>
                <c:pt idx="1225">
                  <c:v>147.30000000000001</c:v>
                </c:pt>
                <c:pt idx="1226">
                  <c:v>147.4</c:v>
                </c:pt>
                <c:pt idx="1227">
                  <c:v>147.5</c:v>
                </c:pt>
                <c:pt idx="1228">
                  <c:v>147.6</c:v>
                </c:pt>
                <c:pt idx="1229">
                  <c:v>147.69999999999999</c:v>
                </c:pt>
                <c:pt idx="1230">
                  <c:v>147.80000000000001</c:v>
                </c:pt>
                <c:pt idx="1231">
                  <c:v>147.9</c:v>
                </c:pt>
                <c:pt idx="1232">
                  <c:v>148</c:v>
                </c:pt>
                <c:pt idx="1233">
                  <c:v>148.1</c:v>
                </c:pt>
                <c:pt idx="1234">
                  <c:v>148.19999999999999</c:v>
                </c:pt>
                <c:pt idx="1235">
                  <c:v>148.30000000000001</c:v>
                </c:pt>
                <c:pt idx="1236">
                  <c:v>148.4</c:v>
                </c:pt>
                <c:pt idx="1237">
                  <c:v>148.5</c:v>
                </c:pt>
                <c:pt idx="1238">
                  <c:v>148.6</c:v>
                </c:pt>
                <c:pt idx="1239">
                  <c:v>148.69999999999999</c:v>
                </c:pt>
                <c:pt idx="1240">
                  <c:v>148.80000000000001</c:v>
                </c:pt>
                <c:pt idx="1241">
                  <c:v>148.9</c:v>
                </c:pt>
                <c:pt idx="1242">
                  <c:v>149</c:v>
                </c:pt>
                <c:pt idx="1243">
                  <c:v>149.1</c:v>
                </c:pt>
                <c:pt idx="1244">
                  <c:v>149.19999999999999</c:v>
                </c:pt>
                <c:pt idx="1245">
                  <c:v>149.30000000000001</c:v>
                </c:pt>
                <c:pt idx="1246">
                  <c:v>149.4</c:v>
                </c:pt>
                <c:pt idx="1247">
                  <c:v>149.5</c:v>
                </c:pt>
                <c:pt idx="1248">
                  <c:v>149.6</c:v>
                </c:pt>
                <c:pt idx="1249">
                  <c:v>149.69999999999999</c:v>
                </c:pt>
                <c:pt idx="1250">
                  <c:v>149.80000000000001</c:v>
                </c:pt>
                <c:pt idx="1251">
                  <c:v>149.9</c:v>
                </c:pt>
                <c:pt idx="1252">
                  <c:v>150</c:v>
                </c:pt>
                <c:pt idx="1253">
                  <c:v>150.1</c:v>
                </c:pt>
                <c:pt idx="1254">
                  <c:v>150.19999999999999</c:v>
                </c:pt>
                <c:pt idx="1255">
                  <c:v>150.30000000000001</c:v>
                </c:pt>
                <c:pt idx="1256">
                  <c:v>150.4</c:v>
                </c:pt>
                <c:pt idx="1257">
                  <c:v>150.5</c:v>
                </c:pt>
                <c:pt idx="1258">
                  <c:v>150.6</c:v>
                </c:pt>
                <c:pt idx="1259">
                  <c:v>150.69999999999999</c:v>
                </c:pt>
                <c:pt idx="1260">
                  <c:v>150.80000000000001</c:v>
                </c:pt>
                <c:pt idx="1261">
                  <c:v>150.9</c:v>
                </c:pt>
                <c:pt idx="1262">
                  <c:v>151</c:v>
                </c:pt>
                <c:pt idx="1263">
                  <c:v>151.1</c:v>
                </c:pt>
                <c:pt idx="1264">
                  <c:v>151.19999999999999</c:v>
                </c:pt>
                <c:pt idx="1265">
                  <c:v>151.30000000000001</c:v>
                </c:pt>
                <c:pt idx="1266">
                  <c:v>151.4</c:v>
                </c:pt>
                <c:pt idx="1267">
                  <c:v>151.5</c:v>
                </c:pt>
                <c:pt idx="1268">
                  <c:v>151.6</c:v>
                </c:pt>
                <c:pt idx="1269">
                  <c:v>151.69999999999999</c:v>
                </c:pt>
                <c:pt idx="1270">
                  <c:v>151.80000000000001</c:v>
                </c:pt>
                <c:pt idx="1271">
                  <c:v>151.9</c:v>
                </c:pt>
                <c:pt idx="1272">
                  <c:v>152</c:v>
                </c:pt>
                <c:pt idx="1273">
                  <c:v>152.1</c:v>
                </c:pt>
                <c:pt idx="1274">
                  <c:v>152.19999999999999</c:v>
                </c:pt>
                <c:pt idx="1275">
                  <c:v>152.30000000000001</c:v>
                </c:pt>
                <c:pt idx="1276">
                  <c:v>152.4</c:v>
                </c:pt>
                <c:pt idx="1277">
                  <c:v>152.5</c:v>
                </c:pt>
                <c:pt idx="1278">
                  <c:v>152.6</c:v>
                </c:pt>
                <c:pt idx="1279">
                  <c:v>152.69999999999999</c:v>
                </c:pt>
                <c:pt idx="1280">
                  <c:v>152.80000000000001</c:v>
                </c:pt>
                <c:pt idx="1281">
                  <c:v>152.9</c:v>
                </c:pt>
                <c:pt idx="1282">
                  <c:v>153</c:v>
                </c:pt>
                <c:pt idx="1283">
                  <c:v>153.1</c:v>
                </c:pt>
                <c:pt idx="1284">
                  <c:v>153.19999999999999</c:v>
                </c:pt>
                <c:pt idx="1285">
                  <c:v>153.30000000000001</c:v>
                </c:pt>
                <c:pt idx="1286">
                  <c:v>153.4</c:v>
                </c:pt>
                <c:pt idx="1287">
                  <c:v>153.5</c:v>
                </c:pt>
                <c:pt idx="1288">
                  <c:v>153.6</c:v>
                </c:pt>
                <c:pt idx="1289">
                  <c:v>153.69999999999999</c:v>
                </c:pt>
                <c:pt idx="1290">
                  <c:v>153.80000000000001</c:v>
                </c:pt>
                <c:pt idx="1291">
                  <c:v>153.9</c:v>
                </c:pt>
                <c:pt idx="1292">
                  <c:v>154</c:v>
                </c:pt>
                <c:pt idx="1293">
                  <c:v>154.1</c:v>
                </c:pt>
                <c:pt idx="1294">
                  <c:v>154.19999999999999</c:v>
                </c:pt>
                <c:pt idx="1295">
                  <c:v>154.30000000000001</c:v>
                </c:pt>
                <c:pt idx="1296">
                  <c:v>154.4</c:v>
                </c:pt>
                <c:pt idx="1297">
                  <c:v>154.5</c:v>
                </c:pt>
                <c:pt idx="1298">
                  <c:v>154.6</c:v>
                </c:pt>
                <c:pt idx="1299">
                  <c:v>154.69999999999999</c:v>
                </c:pt>
                <c:pt idx="1300">
                  <c:v>154.80000000000001</c:v>
                </c:pt>
                <c:pt idx="1301">
                  <c:v>154.9</c:v>
                </c:pt>
                <c:pt idx="1302">
                  <c:v>155</c:v>
                </c:pt>
                <c:pt idx="1303">
                  <c:v>155.1</c:v>
                </c:pt>
                <c:pt idx="1304">
                  <c:v>155.19999999999999</c:v>
                </c:pt>
                <c:pt idx="1305">
                  <c:v>155.30000000000001</c:v>
                </c:pt>
                <c:pt idx="1306">
                  <c:v>155.4</c:v>
                </c:pt>
                <c:pt idx="1307">
                  <c:v>155.5</c:v>
                </c:pt>
                <c:pt idx="1308">
                  <c:v>155.6</c:v>
                </c:pt>
                <c:pt idx="1309">
                  <c:v>155.69999999999999</c:v>
                </c:pt>
                <c:pt idx="1310">
                  <c:v>155.80000000000001</c:v>
                </c:pt>
                <c:pt idx="1311">
                  <c:v>155.9</c:v>
                </c:pt>
                <c:pt idx="1312">
                  <c:v>156</c:v>
                </c:pt>
                <c:pt idx="1313">
                  <c:v>156.1</c:v>
                </c:pt>
                <c:pt idx="1314">
                  <c:v>156.19999999999999</c:v>
                </c:pt>
                <c:pt idx="1315">
                  <c:v>156.30000000000001</c:v>
                </c:pt>
                <c:pt idx="1316">
                  <c:v>156.4</c:v>
                </c:pt>
                <c:pt idx="1317">
                  <c:v>156.5</c:v>
                </c:pt>
                <c:pt idx="1318">
                  <c:v>156.6</c:v>
                </c:pt>
                <c:pt idx="1319">
                  <c:v>156.69999999999999</c:v>
                </c:pt>
                <c:pt idx="1320">
                  <c:v>156.80000000000001</c:v>
                </c:pt>
                <c:pt idx="1321">
                  <c:v>156.9</c:v>
                </c:pt>
                <c:pt idx="1322">
                  <c:v>157</c:v>
                </c:pt>
                <c:pt idx="1323">
                  <c:v>157.1</c:v>
                </c:pt>
                <c:pt idx="1324">
                  <c:v>157.19999999999999</c:v>
                </c:pt>
                <c:pt idx="1325">
                  <c:v>157.30000000000001</c:v>
                </c:pt>
                <c:pt idx="1326">
                  <c:v>157.4</c:v>
                </c:pt>
                <c:pt idx="1327">
                  <c:v>157.5</c:v>
                </c:pt>
                <c:pt idx="1328">
                  <c:v>157.6</c:v>
                </c:pt>
                <c:pt idx="1329">
                  <c:v>157.69999999999999</c:v>
                </c:pt>
                <c:pt idx="1330">
                  <c:v>157.80000000000001</c:v>
                </c:pt>
                <c:pt idx="1331">
                  <c:v>157.9</c:v>
                </c:pt>
                <c:pt idx="1332">
                  <c:v>158</c:v>
                </c:pt>
                <c:pt idx="1333">
                  <c:v>158.1</c:v>
                </c:pt>
                <c:pt idx="1334">
                  <c:v>158.19999999999999</c:v>
                </c:pt>
                <c:pt idx="1335">
                  <c:v>158.30000000000001</c:v>
                </c:pt>
                <c:pt idx="1336">
                  <c:v>158.4</c:v>
                </c:pt>
                <c:pt idx="1337">
                  <c:v>158.5</c:v>
                </c:pt>
                <c:pt idx="1338">
                  <c:v>158.6</c:v>
                </c:pt>
                <c:pt idx="1339">
                  <c:v>158.69999999999999</c:v>
                </c:pt>
                <c:pt idx="1340">
                  <c:v>158.80000000000001</c:v>
                </c:pt>
                <c:pt idx="1341">
                  <c:v>158.9</c:v>
                </c:pt>
                <c:pt idx="1342">
                  <c:v>159</c:v>
                </c:pt>
                <c:pt idx="1343">
                  <c:v>159.1</c:v>
                </c:pt>
                <c:pt idx="1344">
                  <c:v>159.19999999999999</c:v>
                </c:pt>
                <c:pt idx="1345">
                  <c:v>159.30000000000001</c:v>
                </c:pt>
                <c:pt idx="1346">
                  <c:v>159.4</c:v>
                </c:pt>
                <c:pt idx="1347">
                  <c:v>159.5</c:v>
                </c:pt>
                <c:pt idx="1348">
                  <c:v>159.6</c:v>
                </c:pt>
                <c:pt idx="1349">
                  <c:v>159.69999999999999</c:v>
                </c:pt>
                <c:pt idx="1350">
                  <c:v>159.80000000000001</c:v>
                </c:pt>
                <c:pt idx="1351">
                  <c:v>159.9</c:v>
                </c:pt>
                <c:pt idx="1352">
                  <c:v>160</c:v>
                </c:pt>
                <c:pt idx="1353">
                  <c:v>160.1</c:v>
                </c:pt>
                <c:pt idx="1354">
                  <c:v>160.19999999999999</c:v>
                </c:pt>
                <c:pt idx="1355">
                  <c:v>160.30000000000001</c:v>
                </c:pt>
                <c:pt idx="1356">
                  <c:v>160.4</c:v>
                </c:pt>
                <c:pt idx="1357">
                  <c:v>160.5</c:v>
                </c:pt>
                <c:pt idx="1358">
                  <c:v>160.6</c:v>
                </c:pt>
                <c:pt idx="1359">
                  <c:v>160.69999999999999</c:v>
                </c:pt>
                <c:pt idx="1360">
                  <c:v>160.80000000000001</c:v>
                </c:pt>
                <c:pt idx="1361">
                  <c:v>160.9</c:v>
                </c:pt>
                <c:pt idx="1362">
                  <c:v>161</c:v>
                </c:pt>
                <c:pt idx="1363">
                  <c:v>161.1</c:v>
                </c:pt>
                <c:pt idx="1364">
                  <c:v>161.19999999999999</c:v>
                </c:pt>
                <c:pt idx="1365">
                  <c:v>161.30000000000001</c:v>
                </c:pt>
                <c:pt idx="1366">
                  <c:v>161.4</c:v>
                </c:pt>
                <c:pt idx="1367">
                  <c:v>161.5</c:v>
                </c:pt>
                <c:pt idx="1368">
                  <c:v>161.6</c:v>
                </c:pt>
                <c:pt idx="1369">
                  <c:v>161.69999999999999</c:v>
                </c:pt>
                <c:pt idx="1370">
                  <c:v>161.80000000000001</c:v>
                </c:pt>
                <c:pt idx="1371">
                  <c:v>161.9</c:v>
                </c:pt>
                <c:pt idx="1372">
                  <c:v>162</c:v>
                </c:pt>
                <c:pt idx="1373">
                  <c:v>162.1</c:v>
                </c:pt>
                <c:pt idx="1374">
                  <c:v>162.19999999999999</c:v>
                </c:pt>
                <c:pt idx="1375">
                  <c:v>162.30000000000001</c:v>
                </c:pt>
                <c:pt idx="1376">
                  <c:v>162.4</c:v>
                </c:pt>
                <c:pt idx="1377">
                  <c:v>162.5</c:v>
                </c:pt>
                <c:pt idx="1378">
                  <c:v>162.6</c:v>
                </c:pt>
                <c:pt idx="1379">
                  <c:v>162.69999999999999</c:v>
                </c:pt>
                <c:pt idx="1380">
                  <c:v>162.80000000000001</c:v>
                </c:pt>
                <c:pt idx="1381">
                  <c:v>162.9</c:v>
                </c:pt>
                <c:pt idx="1382">
                  <c:v>163</c:v>
                </c:pt>
                <c:pt idx="1383">
                  <c:v>163.1</c:v>
                </c:pt>
                <c:pt idx="1384">
                  <c:v>163.19999999999999</c:v>
                </c:pt>
                <c:pt idx="1385">
                  <c:v>163.30000000000001</c:v>
                </c:pt>
                <c:pt idx="1386">
                  <c:v>163.4</c:v>
                </c:pt>
                <c:pt idx="1387">
                  <c:v>163.5</c:v>
                </c:pt>
                <c:pt idx="1388">
                  <c:v>163.6</c:v>
                </c:pt>
                <c:pt idx="1389">
                  <c:v>163.69999999999999</c:v>
                </c:pt>
                <c:pt idx="1390">
                  <c:v>163.80000000000001</c:v>
                </c:pt>
                <c:pt idx="1391">
                  <c:v>163.9</c:v>
                </c:pt>
                <c:pt idx="1392">
                  <c:v>164</c:v>
                </c:pt>
                <c:pt idx="1393">
                  <c:v>164.1</c:v>
                </c:pt>
                <c:pt idx="1394">
                  <c:v>164.2</c:v>
                </c:pt>
                <c:pt idx="1395">
                  <c:v>164.3</c:v>
                </c:pt>
                <c:pt idx="1396">
                  <c:v>164.4</c:v>
                </c:pt>
                <c:pt idx="1397">
                  <c:v>164.5</c:v>
                </c:pt>
                <c:pt idx="1398">
                  <c:v>164.6</c:v>
                </c:pt>
                <c:pt idx="1399">
                  <c:v>164.7</c:v>
                </c:pt>
                <c:pt idx="1400">
                  <c:v>164.8</c:v>
                </c:pt>
                <c:pt idx="1401">
                  <c:v>164.9</c:v>
                </c:pt>
                <c:pt idx="1402">
                  <c:v>165</c:v>
                </c:pt>
                <c:pt idx="1403">
                  <c:v>165.1</c:v>
                </c:pt>
                <c:pt idx="1404">
                  <c:v>165.2</c:v>
                </c:pt>
                <c:pt idx="1405">
                  <c:v>165.3</c:v>
                </c:pt>
                <c:pt idx="1406">
                  <c:v>165.4</c:v>
                </c:pt>
                <c:pt idx="1407">
                  <c:v>165.5</c:v>
                </c:pt>
                <c:pt idx="1408">
                  <c:v>165.6</c:v>
                </c:pt>
                <c:pt idx="1409">
                  <c:v>165.7</c:v>
                </c:pt>
                <c:pt idx="1410">
                  <c:v>165.8</c:v>
                </c:pt>
                <c:pt idx="1411">
                  <c:v>165.9</c:v>
                </c:pt>
                <c:pt idx="1412">
                  <c:v>166</c:v>
                </c:pt>
                <c:pt idx="1413">
                  <c:v>166.1</c:v>
                </c:pt>
                <c:pt idx="1414">
                  <c:v>166.2</c:v>
                </c:pt>
                <c:pt idx="1415">
                  <c:v>166.3</c:v>
                </c:pt>
                <c:pt idx="1416">
                  <c:v>166.4</c:v>
                </c:pt>
                <c:pt idx="1417">
                  <c:v>166.5</c:v>
                </c:pt>
                <c:pt idx="1418">
                  <c:v>166.6</c:v>
                </c:pt>
                <c:pt idx="1419">
                  <c:v>166.7</c:v>
                </c:pt>
                <c:pt idx="1420">
                  <c:v>166.8</c:v>
                </c:pt>
                <c:pt idx="1421">
                  <c:v>166.9</c:v>
                </c:pt>
                <c:pt idx="1422">
                  <c:v>167</c:v>
                </c:pt>
                <c:pt idx="1423">
                  <c:v>167.1</c:v>
                </c:pt>
                <c:pt idx="1424">
                  <c:v>167.2</c:v>
                </c:pt>
                <c:pt idx="1425">
                  <c:v>167.3</c:v>
                </c:pt>
                <c:pt idx="1426">
                  <c:v>167.4</c:v>
                </c:pt>
                <c:pt idx="1427">
                  <c:v>167.5</c:v>
                </c:pt>
                <c:pt idx="1428">
                  <c:v>167.6</c:v>
                </c:pt>
                <c:pt idx="1429">
                  <c:v>167.7</c:v>
                </c:pt>
                <c:pt idx="1430">
                  <c:v>167.8</c:v>
                </c:pt>
                <c:pt idx="1431">
                  <c:v>167.9</c:v>
                </c:pt>
                <c:pt idx="1432">
                  <c:v>168</c:v>
                </c:pt>
                <c:pt idx="1433">
                  <c:v>168.1</c:v>
                </c:pt>
                <c:pt idx="1434">
                  <c:v>168.2</c:v>
                </c:pt>
                <c:pt idx="1435">
                  <c:v>168.3</c:v>
                </c:pt>
                <c:pt idx="1436">
                  <c:v>168.4</c:v>
                </c:pt>
                <c:pt idx="1437">
                  <c:v>168.5</c:v>
                </c:pt>
                <c:pt idx="1438">
                  <c:v>168.6</c:v>
                </c:pt>
                <c:pt idx="1439">
                  <c:v>168.7</c:v>
                </c:pt>
                <c:pt idx="1440">
                  <c:v>168.8</c:v>
                </c:pt>
                <c:pt idx="1441">
                  <c:v>168.9</c:v>
                </c:pt>
                <c:pt idx="1442">
                  <c:v>169</c:v>
                </c:pt>
                <c:pt idx="1443">
                  <c:v>169.1</c:v>
                </c:pt>
                <c:pt idx="1444">
                  <c:v>169.2</c:v>
                </c:pt>
                <c:pt idx="1445">
                  <c:v>169.3</c:v>
                </c:pt>
                <c:pt idx="1446">
                  <c:v>169.4</c:v>
                </c:pt>
                <c:pt idx="1447">
                  <c:v>169.5</c:v>
                </c:pt>
                <c:pt idx="1448">
                  <c:v>169.6</c:v>
                </c:pt>
                <c:pt idx="1449">
                  <c:v>169.7</c:v>
                </c:pt>
                <c:pt idx="1450">
                  <c:v>169.8</c:v>
                </c:pt>
                <c:pt idx="1451">
                  <c:v>169.9</c:v>
                </c:pt>
                <c:pt idx="1452">
                  <c:v>170</c:v>
                </c:pt>
                <c:pt idx="1453">
                  <c:v>170.1</c:v>
                </c:pt>
                <c:pt idx="1454">
                  <c:v>170.2</c:v>
                </c:pt>
                <c:pt idx="1455">
                  <c:v>170.3</c:v>
                </c:pt>
                <c:pt idx="1456">
                  <c:v>170.4</c:v>
                </c:pt>
                <c:pt idx="1457">
                  <c:v>170.5</c:v>
                </c:pt>
                <c:pt idx="1458">
                  <c:v>170.6</c:v>
                </c:pt>
                <c:pt idx="1459">
                  <c:v>170.7</c:v>
                </c:pt>
                <c:pt idx="1460">
                  <c:v>170.8</c:v>
                </c:pt>
                <c:pt idx="1461">
                  <c:v>170.9</c:v>
                </c:pt>
                <c:pt idx="1462">
                  <c:v>171</c:v>
                </c:pt>
                <c:pt idx="1463">
                  <c:v>171.1</c:v>
                </c:pt>
                <c:pt idx="1464">
                  <c:v>171.2</c:v>
                </c:pt>
                <c:pt idx="1465">
                  <c:v>171.3</c:v>
                </c:pt>
                <c:pt idx="1466">
                  <c:v>171.4</c:v>
                </c:pt>
                <c:pt idx="1467">
                  <c:v>171.5</c:v>
                </c:pt>
                <c:pt idx="1468">
                  <c:v>171.6</c:v>
                </c:pt>
                <c:pt idx="1469">
                  <c:v>171.7</c:v>
                </c:pt>
                <c:pt idx="1470">
                  <c:v>171.8</c:v>
                </c:pt>
                <c:pt idx="1471">
                  <c:v>171.9</c:v>
                </c:pt>
                <c:pt idx="1472">
                  <c:v>172</c:v>
                </c:pt>
                <c:pt idx="1473">
                  <c:v>172.1</c:v>
                </c:pt>
                <c:pt idx="1474">
                  <c:v>172.2</c:v>
                </c:pt>
                <c:pt idx="1475">
                  <c:v>172.3</c:v>
                </c:pt>
                <c:pt idx="1476">
                  <c:v>172.4</c:v>
                </c:pt>
                <c:pt idx="1477">
                  <c:v>172.5</c:v>
                </c:pt>
                <c:pt idx="1478">
                  <c:v>172.6</c:v>
                </c:pt>
                <c:pt idx="1479">
                  <c:v>172.7</c:v>
                </c:pt>
                <c:pt idx="1480">
                  <c:v>172.8</c:v>
                </c:pt>
                <c:pt idx="1481">
                  <c:v>172.9</c:v>
                </c:pt>
                <c:pt idx="1482">
                  <c:v>173</c:v>
                </c:pt>
                <c:pt idx="1483">
                  <c:v>173.1</c:v>
                </c:pt>
                <c:pt idx="1484">
                  <c:v>173.2</c:v>
                </c:pt>
                <c:pt idx="1485">
                  <c:v>173.3</c:v>
                </c:pt>
                <c:pt idx="1486">
                  <c:v>173.4</c:v>
                </c:pt>
                <c:pt idx="1487">
                  <c:v>173.5</c:v>
                </c:pt>
                <c:pt idx="1488">
                  <c:v>173.6</c:v>
                </c:pt>
                <c:pt idx="1489">
                  <c:v>173.7</c:v>
                </c:pt>
                <c:pt idx="1490">
                  <c:v>173.8</c:v>
                </c:pt>
                <c:pt idx="1491">
                  <c:v>173.9</c:v>
                </c:pt>
                <c:pt idx="1492">
                  <c:v>174</c:v>
                </c:pt>
                <c:pt idx="1493">
                  <c:v>174.1</c:v>
                </c:pt>
                <c:pt idx="1494">
                  <c:v>174.2</c:v>
                </c:pt>
                <c:pt idx="1495">
                  <c:v>174.3</c:v>
                </c:pt>
                <c:pt idx="1496">
                  <c:v>174.4</c:v>
                </c:pt>
                <c:pt idx="1497">
                  <c:v>174.5</c:v>
                </c:pt>
                <c:pt idx="1498">
                  <c:v>174.6</c:v>
                </c:pt>
                <c:pt idx="1499">
                  <c:v>174.7</c:v>
                </c:pt>
                <c:pt idx="1500">
                  <c:v>174.8</c:v>
                </c:pt>
                <c:pt idx="1501">
                  <c:v>174.9</c:v>
                </c:pt>
                <c:pt idx="1502">
                  <c:v>175</c:v>
                </c:pt>
                <c:pt idx="1503">
                  <c:v>175.1</c:v>
                </c:pt>
                <c:pt idx="1504">
                  <c:v>175.2</c:v>
                </c:pt>
                <c:pt idx="1505">
                  <c:v>175.3</c:v>
                </c:pt>
                <c:pt idx="1506">
                  <c:v>175.4</c:v>
                </c:pt>
                <c:pt idx="1507">
                  <c:v>175.5</c:v>
                </c:pt>
                <c:pt idx="1508">
                  <c:v>175.6</c:v>
                </c:pt>
                <c:pt idx="1509">
                  <c:v>175.7</c:v>
                </c:pt>
                <c:pt idx="1510">
                  <c:v>175.8</c:v>
                </c:pt>
                <c:pt idx="1511">
                  <c:v>175.9</c:v>
                </c:pt>
                <c:pt idx="1512">
                  <c:v>176</c:v>
                </c:pt>
                <c:pt idx="1513">
                  <c:v>176.1</c:v>
                </c:pt>
                <c:pt idx="1514">
                  <c:v>176.2</c:v>
                </c:pt>
                <c:pt idx="1515">
                  <c:v>176.3</c:v>
                </c:pt>
                <c:pt idx="1516">
                  <c:v>176.4</c:v>
                </c:pt>
                <c:pt idx="1517">
                  <c:v>176.5</c:v>
                </c:pt>
                <c:pt idx="1518">
                  <c:v>176.6</c:v>
                </c:pt>
                <c:pt idx="1519">
                  <c:v>176.7</c:v>
                </c:pt>
                <c:pt idx="1520">
                  <c:v>176.8</c:v>
                </c:pt>
                <c:pt idx="1521">
                  <c:v>176.9</c:v>
                </c:pt>
                <c:pt idx="1522">
                  <c:v>177</c:v>
                </c:pt>
                <c:pt idx="1523">
                  <c:v>177.1</c:v>
                </c:pt>
                <c:pt idx="1524">
                  <c:v>177.2</c:v>
                </c:pt>
                <c:pt idx="1525">
                  <c:v>177.3</c:v>
                </c:pt>
                <c:pt idx="1526">
                  <c:v>177.4</c:v>
                </c:pt>
                <c:pt idx="1527">
                  <c:v>177.5</c:v>
                </c:pt>
                <c:pt idx="1528">
                  <c:v>177.6</c:v>
                </c:pt>
                <c:pt idx="1529">
                  <c:v>177.7</c:v>
                </c:pt>
                <c:pt idx="1530">
                  <c:v>177.8</c:v>
                </c:pt>
                <c:pt idx="1531">
                  <c:v>177.9</c:v>
                </c:pt>
                <c:pt idx="1532">
                  <c:v>178</c:v>
                </c:pt>
                <c:pt idx="1533">
                  <c:v>178.1</c:v>
                </c:pt>
                <c:pt idx="1534">
                  <c:v>178.2</c:v>
                </c:pt>
                <c:pt idx="1535">
                  <c:v>178.3</c:v>
                </c:pt>
                <c:pt idx="1536">
                  <c:v>178.4</c:v>
                </c:pt>
                <c:pt idx="1537">
                  <c:v>178.5</c:v>
                </c:pt>
                <c:pt idx="1538">
                  <c:v>178.6</c:v>
                </c:pt>
                <c:pt idx="1539">
                  <c:v>178.7</c:v>
                </c:pt>
                <c:pt idx="1540">
                  <c:v>178.8</c:v>
                </c:pt>
                <c:pt idx="1541">
                  <c:v>178.9</c:v>
                </c:pt>
                <c:pt idx="1542">
                  <c:v>179</c:v>
                </c:pt>
                <c:pt idx="1543">
                  <c:v>179.1</c:v>
                </c:pt>
                <c:pt idx="1544">
                  <c:v>179.2</c:v>
                </c:pt>
                <c:pt idx="1545">
                  <c:v>179.3</c:v>
                </c:pt>
                <c:pt idx="1546">
                  <c:v>179.4</c:v>
                </c:pt>
                <c:pt idx="1547">
                  <c:v>179.5</c:v>
                </c:pt>
                <c:pt idx="1548">
                  <c:v>179.6</c:v>
                </c:pt>
                <c:pt idx="1549">
                  <c:v>179.7</c:v>
                </c:pt>
                <c:pt idx="1550">
                  <c:v>179.8</c:v>
                </c:pt>
                <c:pt idx="1551">
                  <c:v>179.9</c:v>
                </c:pt>
                <c:pt idx="1552">
                  <c:v>180</c:v>
                </c:pt>
                <c:pt idx="1553">
                  <c:v>180.1</c:v>
                </c:pt>
                <c:pt idx="1554">
                  <c:v>180.2</c:v>
                </c:pt>
                <c:pt idx="1555">
                  <c:v>180.3</c:v>
                </c:pt>
                <c:pt idx="1556">
                  <c:v>180.4</c:v>
                </c:pt>
                <c:pt idx="1557">
                  <c:v>180.5</c:v>
                </c:pt>
                <c:pt idx="1558">
                  <c:v>180.6</c:v>
                </c:pt>
                <c:pt idx="1559">
                  <c:v>180.7</c:v>
                </c:pt>
                <c:pt idx="1560">
                  <c:v>180.8</c:v>
                </c:pt>
                <c:pt idx="1561">
                  <c:v>180.9</c:v>
                </c:pt>
                <c:pt idx="1562">
                  <c:v>181</c:v>
                </c:pt>
                <c:pt idx="1563">
                  <c:v>181.1</c:v>
                </c:pt>
                <c:pt idx="1564">
                  <c:v>181.2</c:v>
                </c:pt>
                <c:pt idx="1565">
                  <c:v>181.3</c:v>
                </c:pt>
                <c:pt idx="1566">
                  <c:v>181.4</c:v>
                </c:pt>
                <c:pt idx="1567">
                  <c:v>181.5</c:v>
                </c:pt>
                <c:pt idx="1568">
                  <c:v>181.6</c:v>
                </c:pt>
                <c:pt idx="1569">
                  <c:v>181.7</c:v>
                </c:pt>
                <c:pt idx="1570">
                  <c:v>181.8</c:v>
                </c:pt>
                <c:pt idx="1571">
                  <c:v>181.9</c:v>
                </c:pt>
                <c:pt idx="1572">
                  <c:v>182</c:v>
                </c:pt>
                <c:pt idx="1573">
                  <c:v>182.1</c:v>
                </c:pt>
                <c:pt idx="1574">
                  <c:v>182.2</c:v>
                </c:pt>
                <c:pt idx="1575">
                  <c:v>182.3</c:v>
                </c:pt>
                <c:pt idx="1576">
                  <c:v>182.4</c:v>
                </c:pt>
                <c:pt idx="1577">
                  <c:v>182.5</c:v>
                </c:pt>
                <c:pt idx="1578">
                  <c:v>182.6</c:v>
                </c:pt>
                <c:pt idx="1579">
                  <c:v>182.7</c:v>
                </c:pt>
                <c:pt idx="1580">
                  <c:v>182.8</c:v>
                </c:pt>
                <c:pt idx="1581">
                  <c:v>182.9</c:v>
                </c:pt>
                <c:pt idx="1582">
                  <c:v>183</c:v>
                </c:pt>
                <c:pt idx="1583">
                  <c:v>183.1</c:v>
                </c:pt>
                <c:pt idx="1584">
                  <c:v>183.2</c:v>
                </c:pt>
                <c:pt idx="1585">
                  <c:v>183.3</c:v>
                </c:pt>
                <c:pt idx="1586">
                  <c:v>183.4</c:v>
                </c:pt>
                <c:pt idx="1587">
                  <c:v>183.5</c:v>
                </c:pt>
                <c:pt idx="1588">
                  <c:v>183.6</c:v>
                </c:pt>
                <c:pt idx="1589">
                  <c:v>183.7</c:v>
                </c:pt>
                <c:pt idx="1590">
                  <c:v>183.8</c:v>
                </c:pt>
                <c:pt idx="1591">
                  <c:v>183.9</c:v>
                </c:pt>
                <c:pt idx="1592">
                  <c:v>184</c:v>
                </c:pt>
                <c:pt idx="1593">
                  <c:v>184.1</c:v>
                </c:pt>
                <c:pt idx="1594">
                  <c:v>184.2</c:v>
                </c:pt>
                <c:pt idx="1595">
                  <c:v>184.3</c:v>
                </c:pt>
                <c:pt idx="1596">
                  <c:v>184.4</c:v>
                </c:pt>
                <c:pt idx="1597">
                  <c:v>184.5</c:v>
                </c:pt>
                <c:pt idx="1598">
                  <c:v>184.6</c:v>
                </c:pt>
                <c:pt idx="1599">
                  <c:v>184.7</c:v>
                </c:pt>
                <c:pt idx="1600">
                  <c:v>184.8</c:v>
                </c:pt>
                <c:pt idx="1601">
                  <c:v>184.9</c:v>
                </c:pt>
                <c:pt idx="1602">
                  <c:v>185</c:v>
                </c:pt>
                <c:pt idx="1603">
                  <c:v>185.1</c:v>
                </c:pt>
                <c:pt idx="1604">
                  <c:v>185.2</c:v>
                </c:pt>
                <c:pt idx="1605">
                  <c:v>185.3</c:v>
                </c:pt>
                <c:pt idx="1606">
                  <c:v>185.4</c:v>
                </c:pt>
                <c:pt idx="1607">
                  <c:v>185.5</c:v>
                </c:pt>
                <c:pt idx="1608">
                  <c:v>185.6</c:v>
                </c:pt>
                <c:pt idx="1609">
                  <c:v>185.7</c:v>
                </c:pt>
                <c:pt idx="1610">
                  <c:v>185.8</c:v>
                </c:pt>
                <c:pt idx="1611">
                  <c:v>185.9</c:v>
                </c:pt>
                <c:pt idx="1612">
                  <c:v>186</c:v>
                </c:pt>
                <c:pt idx="1613">
                  <c:v>186.1</c:v>
                </c:pt>
                <c:pt idx="1614">
                  <c:v>186.2</c:v>
                </c:pt>
                <c:pt idx="1615">
                  <c:v>186.3</c:v>
                </c:pt>
                <c:pt idx="1616">
                  <c:v>186.4</c:v>
                </c:pt>
                <c:pt idx="1617">
                  <c:v>186.5</c:v>
                </c:pt>
                <c:pt idx="1618">
                  <c:v>186.6</c:v>
                </c:pt>
                <c:pt idx="1619">
                  <c:v>186.7</c:v>
                </c:pt>
                <c:pt idx="1620">
                  <c:v>186.8</c:v>
                </c:pt>
                <c:pt idx="1621">
                  <c:v>186.9</c:v>
                </c:pt>
                <c:pt idx="1622">
                  <c:v>187</c:v>
                </c:pt>
                <c:pt idx="1623">
                  <c:v>187.1</c:v>
                </c:pt>
                <c:pt idx="1624">
                  <c:v>187.2</c:v>
                </c:pt>
                <c:pt idx="1625">
                  <c:v>187.3</c:v>
                </c:pt>
                <c:pt idx="1626">
                  <c:v>187.4</c:v>
                </c:pt>
                <c:pt idx="1627">
                  <c:v>187.5</c:v>
                </c:pt>
                <c:pt idx="1628">
                  <c:v>187.6</c:v>
                </c:pt>
                <c:pt idx="1629">
                  <c:v>187.7</c:v>
                </c:pt>
                <c:pt idx="1630">
                  <c:v>187.8</c:v>
                </c:pt>
                <c:pt idx="1631">
                  <c:v>187.9</c:v>
                </c:pt>
                <c:pt idx="1632">
                  <c:v>188</c:v>
                </c:pt>
                <c:pt idx="1633">
                  <c:v>188.1</c:v>
                </c:pt>
                <c:pt idx="1634">
                  <c:v>188.2</c:v>
                </c:pt>
                <c:pt idx="1635">
                  <c:v>188.3</c:v>
                </c:pt>
                <c:pt idx="1636">
                  <c:v>188.4</c:v>
                </c:pt>
                <c:pt idx="1637">
                  <c:v>188.5</c:v>
                </c:pt>
                <c:pt idx="1638">
                  <c:v>188.6</c:v>
                </c:pt>
                <c:pt idx="1639">
                  <c:v>188.7</c:v>
                </c:pt>
                <c:pt idx="1640">
                  <c:v>188.8</c:v>
                </c:pt>
                <c:pt idx="1641">
                  <c:v>188.9</c:v>
                </c:pt>
                <c:pt idx="1642">
                  <c:v>189</c:v>
                </c:pt>
                <c:pt idx="1643">
                  <c:v>189.1</c:v>
                </c:pt>
                <c:pt idx="1644">
                  <c:v>189.2</c:v>
                </c:pt>
                <c:pt idx="1645">
                  <c:v>189.3</c:v>
                </c:pt>
                <c:pt idx="1646">
                  <c:v>189.4</c:v>
                </c:pt>
                <c:pt idx="1647">
                  <c:v>189.5</c:v>
                </c:pt>
                <c:pt idx="1648">
                  <c:v>189.6</c:v>
                </c:pt>
                <c:pt idx="1649">
                  <c:v>189.7</c:v>
                </c:pt>
                <c:pt idx="1650">
                  <c:v>189.8</c:v>
                </c:pt>
                <c:pt idx="1651">
                  <c:v>189.9</c:v>
                </c:pt>
                <c:pt idx="1652">
                  <c:v>190</c:v>
                </c:pt>
                <c:pt idx="1653">
                  <c:v>190.1</c:v>
                </c:pt>
                <c:pt idx="1654">
                  <c:v>190.2</c:v>
                </c:pt>
                <c:pt idx="1655">
                  <c:v>190.3</c:v>
                </c:pt>
                <c:pt idx="1656">
                  <c:v>190.4</c:v>
                </c:pt>
                <c:pt idx="1657">
                  <c:v>190.5</c:v>
                </c:pt>
                <c:pt idx="1658">
                  <c:v>190.6</c:v>
                </c:pt>
                <c:pt idx="1659">
                  <c:v>190.7</c:v>
                </c:pt>
                <c:pt idx="1660">
                  <c:v>190.8</c:v>
                </c:pt>
                <c:pt idx="1661">
                  <c:v>190.9</c:v>
                </c:pt>
                <c:pt idx="1662">
                  <c:v>191</c:v>
                </c:pt>
                <c:pt idx="1663">
                  <c:v>191.1</c:v>
                </c:pt>
                <c:pt idx="1664">
                  <c:v>191.2</c:v>
                </c:pt>
                <c:pt idx="1665">
                  <c:v>191.3</c:v>
                </c:pt>
                <c:pt idx="1666">
                  <c:v>191.4</c:v>
                </c:pt>
                <c:pt idx="1667">
                  <c:v>191.5</c:v>
                </c:pt>
                <c:pt idx="1668">
                  <c:v>191.6</c:v>
                </c:pt>
                <c:pt idx="1669">
                  <c:v>191.7</c:v>
                </c:pt>
                <c:pt idx="1670">
                  <c:v>191.8</c:v>
                </c:pt>
                <c:pt idx="1671">
                  <c:v>191.9</c:v>
                </c:pt>
                <c:pt idx="1672">
                  <c:v>192</c:v>
                </c:pt>
                <c:pt idx="1673">
                  <c:v>192.1</c:v>
                </c:pt>
                <c:pt idx="1674">
                  <c:v>192.2</c:v>
                </c:pt>
                <c:pt idx="1675">
                  <c:v>192.3</c:v>
                </c:pt>
                <c:pt idx="1676">
                  <c:v>192.4</c:v>
                </c:pt>
                <c:pt idx="1677">
                  <c:v>192.5</c:v>
                </c:pt>
                <c:pt idx="1678">
                  <c:v>192.6</c:v>
                </c:pt>
                <c:pt idx="1679">
                  <c:v>192.7</c:v>
                </c:pt>
                <c:pt idx="1680">
                  <c:v>192.8</c:v>
                </c:pt>
                <c:pt idx="1681">
                  <c:v>192.9</c:v>
                </c:pt>
                <c:pt idx="1682">
                  <c:v>193</c:v>
                </c:pt>
                <c:pt idx="1683">
                  <c:v>193.1</c:v>
                </c:pt>
                <c:pt idx="1684">
                  <c:v>193.2</c:v>
                </c:pt>
                <c:pt idx="1685">
                  <c:v>193.3</c:v>
                </c:pt>
                <c:pt idx="1686">
                  <c:v>193.4</c:v>
                </c:pt>
                <c:pt idx="1687">
                  <c:v>193.5</c:v>
                </c:pt>
                <c:pt idx="1688">
                  <c:v>193.6</c:v>
                </c:pt>
                <c:pt idx="1689">
                  <c:v>193.7</c:v>
                </c:pt>
                <c:pt idx="1690">
                  <c:v>193.8</c:v>
                </c:pt>
                <c:pt idx="1691">
                  <c:v>193.9</c:v>
                </c:pt>
                <c:pt idx="1692">
                  <c:v>194</c:v>
                </c:pt>
                <c:pt idx="1693">
                  <c:v>194.1</c:v>
                </c:pt>
                <c:pt idx="1694">
                  <c:v>194.2</c:v>
                </c:pt>
                <c:pt idx="1695">
                  <c:v>194.3</c:v>
                </c:pt>
                <c:pt idx="1696">
                  <c:v>194.4</c:v>
                </c:pt>
                <c:pt idx="1697">
                  <c:v>194.5</c:v>
                </c:pt>
                <c:pt idx="1698">
                  <c:v>194.6</c:v>
                </c:pt>
                <c:pt idx="1699">
                  <c:v>194.7</c:v>
                </c:pt>
                <c:pt idx="1700">
                  <c:v>194.8</c:v>
                </c:pt>
                <c:pt idx="1701">
                  <c:v>194.9</c:v>
                </c:pt>
                <c:pt idx="1702">
                  <c:v>195</c:v>
                </c:pt>
                <c:pt idx="1703">
                  <c:v>195.1</c:v>
                </c:pt>
                <c:pt idx="1704">
                  <c:v>195.2</c:v>
                </c:pt>
                <c:pt idx="1705">
                  <c:v>195.3</c:v>
                </c:pt>
                <c:pt idx="1706">
                  <c:v>195.4</c:v>
                </c:pt>
                <c:pt idx="1707">
                  <c:v>195.5</c:v>
                </c:pt>
                <c:pt idx="1708">
                  <c:v>195.6</c:v>
                </c:pt>
                <c:pt idx="1709">
                  <c:v>195.7</c:v>
                </c:pt>
                <c:pt idx="1710">
                  <c:v>195.8</c:v>
                </c:pt>
                <c:pt idx="1711">
                  <c:v>195.9</c:v>
                </c:pt>
                <c:pt idx="1712">
                  <c:v>196</c:v>
                </c:pt>
                <c:pt idx="1713">
                  <c:v>196.1</c:v>
                </c:pt>
                <c:pt idx="1714">
                  <c:v>196.2</c:v>
                </c:pt>
                <c:pt idx="1715">
                  <c:v>196.3</c:v>
                </c:pt>
                <c:pt idx="1716">
                  <c:v>196.4</c:v>
                </c:pt>
                <c:pt idx="1717">
                  <c:v>196.5</c:v>
                </c:pt>
                <c:pt idx="1718">
                  <c:v>196.6</c:v>
                </c:pt>
                <c:pt idx="1719">
                  <c:v>196.7</c:v>
                </c:pt>
                <c:pt idx="1720">
                  <c:v>196.8</c:v>
                </c:pt>
                <c:pt idx="1721">
                  <c:v>196.9</c:v>
                </c:pt>
                <c:pt idx="1722">
                  <c:v>197</c:v>
                </c:pt>
                <c:pt idx="1723">
                  <c:v>197.1</c:v>
                </c:pt>
                <c:pt idx="1724">
                  <c:v>197.2</c:v>
                </c:pt>
                <c:pt idx="1725">
                  <c:v>197.3</c:v>
                </c:pt>
                <c:pt idx="1726">
                  <c:v>197.4</c:v>
                </c:pt>
                <c:pt idx="1727">
                  <c:v>197.5</c:v>
                </c:pt>
                <c:pt idx="1728">
                  <c:v>197.6</c:v>
                </c:pt>
                <c:pt idx="1729">
                  <c:v>197.7</c:v>
                </c:pt>
                <c:pt idx="1730">
                  <c:v>197.8</c:v>
                </c:pt>
                <c:pt idx="1731">
                  <c:v>197.9</c:v>
                </c:pt>
                <c:pt idx="1732">
                  <c:v>198</c:v>
                </c:pt>
                <c:pt idx="1733">
                  <c:v>198.1</c:v>
                </c:pt>
                <c:pt idx="1734">
                  <c:v>198.2</c:v>
                </c:pt>
                <c:pt idx="1735">
                  <c:v>198.3</c:v>
                </c:pt>
                <c:pt idx="1736">
                  <c:v>198.4</c:v>
                </c:pt>
                <c:pt idx="1737">
                  <c:v>198.5</c:v>
                </c:pt>
                <c:pt idx="1738">
                  <c:v>198.6</c:v>
                </c:pt>
                <c:pt idx="1739">
                  <c:v>198.7</c:v>
                </c:pt>
                <c:pt idx="1740">
                  <c:v>198.8</c:v>
                </c:pt>
                <c:pt idx="1741">
                  <c:v>198.9</c:v>
                </c:pt>
                <c:pt idx="1742">
                  <c:v>199</c:v>
                </c:pt>
                <c:pt idx="1743">
                  <c:v>199.1</c:v>
                </c:pt>
                <c:pt idx="1744">
                  <c:v>199.2</c:v>
                </c:pt>
                <c:pt idx="1745">
                  <c:v>199.3</c:v>
                </c:pt>
                <c:pt idx="1746">
                  <c:v>199.4</c:v>
                </c:pt>
                <c:pt idx="1747">
                  <c:v>199.5</c:v>
                </c:pt>
                <c:pt idx="1748">
                  <c:v>199.6</c:v>
                </c:pt>
                <c:pt idx="1749">
                  <c:v>199.7</c:v>
                </c:pt>
                <c:pt idx="1750">
                  <c:v>199.8</c:v>
                </c:pt>
                <c:pt idx="1751">
                  <c:v>199.9</c:v>
                </c:pt>
                <c:pt idx="1752">
                  <c:v>200</c:v>
                </c:pt>
                <c:pt idx="1753">
                  <c:v>200.1</c:v>
                </c:pt>
                <c:pt idx="1754">
                  <c:v>200.2</c:v>
                </c:pt>
                <c:pt idx="1755">
                  <c:v>200.3</c:v>
                </c:pt>
                <c:pt idx="1756">
                  <c:v>200.4</c:v>
                </c:pt>
                <c:pt idx="1757">
                  <c:v>200.5</c:v>
                </c:pt>
                <c:pt idx="1758">
                  <c:v>200.6</c:v>
                </c:pt>
                <c:pt idx="1759">
                  <c:v>200.7</c:v>
                </c:pt>
                <c:pt idx="1760">
                  <c:v>200.8</c:v>
                </c:pt>
                <c:pt idx="1761">
                  <c:v>200.9</c:v>
                </c:pt>
                <c:pt idx="1762">
                  <c:v>201</c:v>
                </c:pt>
                <c:pt idx="1763">
                  <c:v>201.1</c:v>
                </c:pt>
                <c:pt idx="1764">
                  <c:v>201.2</c:v>
                </c:pt>
                <c:pt idx="1765">
                  <c:v>201.3</c:v>
                </c:pt>
                <c:pt idx="1766">
                  <c:v>201.4</c:v>
                </c:pt>
                <c:pt idx="1767">
                  <c:v>201.5</c:v>
                </c:pt>
                <c:pt idx="1768">
                  <c:v>201.6</c:v>
                </c:pt>
                <c:pt idx="1769">
                  <c:v>201.7</c:v>
                </c:pt>
                <c:pt idx="1770">
                  <c:v>201.8</c:v>
                </c:pt>
                <c:pt idx="1771">
                  <c:v>201.9</c:v>
                </c:pt>
                <c:pt idx="1772">
                  <c:v>202</c:v>
                </c:pt>
                <c:pt idx="1773">
                  <c:v>202.1</c:v>
                </c:pt>
                <c:pt idx="1774">
                  <c:v>202.2</c:v>
                </c:pt>
                <c:pt idx="1775">
                  <c:v>202.3</c:v>
                </c:pt>
                <c:pt idx="1776">
                  <c:v>202.4</c:v>
                </c:pt>
                <c:pt idx="1777">
                  <c:v>202.5</c:v>
                </c:pt>
                <c:pt idx="1778">
                  <c:v>202.6</c:v>
                </c:pt>
                <c:pt idx="1779">
                  <c:v>202.7</c:v>
                </c:pt>
                <c:pt idx="1780">
                  <c:v>202.8</c:v>
                </c:pt>
                <c:pt idx="1781">
                  <c:v>202.9</c:v>
                </c:pt>
                <c:pt idx="1782">
                  <c:v>203</c:v>
                </c:pt>
                <c:pt idx="1783">
                  <c:v>203.1</c:v>
                </c:pt>
                <c:pt idx="1784">
                  <c:v>203.2</c:v>
                </c:pt>
                <c:pt idx="1785">
                  <c:v>203.3</c:v>
                </c:pt>
                <c:pt idx="1786">
                  <c:v>203.4</c:v>
                </c:pt>
                <c:pt idx="1787">
                  <c:v>203.5</c:v>
                </c:pt>
                <c:pt idx="1788">
                  <c:v>203.6</c:v>
                </c:pt>
                <c:pt idx="1789">
                  <c:v>203.7</c:v>
                </c:pt>
                <c:pt idx="1790">
                  <c:v>203.8</c:v>
                </c:pt>
                <c:pt idx="1791">
                  <c:v>203.9</c:v>
                </c:pt>
                <c:pt idx="1792">
                  <c:v>204</c:v>
                </c:pt>
                <c:pt idx="1793">
                  <c:v>204.1</c:v>
                </c:pt>
                <c:pt idx="1794">
                  <c:v>204.2</c:v>
                </c:pt>
                <c:pt idx="1795">
                  <c:v>204.3</c:v>
                </c:pt>
                <c:pt idx="1796">
                  <c:v>204.4</c:v>
                </c:pt>
                <c:pt idx="1797">
                  <c:v>204.5</c:v>
                </c:pt>
                <c:pt idx="1798">
                  <c:v>204.6</c:v>
                </c:pt>
                <c:pt idx="1799">
                  <c:v>204.7</c:v>
                </c:pt>
                <c:pt idx="1800">
                  <c:v>204.8</c:v>
                </c:pt>
                <c:pt idx="1801">
                  <c:v>204.9</c:v>
                </c:pt>
                <c:pt idx="1802">
                  <c:v>205</c:v>
                </c:pt>
                <c:pt idx="1803">
                  <c:v>205.1</c:v>
                </c:pt>
                <c:pt idx="1804">
                  <c:v>205.2</c:v>
                </c:pt>
                <c:pt idx="1805">
                  <c:v>205.3</c:v>
                </c:pt>
                <c:pt idx="1806">
                  <c:v>205.4</c:v>
                </c:pt>
                <c:pt idx="1807">
                  <c:v>205.5</c:v>
                </c:pt>
                <c:pt idx="1808">
                  <c:v>205.6</c:v>
                </c:pt>
                <c:pt idx="1809">
                  <c:v>205.7</c:v>
                </c:pt>
                <c:pt idx="1810">
                  <c:v>205.8</c:v>
                </c:pt>
                <c:pt idx="1811">
                  <c:v>205.9</c:v>
                </c:pt>
                <c:pt idx="1812">
                  <c:v>206</c:v>
                </c:pt>
                <c:pt idx="1813">
                  <c:v>206.1</c:v>
                </c:pt>
                <c:pt idx="1814">
                  <c:v>206.2</c:v>
                </c:pt>
                <c:pt idx="1815">
                  <c:v>206.3</c:v>
                </c:pt>
                <c:pt idx="1816">
                  <c:v>206.4</c:v>
                </c:pt>
                <c:pt idx="1817">
                  <c:v>206.5</c:v>
                </c:pt>
                <c:pt idx="1818">
                  <c:v>206.6</c:v>
                </c:pt>
                <c:pt idx="1819">
                  <c:v>206.7</c:v>
                </c:pt>
                <c:pt idx="1820">
                  <c:v>206.8</c:v>
                </c:pt>
                <c:pt idx="1821">
                  <c:v>206.9</c:v>
                </c:pt>
                <c:pt idx="1822">
                  <c:v>207</c:v>
                </c:pt>
                <c:pt idx="1823">
                  <c:v>207.1</c:v>
                </c:pt>
                <c:pt idx="1824">
                  <c:v>207.2</c:v>
                </c:pt>
                <c:pt idx="1825">
                  <c:v>207.3</c:v>
                </c:pt>
                <c:pt idx="1826">
                  <c:v>207.4</c:v>
                </c:pt>
                <c:pt idx="1827">
                  <c:v>207.5</c:v>
                </c:pt>
                <c:pt idx="1828">
                  <c:v>207.6</c:v>
                </c:pt>
                <c:pt idx="1829">
                  <c:v>207.7</c:v>
                </c:pt>
                <c:pt idx="1830">
                  <c:v>207.8</c:v>
                </c:pt>
                <c:pt idx="1831">
                  <c:v>207.9</c:v>
                </c:pt>
                <c:pt idx="1832">
                  <c:v>208</c:v>
                </c:pt>
                <c:pt idx="1833">
                  <c:v>208.1</c:v>
                </c:pt>
                <c:pt idx="1834">
                  <c:v>208.2</c:v>
                </c:pt>
                <c:pt idx="1835">
                  <c:v>208.3</c:v>
                </c:pt>
                <c:pt idx="1836">
                  <c:v>208.4</c:v>
                </c:pt>
                <c:pt idx="1837">
                  <c:v>208.5</c:v>
                </c:pt>
                <c:pt idx="1838">
                  <c:v>208.6</c:v>
                </c:pt>
                <c:pt idx="1839">
                  <c:v>208.7</c:v>
                </c:pt>
                <c:pt idx="1840">
                  <c:v>208.8</c:v>
                </c:pt>
                <c:pt idx="1841">
                  <c:v>208.9</c:v>
                </c:pt>
                <c:pt idx="1842">
                  <c:v>209</c:v>
                </c:pt>
                <c:pt idx="1843">
                  <c:v>209.1</c:v>
                </c:pt>
                <c:pt idx="1844">
                  <c:v>209.2</c:v>
                </c:pt>
                <c:pt idx="1845">
                  <c:v>209.3</c:v>
                </c:pt>
                <c:pt idx="1846">
                  <c:v>209.4</c:v>
                </c:pt>
                <c:pt idx="1847">
                  <c:v>209.5</c:v>
                </c:pt>
                <c:pt idx="1848">
                  <c:v>209.6</c:v>
                </c:pt>
                <c:pt idx="1849">
                  <c:v>209.7</c:v>
                </c:pt>
                <c:pt idx="1850">
                  <c:v>209.8</c:v>
                </c:pt>
                <c:pt idx="1851">
                  <c:v>209.9</c:v>
                </c:pt>
                <c:pt idx="1852">
                  <c:v>210</c:v>
                </c:pt>
                <c:pt idx="1853">
                  <c:v>210.1</c:v>
                </c:pt>
                <c:pt idx="1854">
                  <c:v>210.2</c:v>
                </c:pt>
                <c:pt idx="1855">
                  <c:v>210.3</c:v>
                </c:pt>
                <c:pt idx="1856">
                  <c:v>210.4</c:v>
                </c:pt>
                <c:pt idx="1857">
                  <c:v>210.5</c:v>
                </c:pt>
                <c:pt idx="1858">
                  <c:v>210.6</c:v>
                </c:pt>
                <c:pt idx="1859">
                  <c:v>210.7</c:v>
                </c:pt>
                <c:pt idx="1860">
                  <c:v>210.8</c:v>
                </c:pt>
                <c:pt idx="1861">
                  <c:v>210.9</c:v>
                </c:pt>
                <c:pt idx="1862">
                  <c:v>211</c:v>
                </c:pt>
                <c:pt idx="1863">
                  <c:v>211.1</c:v>
                </c:pt>
                <c:pt idx="1864">
                  <c:v>211.2</c:v>
                </c:pt>
                <c:pt idx="1865">
                  <c:v>211.3</c:v>
                </c:pt>
                <c:pt idx="1866">
                  <c:v>211.4</c:v>
                </c:pt>
                <c:pt idx="1867">
                  <c:v>211.5</c:v>
                </c:pt>
                <c:pt idx="1868">
                  <c:v>211.6</c:v>
                </c:pt>
                <c:pt idx="1869">
                  <c:v>211.7</c:v>
                </c:pt>
                <c:pt idx="1870">
                  <c:v>211.8</c:v>
                </c:pt>
                <c:pt idx="1871">
                  <c:v>211.9</c:v>
                </c:pt>
                <c:pt idx="1872">
                  <c:v>212</c:v>
                </c:pt>
                <c:pt idx="1873">
                  <c:v>212.1</c:v>
                </c:pt>
                <c:pt idx="1874">
                  <c:v>212.2</c:v>
                </c:pt>
                <c:pt idx="1875">
                  <c:v>212.3</c:v>
                </c:pt>
                <c:pt idx="1876">
                  <c:v>212.4</c:v>
                </c:pt>
                <c:pt idx="1877">
                  <c:v>212.5</c:v>
                </c:pt>
                <c:pt idx="1878">
                  <c:v>212.6</c:v>
                </c:pt>
                <c:pt idx="1879">
                  <c:v>212.7</c:v>
                </c:pt>
                <c:pt idx="1880">
                  <c:v>212.8</c:v>
                </c:pt>
                <c:pt idx="1881">
                  <c:v>212.9</c:v>
                </c:pt>
                <c:pt idx="1882">
                  <c:v>213</c:v>
                </c:pt>
                <c:pt idx="1883">
                  <c:v>213.1</c:v>
                </c:pt>
                <c:pt idx="1884">
                  <c:v>213.2</c:v>
                </c:pt>
                <c:pt idx="1885">
                  <c:v>213.3</c:v>
                </c:pt>
                <c:pt idx="1886">
                  <c:v>213.4</c:v>
                </c:pt>
                <c:pt idx="1887">
                  <c:v>213.5</c:v>
                </c:pt>
                <c:pt idx="1888">
                  <c:v>213.6</c:v>
                </c:pt>
                <c:pt idx="1889">
                  <c:v>213.7</c:v>
                </c:pt>
                <c:pt idx="1890">
                  <c:v>213.8</c:v>
                </c:pt>
                <c:pt idx="1891">
                  <c:v>213.9</c:v>
                </c:pt>
                <c:pt idx="1892">
                  <c:v>214</c:v>
                </c:pt>
                <c:pt idx="1893">
                  <c:v>214.1</c:v>
                </c:pt>
                <c:pt idx="1894">
                  <c:v>214.2</c:v>
                </c:pt>
                <c:pt idx="1895">
                  <c:v>214.3</c:v>
                </c:pt>
                <c:pt idx="1896">
                  <c:v>214.4</c:v>
                </c:pt>
                <c:pt idx="1897">
                  <c:v>214.5</c:v>
                </c:pt>
                <c:pt idx="1898">
                  <c:v>214.6</c:v>
                </c:pt>
                <c:pt idx="1899">
                  <c:v>214.7</c:v>
                </c:pt>
                <c:pt idx="1900">
                  <c:v>214.8</c:v>
                </c:pt>
                <c:pt idx="1901">
                  <c:v>214.9</c:v>
                </c:pt>
                <c:pt idx="1902">
                  <c:v>215</c:v>
                </c:pt>
                <c:pt idx="1903">
                  <c:v>215.1</c:v>
                </c:pt>
                <c:pt idx="1904">
                  <c:v>215.2</c:v>
                </c:pt>
                <c:pt idx="1905">
                  <c:v>215.3</c:v>
                </c:pt>
                <c:pt idx="1906">
                  <c:v>215.4</c:v>
                </c:pt>
                <c:pt idx="1907">
                  <c:v>215.5</c:v>
                </c:pt>
                <c:pt idx="1908">
                  <c:v>215.6</c:v>
                </c:pt>
                <c:pt idx="1909">
                  <c:v>215.7</c:v>
                </c:pt>
                <c:pt idx="1910">
                  <c:v>215.8</c:v>
                </c:pt>
                <c:pt idx="1911">
                  <c:v>215.9</c:v>
                </c:pt>
                <c:pt idx="1912">
                  <c:v>216</c:v>
                </c:pt>
                <c:pt idx="1913">
                  <c:v>216.1</c:v>
                </c:pt>
                <c:pt idx="1914">
                  <c:v>216.2</c:v>
                </c:pt>
                <c:pt idx="1915">
                  <c:v>216.3</c:v>
                </c:pt>
                <c:pt idx="1916">
                  <c:v>216.4</c:v>
                </c:pt>
                <c:pt idx="1917">
                  <c:v>216.5</c:v>
                </c:pt>
                <c:pt idx="1918">
                  <c:v>216.6</c:v>
                </c:pt>
                <c:pt idx="1919">
                  <c:v>216.7</c:v>
                </c:pt>
                <c:pt idx="1920">
                  <c:v>216.8</c:v>
                </c:pt>
                <c:pt idx="1921">
                  <c:v>216.9</c:v>
                </c:pt>
                <c:pt idx="1922">
                  <c:v>217</c:v>
                </c:pt>
                <c:pt idx="1923">
                  <c:v>217.1</c:v>
                </c:pt>
                <c:pt idx="1924">
                  <c:v>217.2</c:v>
                </c:pt>
                <c:pt idx="1925">
                  <c:v>217.3</c:v>
                </c:pt>
                <c:pt idx="1926">
                  <c:v>217.4</c:v>
                </c:pt>
                <c:pt idx="1927">
                  <c:v>217.5</c:v>
                </c:pt>
                <c:pt idx="1928">
                  <c:v>217.6</c:v>
                </c:pt>
                <c:pt idx="1929">
                  <c:v>217.7</c:v>
                </c:pt>
                <c:pt idx="1930">
                  <c:v>217.8</c:v>
                </c:pt>
                <c:pt idx="1931">
                  <c:v>217.9</c:v>
                </c:pt>
                <c:pt idx="1932">
                  <c:v>218</c:v>
                </c:pt>
                <c:pt idx="1933">
                  <c:v>218.1</c:v>
                </c:pt>
                <c:pt idx="1934">
                  <c:v>218.2</c:v>
                </c:pt>
                <c:pt idx="1935">
                  <c:v>218.3</c:v>
                </c:pt>
                <c:pt idx="1936">
                  <c:v>218.4</c:v>
                </c:pt>
                <c:pt idx="1937">
                  <c:v>218.5</c:v>
                </c:pt>
                <c:pt idx="1938">
                  <c:v>218.6</c:v>
                </c:pt>
                <c:pt idx="1939">
                  <c:v>218.7</c:v>
                </c:pt>
                <c:pt idx="1940">
                  <c:v>218.8</c:v>
                </c:pt>
                <c:pt idx="1941">
                  <c:v>218.9</c:v>
                </c:pt>
                <c:pt idx="1942">
                  <c:v>219</c:v>
                </c:pt>
                <c:pt idx="1943">
                  <c:v>219.1</c:v>
                </c:pt>
                <c:pt idx="1944">
                  <c:v>219.2</c:v>
                </c:pt>
                <c:pt idx="1945">
                  <c:v>219.3</c:v>
                </c:pt>
                <c:pt idx="1946">
                  <c:v>219.4</c:v>
                </c:pt>
                <c:pt idx="1947">
                  <c:v>219.5</c:v>
                </c:pt>
                <c:pt idx="1948">
                  <c:v>219.6</c:v>
                </c:pt>
                <c:pt idx="1949">
                  <c:v>219.7</c:v>
                </c:pt>
                <c:pt idx="1950">
                  <c:v>219.8</c:v>
                </c:pt>
                <c:pt idx="1951">
                  <c:v>219.9</c:v>
                </c:pt>
                <c:pt idx="1952">
                  <c:v>220</c:v>
                </c:pt>
                <c:pt idx="1953">
                  <c:v>220.1</c:v>
                </c:pt>
                <c:pt idx="1954">
                  <c:v>220.2</c:v>
                </c:pt>
                <c:pt idx="1955">
                  <c:v>220.3</c:v>
                </c:pt>
                <c:pt idx="1956">
                  <c:v>220.4</c:v>
                </c:pt>
                <c:pt idx="1957">
                  <c:v>220.5</c:v>
                </c:pt>
                <c:pt idx="1958">
                  <c:v>220.6</c:v>
                </c:pt>
                <c:pt idx="1959">
                  <c:v>220.7</c:v>
                </c:pt>
                <c:pt idx="1960">
                  <c:v>220.8</c:v>
                </c:pt>
                <c:pt idx="1961">
                  <c:v>220.9</c:v>
                </c:pt>
                <c:pt idx="1962">
                  <c:v>221</c:v>
                </c:pt>
                <c:pt idx="1963">
                  <c:v>221.1</c:v>
                </c:pt>
                <c:pt idx="1964">
                  <c:v>221.2</c:v>
                </c:pt>
                <c:pt idx="1965">
                  <c:v>221.3</c:v>
                </c:pt>
                <c:pt idx="1966">
                  <c:v>221.4</c:v>
                </c:pt>
                <c:pt idx="1967">
                  <c:v>221.5</c:v>
                </c:pt>
                <c:pt idx="1968">
                  <c:v>221.6</c:v>
                </c:pt>
                <c:pt idx="1969">
                  <c:v>221.7</c:v>
                </c:pt>
                <c:pt idx="1970">
                  <c:v>221.8</c:v>
                </c:pt>
                <c:pt idx="1971">
                  <c:v>221.9</c:v>
                </c:pt>
                <c:pt idx="1972">
                  <c:v>222</c:v>
                </c:pt>
                <c:pt idx="1973">
                  <c:v>222.1</c:v>
                </c:pt>
                <c:pt idx="1974">
                  <c:v>222.2</c:v>
                </c:pt>
                <c:pt idx="1975">
                  <c:v>222.3</c:v>
                </c:pt>
                <c:pt idx="1976">
                  <c:v>222.4</c:v>
                </c:pt>
                <c:pt idx="1977">
                  <c:v>222.5</c:v>
                </c:pt>
                <c:pt idx="1978">
                  <c:v>222.6</c:v>
                </c:pt>
                <c:pt idx="1979">
                  <c:v>222.7</c:v>
                </c:pt>
                <c:pt idx="1980">
                  <c:v>222.8</c:v>
                </c:pt>
                <c:pt idx="1981">
                  <c:v>222.9</c:v>
                </c:pt>
                <c:pt idx="1982">
                  <c:v>223</c:v>
                </c:pt>
                <c:pt idx="1983">
                  <c:v>223.1</c:v>
                </c:pt>
                <c:pt idx="1984">
                  <c:v>223.2</c:v>
                </c:pt>
                <c:pt idx="1985">
                  <c:v>223.3</c:v>
                </c:pt>
                <c:pt idx="1986">
                  <c:v>223.4</c:v>
                </c:pt>
                <c:pt idx="1987">
                  <c:v>223.5</c:v>
                </c:pt>
                <c:pt idx="1988">
                  <c:v>223.6</c:v>
                </c:pt>
                <c:pt idx="1989">
                  <c:v>223.7</c:v>
                </c:pt>
                <c:pt idx="1990">
                  <c:v>223.8</c:v>
                </c:pt>
                <c:pt idx="1991">
                  <c:v>223.9</c:v>
                </c:pt>
                <c:pt idx="1992">
                  <c:v>224</c:v>
                </c:pt>
                <c:pt idx="1993">
                  <c:v>224.1</c:v>
                </c:pt>
                <c:pt idx="1994">
                  <c:v>224.2</c:v>
                </c:pt>
                <c:pt idx="1995">
                  <c:v>224.3</c:v>
                </c:pt>
                <c:pt idx="1996">
                  <c:v>224.4</c:v>
                </c:pt>
                <c:pt idx="1997">
                  <c:v>224.5</c:v>
                </c:pt>
                <c:pt idx="1998">
                  <c:v>224.6</c:v>
                </c:pt>
                <c:pt idx="1999">
                  <c:v>224.7</c:v>
                </c:pt>
                <c:pt idx="2000">
                  <c:v>224.8</c:v>
                </c:pt>
                <c:pt idx="2001">
                  <c:v>224.9</c:v>
                </c:pt>
                <c:pt idx="2002">
                  <c:v>225</c:v>
                </c:pt>
                <c:pt idx="2003">
                  <c:v>225.1</c:v>
                </c:pt>
                <c:pt idx="2004">
                  <c:v>225.2</c:v>
                </c:pt>
                <c:pt idx="2005">
                  <c:v>225.3</c:v>
                </c:pt>
                <c:pt idx="2006">
                  <c:v>225.4</c:v>
                </c:pt>
                <c:pt idx="2007">
                  <c:v>225.5</c:v>
                </c:pt>
                <c:pt idx="2008">
                  <c:v>225.6</c:v>
                </c:pt>
                <c:pt idx="2009">
                  <c:v>225.7</c:v>
                </c:pt>
                <c:pt idx="2010">
                  <c:v>225.8</c:v>
                </c:pt>
                <c:pt idx="2011">
                  <c:v>225.9</c:v>
                </c:pt>
                <c:pt idx="2012">
                  <c:v>226</c:v>
                </c:pt>
                <c:pt idx="2013">
                  <c:v>226.1</c:v>
                </c:pt>
                <c:pt idx="2014">
                  <c:v>226.2</c:v>
                </c:pt>
                <c:pt idx="2015">
                  <c:v>226.3</c:v>
                </c:pt>
                <c:pt idx="2016">
                  <c:v>226.4</c:v>
                </c:pt>
                <c:pt idx="2017">
                  <c:v>226.5</c:v>
                </c:pt>
                <c:pt idx="2018">
                  <c:v>226.6</c:v>
                </c:pt>
                <c:pt idx="2019">
                  <c:v>226.7</c:v>
                </c:pt>
                <c:pt idx="2020">
                  <c:v>226.8</c:v>
                </c:pt>
                <c:pt idx="2021">
                  <c:v>226.9</c:v>
                </c:pt>
                <c:pt idx="2022">
                  <c:v>227</c:v>
                </c:pt>
                <c:pt idx="2023">
                  <c:v>227.1</c:v>
                </c:pt>
                <c:pt idx="2024">
                  <c:v>227.2</c:v>
                </c:pt>
                <c:pt idx="2025">
                  <c:v>227.3</c:v>
                </c:pt>
                <c:pt idx="2026">
                  <c:v>227.4</c:v>
                </c:pt>
                <c:pt idx="2027">
                  <c:v>227.5</c:v>
                </c:pt>
                <c:pt idx="2028">
                  <c:v>227.6</c:v>
                </c:pt>
                <c:pt idx="2029">
                  <c:v>227.7</c:v>
                </c:pt>
                <c:pt idx="2030">
                  <c:v>227.8</c:v>
                </c:pt>
                <c:pt idx="2031">
                  <c:v>227.9</c:v>
                </c:pt>
                <c:pt idx="2032">
                  <c:v>228</c:v>
                </c:pt>
                <c:pt idx="2033">
                  <c:v>228.1</c:v>
                </c:pt>
                <c:pt idx="2034">
                  <c:v>228.2</c:v>
                </c:pt>
                <c:pt idx="2035">
                  <c:v>228.3</c:v>
                </c:pt>
                <c:pt idx="2036">
                  <c:v>228.4</c:v>
                </c:pt>
                <c:pt idx="2037">
                  <c:v>228.5</c:v>
                </c:pt>
                <c:pt idx="2038">
                  <c:v>228.6</c:v>
                </c:pt>
                <c:pt idx="2039">
                  <c:v>228.7</c:v>
                </c:pt>
                <c:pt idx="2040">
                  <c:v>228.8</c:v>
                </c:pt>
                <c:pt idx="2041">
                  <c:v>228.9</c:v>
                </c:pt>
                <c:pt idx="2042">
                  <c:v>229</c:v>
                </c:pt>
                <c:pt idx="2043">
                  <c:v>229.1</c:v>
                </c:pt>
                <c:pt idx="2044">
                  <c:v>229.2</c:v>
                </c:pt>
                <c:pt idx="2045">
                  <c:v>229.3</c:v>
                </c:pt>
                <c:pt idx="2046">
                  <c:v>229.4</c:v>
                </c:pt>
                <c:pt idx="2047">
                  <c:v>229.5</c:v>
                </c:pt>
                <c:pt idx="2048">
                  <c:v>229.6</c:v>
                </c:pt>
                <c:pt idx="2049">
                  <c:v>229.7</c:v>
                </c:pt>
                <c:pt idx="2050">
                  <c:v>229.8</c:v>
                </c:pt>
                <c:pt idx="2051">
                  <c:v>229.9</c:v>
                </c:pt>
                <c:pt idx="2052">
                  <c:v>230</c:v>
                </c:pt>
                <c:pt idx="2053">
                  <c:v>230.1</c:v>
                </c:pt>
                <c:pt idx="2054">
                  <c:v>230.2</c:v>
                </c:pt>
                <c:pt idx="2055">
                  <c:v>230.3</c:v>
                </c:pt>
                <c:pt idx="2056">
                  <c:v>230.4</c:v>
                </c:pt>
                <c:pt idx="2057">
                  <c:v>230.5</c:v>
                </c:pt>
                <c:pt idx="2058">
                  <c:v>230.6</c:v>
                </c:pt>
                <c:pt idx="2059">
                  <c:v>230.7</c:v>
                </c:pt>
                <c:pt idx="2060">
                  <c:v>230.8</c:v>
                </c:pt>
                <c:pt idx="2061">
                  <c:v>230.9</c:v>
                </c:pt>
                <c:pt idx="2062">
                  <c:v>231</c:v>
                </c:pt>
                <c:pt idx="2063">
                  <c:v>231.1</c:v>
                </c:pt>
                <c:pt idx="2064">
                  <c:v>231.2</c:v>
                </c:pt>
                <c:pt idx="2065">
                  <c:v>231.3</c:v>
                </c:pt>
                <c:pt idx="2066">
                  <c:v>231.4</c:v>
                </c:pt>
                <c:pt idx="2067">
                  <c:v>231.5</c:v>
                </c:pt>
                <c:pt idx="2068">
                  <c:v>231.6</c:v>
                </c:pt>
                <c:pt idx="2069">
                  <c:v>231.7</c:v>
                </c:pt>
                <c:pt idx="2070">
                  <c:v>231.8</c:v>
                </c:pt>
                <c:pt idx="2071">
                  <c:v>231.9</c:v>
                </c:pt>
                <c:pt idx="2072">
                  <c:v>232</c:v>
                </c:pt>
                <c:pt idx="2073">
                  <c:v>232.1</c:v>
                </c:pt>
                <c:pt idx="2074">
                  <c:v>232.2</c:v>
                </c:pt>
                <c:pt idx="2075">
                  <c:v>232.3</c:v>
                </c:pt>
                <c:pt idx="2076">
                  <c:v>232.4</c:v>
                </c:pt>
                <c:pt idx="2077">
                  <c:v>232.5</c:v>
                </c:pt>
                <c:pt idx="2078">
                  <c:v>232.6</c:v>
                </c:pt>
                <c:pt idx="2079">
                  <c:v>232.7</c:v>
                </c:pt>
                <c:pt idx="2080">
                  <c:v>232.8</c:v>
                </c:pt>
                <c:pt idx="2081">
                  <c:v>232.9</c:v>
                </c:pt>
                <c:pt idx="2082">
                  <c:v>233</c:v>
                </c:pt>
                <c:pt idx="2083">
                  <c:v>233.1</c:v>
                </c:pt>
                <c:pt idx="2084">
                  <c:v>233.2</c:v>
                </c:pt>
                <c:pt idx="2085">
                  <c:v>233.3</c:v>
                </c:pt>
                <c:pt idx="2086">
                  <c:v>233.4</c:v>
                </c:pt>
                <c:pt idx="2087">
                  <c:v>233.5</c:v>
                </c:pt>
                <c:pt idx="2088">
                  <c:v>233.6</c:v>
                </c:pt>
                <c:pt idx="2089">
                  <c:v>233.7</c:v>
                </c:pt>
                <c:pt idx="2090">
                  <c:v>233.8</c:v>
                </c:pt>
                <c:pt idx="2091">
                  <c:v>233.9</c:v>
                </c:pt>
                <c:pt idx="2092">
                  <c:v>234</c:v>
                </c:pt>
                <c:pt idx="2093">
                  <c:v>234.1</c:v>
                </c:pt>
                <c:pt idx="2094">
                  <c:v>234.2</c:v>
                </c:pt>
                <c:pt idx="2095">
                  <c:v>234.3</c:v>
                </c:pt>
                <c:pt idx="2096">
                  <c:v>234.4</c:v>
                </c:pt>
                <c:pt idx="2097">
                  <c:v>234.5</c:v>
                </c:pt>
                <c:pt idx="2098">
                  <c:v>234.6</c:v>
                </c:pt>
                <c:pt idx="2099">
                  <c:v>234.7</c:v>
                </c:pt>
                <c:pt idx="2100">
                  <c:v>234.8</c:v>
                </c:pt>
                <c:pt idx="2101">
                  <c:v>234.9</c:v>
                </c:pt>
                <c:pt idx="2102">
                  <c:v>235</c:v>
                </c:pt>
                <c:pt idx="2103">
                  <c:v>235.1</c:v>
                </c:pt>
                <c:pt idx="2104">
                  <c:v>235.2</c:v>
                </c:pt>
                <c:pt idx="2105">
                  <c:v>235.3</c:v>
                </c:pt>
                <c:pt idx="2106">
                  <c:v>235.4</c:v>
                </c:pt>
                <c:pt idx="2107">
                  <c:v>235.5</c:v>
                </c:pt>
                <c:pt idx="2108">
                  <c:v>235.6</c:v>
                </c:pt>
                <c:pt idx="2109">
                  <c:v>235.7</c:v>
                </c:pt>
                <c:pt idx="2110">
                  <c:v>235.8</c:v>
                </c:pt>
                <c:pt idx="2111">
                  <c:v>235.9</c:v>
                </c:pt>
                <c:pt idx="2112">
                  <c:v>236</c:v>
                </c:pt>
                <c:pt idx="2113">
                  <c:v>236.1</c:v>
                </c:pt>
                <c:pt idx="2114">
                  <c:v>236.2</c:v>
                </c:pt>
                <c:pt idx="2115">
                  <c:v>236.3</c:v>
                </c:pt>
                <c:pt idx="2116">
                  <c:v>236.4</c:v>
                </c:pt>
                <c:pt idx="2117">
                  <c:v>236.5</c:v>
                </c:pt>
                <c:pt idx="2118">
                  <c:v>236.6</c:v>
                </c:pt>
                <c:pt idx="2119">
                  <c:v>236.7</c:v>
                </c:pt>
                <c:pt idx="2120">
                  <c:v>236.8</c:v>
                </c:pt>
                <c:pt idx="2121">
                  <c:v>236.9</c:v>
                </c:pt>
                <c:pt idx="2122">
                  <c:v>237</c:v>
                </c:pt>
                <c:pt idx="2123">
                  <c:v>237.1</c:v>
                </c:pt>
                <c:pt idx="2124">
                  <c:v>237.2</c:v>
                </c:pt>
                <c:pt idx="2125">
                  <c:v>237.3</c:v>
                </c:pt>
                <c:pt idx="2126">
                  <c:v>237.4</c:v>
                </c:pt>
                <c:pt idx="2127">
                  <c:v>237.5</c:v>
                </c:pt>
                <c:pt idx="2128">
                  <c:v>237.6</c:v>
                </c:pt>
                <c:pt idx="2129">
                  <c:v>237.7</c:v>
                </c:pt>
                <c:pt idx="2130">
                  <c:v>237.8</c:v>
                </c:pt>
                <c:pt idx="2131">
                  <c:v>237.9</c:v>
                </c:pt>
                <c:pt idx="2132">
                  <c:v>238</c:v>
                </c:pt>
                <c:pt idx="2133">
                  <c:v>238.1</c:v>
                </c:pt>
                <c:pt idx="2134">
                  <c:v>238.2</c:v>
                </c:pt>
                <c:pt idx="2135">
                  <c:v>238.3</c:v>
                </c:pt>
                <c:pt idx="2136">
                  <c:v>238.4</c:v>
                </c:pt>
                <c:pt idx="2137">
                  <c:v>238.5</c:v>
                </c:pt>
                <c:pt idx="2138">
                  <c:v>238.6</c:v>
                </c:pt>
                <c:pt idx="2139">
                  <c:v>238.7</c:v>
                </c:pt>
                <c:pt idx="2140">
                  <c:v>238.8</c:v>
                </c:pt>
                <c:pt idx="2141">
                  <c:v>238.9</c:v>
                </c:pt>
                <c:pt idx="2142">
                  <c:v>239</c:v>
                </c:pt>
                <c:pt idx="2143">
                  <c:v>239.1</c:v>
                </c:pt>
                <c:pt idx="2144">
                  <c:v>239.2</c:v>
                </c:pt>
                <c:pt idx="2145">
                  <c:v>239.3</c:v>
                </c:pt>
                <c:pt idx="2146">
                  <c:v>239.4</c:v>
                </c:pt>
                <c:pt idx="2147">
                  <c:v>239.5</c:v>
                </c:pt>
                <c:pt idx="2148">
                  <c:v>239.6</c:v>
                </c:pt>
                <c:pt idx="2149">
                  <c:v>239.7</c:v>
                </c:pt>
                <c:pt idx="2150">
                  <c:v>239.8</c:v>
                </c:pt>
                <c:pt idx="2151">
                  <c:v>239.9</c:v>
                </c:pt>
                <c:pt idx="2152">
                  <c:v>240</c:v>
                </c:pt>
                <c:pt idx="2153">
                  <c:v>240.1</c:v>
                </c:pt>
                <c:pt idx="2154">
                  <c:v>240.2</c:v>
                </c:pt>
                <c:pt idx="2155">
                  <c:v>240.3</c:v>
                </c:pt>
                <c:pt idx="2156">
                  <c:v>240.4</c:v>
                </c:pt>
                <c:pt idx="2157">
                  <c:v>240.5</c:v>
                </c:pt>
                <c:pt idx="2158">
                  <c:v>240.6</c:v>
                </c:pt>
                <c:pt idx="2159">
                  <c:v>240.7</c:v>
                </c:pt>
                <c:pt idx="2160">
                  <c:v>240.8</c:v>
                </c:pt>
                <c:pt idx="2161">
                  <c:v>240.9</c:v>
                </c:pt>
                <c:pt idx="2162">
                  <c:v>241</c:v>
                </c:pt>
                <c:pt idx="2163">
                  <c:v>241.1</c:v>
                </c:pt>
                <c:pt idx="2164">
                  <c:v>241.2</c:v>
                </c:pt>
                <c:pt idx="2165">
                  <c:v>241.3</c:v>
                </c:pt>
                <c:pt idx="2166">
                  <c:v>241.4</c:v>
                </c:pt>
                <c:pt idx="2167">
                  <c:v>241.5</c:v>
                </c:pt>
                <c:pt idx="2168">
                  <c:v>241.6</c:v>
                </c:pt>
                <c:pt idx="2169">
                  <c:v>241.7</c:v>
                </c:pt>
                <c:pt idx="2170">
                  <c:v>241.8</c:v>
                </c:pt>
                <c:pt idx="2171">
                  <c:v>241.9</c:v>
                </c:pt>
                <c:pt idx="2172">
                  <c:v>242</c:v>
                </c:pt>
                <c:pt idx="2173">
                  <c:v>242.1</c:v>
                </c:pt>
                <c:pt idx="2174">
                  <c:v>242.2</c:v>
                </c:pt>
                <c:pt idx="2175">
                  <c:v>242.3</c:v>
                </c:pt>
                <c:pt idx="2176">
                  <c:v>242.4</c:v>
                </c:pt>
                <c:pt idx="2177">
                  <c:v>242.5</c:v>
                </c:pt>
                <c:pt idx="2178">
                  <c:v>242.6</c:v>
                </c:pt>
                <c:pt idx="2179">
                  <c:v>242.7</c:v>
                </c:pt>
                <c:pt idx="2180">
                  <c:v>242.8</c:v>
                </c:pt>
                <c:pt idx="2181">
                  <c:v>242.9</c:v>
                </c:pt>
                <c:pt idx="2182">
                  <c:v>243</c:v>
                </c:pt>
                <c:pt idx="2183">
                  <c:v>243.1</c:v>
                </c:pt>
                <c:pt idx="2184">
                  <c:v>243.2</c:v>
                </c:pt>
                <c:pt idx="2185">
                  <c:v>243.3</c:v>
                </c:pt>
                <c:pt idx="2186">
                  <c:v>243.4</c:v>
                </c:pt>
                <c:pt idx="2187">
                  <c:v>243.5</c:v>
                </c:pt>
                <c:pt idx="2188">
                  <c:v>243.6</c:v>
                </c:pt>
                <c:pt idx="2189">
                  <c:v>243.7</c:v>
                </c:pt>
                <c:pt idx="2190">
                  <c:v>243.8</c:v>
                </c:pt>
                <c:pt idx="2191">
                  <c:v>243.9</c:v>
                </c:pt>
                <c:pt idx="2192">
                  <c:v>244</c:v>
                </c:pt>
                <c:pt idx="2193">
                  <c:v>244.1</c:v>
                </c:pt>
                <c:pt idx="2194">
                  <c:v>244.2</c:v>
                </c:pt>
                <c:pt idx="2195">
                  <c:v>244.3</c:v>
                </c:pt>
                <c:pt idx="2196">
                  <c:v>244.4</c:v>
                </c:pt>
                <c:pt idx="2197">
                  <c:v>244.5</c:v>
                </c:pt>
                <c:pt idx="2198">
                  <c:v>244.6</c:v>
                </c:pt>
                <c:pt idx="2199">
                  <c:v>244.7</c:v>
                </c:pt>
                <c:pt idx="2200">
                  <c:v>244.8</c:v>
                </c:pt>
                <c:pt idx="2201">
                  <c:v>244.9</c:v>
                </c:pt>
                <c:pt idx="2202">
                  <c:v>245</c:v>
                </c:pt>
                <c:pt idx="2203">
                  <c:v>245.1</c:v>
                </c:pt>
                <c:pt idx="2204">
                  <c:v>245.2</c:v>
                </c:pt>
                <c:pt idx="2205">
                  <c:v>245.3</c:v>
                </c:pt>
                <c:pt idx="2206">
                  <c:v>245.4</c:v>
                </c:pt>
                <c:pt idx="2207">
                  <c:v>245.5</c:v>
                </c:pt>
                <c:pt idx="2208">
                  <c:v>245.6</c:v>
                </c:pt>
                <c:pt idx="2209">
                  <c:v>245.7</c:v>
                </c:pt>
                <c:pt idx="2210">
                  <c:v>245.8</c:v>
                </c:pt>
                <c:pt idx="2211">
                  <c:v>245.9</c:v>
                </c:pt>
                <c:pt idx="2212">
                  <c:v>246</c:v>
                </c:pt>
                <c:pt idx="2213">
                  <c:v>246.1</c:v>
                </c:pt>
                <c:pt idx="2214">
                  <c:v>246.2</c:v>
                </c:pt>
                <c:pt idx="2215">
                  <c:v>246.3</c:v>
                </c:pt>
                <c:pt idx="2216">
                  <c:v>246.4</c:v>
                </c:pt>
                <c:pt idx="2217">
                  <c:v>246.5</c:v>
                </c:pt>
                <c:pt idx="2218">
                  <c:v>246.6</c:v>
                </c:pt>
                <c:pt idx="2219">
                  <c:v>246.7</c:v>
                </c:pt>
                <c:pt idx="2220">
                  <c:v>246.8</c:v>
                </c:pt>
                <c:pt idx="2221">
                  <c:v>246.9</c:v>
                </c:pt>
                <c:pt idx="2222">
                  <c:v>247</c:v>
                </c:pt>
                <c:pt idx="2223">
                  <c:v>247.1</c:v>
                </c:pt>
                <c:pt idx="2224">
                  <c:v>247.2</c:v>
                </c:pt>
                <c:pt idx="2225">
                  <c:v>247.3</c:v>
                </c:pt>
                <c:pt idx="2226">
                  <c:v>247.4</c:v>
                </c:pt>
                <c:pt idx="2227">
                  <c:v>247.5</c:v>
                </c:pt>
                <c:pt idx="2228">
                  <c:v>247.6</c:v>
                </c:pt>
                <c:pt idx="2229">
                  <c:v>247.7</c:v>
                </c:pt>
                <c:pt idx="2230">
                  <c:v>247.8</c:v>
                </c:pt>
                <c:pt idx="2231">
                  <c:v>247.9</c:v>
                </c:pt>
                <c:pt idx="2232">
                  <c:v>248</c:v>
                </c:pt>
                <c:pt idx="2233">
                  <c:v>248.1</c:v>
                </c:pt>
                <c:pt idx="2234">
                  <c:v>248.2</c:v>
                </c:pt>
                <c:pt idx="2235">
                  <c:v>248.3</c:v>
                </c:pt>
                <c:pt idx="2236">
                  <c:v>248.4</c:v>
                </c:pt>
                <c:pt idx="2237">
                  <c:v>248.5</c:v>
                </c:pt>
                <c:pt idx="2238">
                  <c:v>248.6</c:v>
                </c:pt>
                <c:pt idx="2239">
                  <c:v>248.7</c:v>
                </c:pt>
                <c:pt idx="2240">
                  <c:v>248.8</c:v>
                </c:pt>
                <c:pt idx="2241">
                  <c:v>248.9</c:v>
                </c:pt>
                <c:pt idx="2242">
                  <c:v>249</c:v>
                </c:pt>
                <c:pt idx="2243">
                  <c:v>249.1</c:v>
                </c:pt>
                <c:pt idx="2244">
                  <c:v>249.2</c:v>
                </c:pt>
                <c:pt idx="2245">
                  <c:v>249.3</c:v>
                </c:pt>
                <c:pt idx="2246">
                  <c:v>249.4</c:v>
                </c:pt>
                <c:pt idx="2247">
                  <c:v>249.5</c:v>
                </c:pt>
                <c:pt idx="2248">
                  <c:v>249.6</c:v>
                </c:pt>
                <c:pt idx="2249">
                  <c:v>249.7</c:v>
                </c:pt>
                <c:pt idx="2250">
                  <c:v>249.8</c:v>
                </c:pt>
                <c:pt idx="2251">
                  <c:v>249.9</c:v>
                </c:pt>
              </c:numCache>
            </c:numRef>
          </c:xVal>
          <c:yVal>
            <c:numRef>
              <c:f>Лист1!$D$1:$D$2252</c:f>
              <c:numCache>
                <c:formatCode>General</c:formatCode>
                <c:ptCount val="2252"/>
                <c:pt idx="0">
                  <c:v>88.210000000000022</c:v>
                </c:pt>
                <c:pt idx="1">
                  <c:v>88.36999999999999</c:v>
                </c:pt>
                <c:pt idx="2">
                  <c:v>88.52</c:v>
                </c:pt>
                <c:pt idx="3">
                  <c:v>88.669999999999987</c:v>
                </c:pt>
                <c:pt idx="4">
                  <c:v>88.82</c:v>
                </c:pt>
                <c:pt idx="5">
                  <c:v>88.97</c:v>
                </c:pt>
                <c:pt idx="6">
                  <c:v>89.11</c:v>
                </c:pt>
                <c:pt idx="7">
                  <c:v>89.25</c:v>
                </c:pt>
                <c:pt idx="8">
                  <c:v>89.39</c:v>
                </c:pt>
                <c:pt idx="9">
                  <c:v>89.53</c:v>
                </c:pt>
                <c:pt idx="10">
                  <c:v>89.66</c:v>
                </c:pt>
                <c:pt idx="11">
                  <c:v>89.8</c:v>
                </c:pt>
                <c:pt idx="12">
                  <c:v>89.93</c:v>
                </c:pt>
                <c:pt idx="13">
                  <c:v>90.07</c:v>
                </c:pt>
                <c:pt idx="14">
                  <c:v>90.2</c:v>
                </c:pt>
                <c:pt idx="15">
                  <c:v>90.33</c:v>
                </c:pt>
                <c:pt idx="16">
                  <c:v>90.460000000000022</c:v>
                </c:pt>
                <c:pt idx="17">
                  <c:v>90.6</c:v>
                </c:pt>
                <c:pt idx="18">
                  <c:v>90.73</c:v>
                </c:pt>
                <c:pt idx="19">
                  <c:v>90.86</c:v>
                </c:pt>
                <c:pt idx="20">
                  <c:v>90.990000000000023</c:v>
                </c:pt>
                <c:pt idx="21">
                  <c:v>91.11999999999999</c:v>
                </c:pt>
                <c:pt idx="22">
                  <c:v>91.26</c:v>
                </c:pt>
                <c:pt idx="23">
                  <c:v>91.39</c:v>
                </c:pt>
                <c:pt idx="24">
                  <c:v>91.52</c:v>
                </c:pt>
                <c:pt idx="25">
                  <c:v>91.66</c:v>
                </c:pt>
                <c:pt idx="26">
                  <c:v>91.79</c:v>
                </c:pt>
                <c:pt idx="27">
                  <c:v>91.93</c:v>
                </c:pt>
                <c:pt idx="28">
                  <c:v>92.06</c:v>
                </c:pt>
                <c:pt idx="29">
                  <c:v>92.2</c:v>
                </c:pt>
                <c:pt idx="30">
                  <c:v>92.34</c:v>
                </c:pt>
                <c:pt idx="31">
                  <c:v>92.48</c:v>
                </c:pt>
                <c:pt idx="32">
                  <c:v>92.61999999999999</c:v>
                </c:pt>
                <c:pt idx="33">
                  <c:v>92.76</c:v>
                </c:pt>
                <c:pt idx="34">
                  <c:v>92.9</c:v>
                </c:pt>
                <c:pt idx="35">
                  <c:v>93.04</c:v>
                </c:pt>
                <c:pt idx="36">
                  <c:v>93.19</c:v>
                </c:pt>
                <c:pt idx="37">
                  <c:v>93.33</c:v>
                </c:pt>
                <c:pt idx="38">
                  <c:v>93.48</c:v>
                </c:pt>
                <c:pt idx="39">
                  <c:v>93.63</c:v>
                </c:pt>
                <c:pt idx="40">
                  <c:v>93.78</c:v>
                </c:pt>
                <c:pt idx="41">
                  <c:v>93.93</c:v>
                </c:pt>
                <c:pt idx="42">
                  <c:v>94.09</c:v>
                </c:pt>
                <c:pt idx="43">
                  <c:v>94.240000000000023</c:v>
                </c:pt>
                <c:pt idx="44">
                  <c:v>94.4</c:v>
                </c:pt>
                <c:pt idx="45">
                  <c:v>94.56</c:v>
                </c:pt>
                <c:pt idx="46">
                  <c:v>94.72</c:v>
                </c:pt>
                <c:pt idx="47">
                  <c:v>94.88</c:v>
                </c:pt>
                <c:pt idx="48">
                  <c:v>95.05</c:v>
                </c:pt>
                <c:pt idx="49">
                  <c:v>95.210000000000022</c:v>
                </c:pt>
                <c:pt idx="50">
                  <c:v>95.38</c:v>
                </c:pt>
                <c:pt idx="51">
                  <c:v>95.55</c:v>
                </c:pt>
                <c:pt idx="52">
                  <c:v>95.73</c:v>
                </c:pt>
                <c:pt idx="53">
                  <c:v>95.9</c:v>
                </c:pt>
                <c:pt idx="54">
                  <c:v>96.08</c:v>
                </c:pt>
                <c:pt idx="55">
                  <c:v>96.26</c:v>
                </c:pt>
                <c:pt idx="56">
                  <c:v>96.45</c:v>
                </c:pt>
                <c:pt idx="57">
                  <c:v>96.63</c:v>
                </c:pt>
                <c:pt idx="58">
                  <c:v>96.82</c:v>
                </c:pt>
                <c:pt idx="59">
                  <c:v>97.01</c:v>
                </c:pt>
                <c:pt idx="60">
                  <c:v>97.210000000000022</c:v>
                </c:pt>
                <c:pt idx="61">
                  <c:v>97.410000000000025</c:v>
                </c:pt>
                <c:pt idx="62">
                  <c:v>97.61</c:v>
                </c:pt>
                <c:pt idx="63">
                  <c:v>97.81</c:v>
                </c:pt>
                <c:pt idx="64">
                  <c:v>98.02</c:v>
                </c:pt>
                <c:pt idx="65">
                  <c:v>98.23</c:v>
                </c:pt>
                <c:pt idx="66">
                  <c:v>98.440000000000026</c:v>
                </c:pt>
                <c:pt idx="67">
                  <c:v>98.66</c:v>
                </c:pt>
                <c:pt idx="68">
                  <c:v>98.88</c:v>
                </c:pt>
                <c:pt idx="69">
                  <c:v>99.1</c:v>
                </c:pt>
                <c:pt idx="70">
                  <c:v>99.33</c:v>
                </c:pt>
                <c:pt idx="71">
                  <c:v>99.56</c:v>
                </c:pt>
                <c:pt idx="72">
                  <c:v>99.8</c:v>
                </c:pt>
                <c:pt idx="73">
                  <c:v>100.04</c:v>
                </c:pt>
                <c:pt idx="74">
                  <c:v>100.28</c:v>
                </c:pt>
                <c:pt idx="75">
                  <c:v>100.53</c:v>
                </c:pt>
                <c:pt idx="76">
                  <c:v>100.78</c:v>
                </c:pt>
                <c:pt idx="77">
                  <c:v>101.04</c:v>
                </c:pt>
                <c:pt idx="78">
                  <c:v>101.31</c:v>
                </c:pt>
                <c:pt idx="79">
                  <c:v>101.57</c:v>
                </c:pt>
                <c:pt idx="80">
                  <c:v>101.85</c:v>
                </c:pt>
                <c:pt idx="81">
                  <c:v>102.13</c:v>
                </c:pt>
                <c:pt idx="82">
                  <c:v>102.41000000000012</c:v>
                </c:pt>
                <c:pt idx="83">
                  <c:v>102.7</c:v>
                </c:pt>
                <c:pt idx="84">
                  <c:v>103</c:v>
                </c:pt>
                <c:pt idx="85">
                  <c:v>103.3</c:v>
                </c:pt>
                <c:pt idx="86">
                  <c:v>103.61</c:v>
                </c:pt>
                <c:pt idx="87">
                  <c:v>103.93</c:v>
                </c:pt>
                <c:pt idx="88">
                  <c:v>104.25</c:v>
                </c:pt>
                <c:pt idx="89">
                  <c:v>104.58</c:v>
                </c:pt>
                <c:pt idx="90">
                  <c:v>104.92</c:v>
                </c:pt>
                <c:pt idx="91">
                  <c:v>105.27</c:v>
                </c:pt>
                <c:pt idx="92">
                  <c:v>105.61999999999999</c:v>
                </c:pt>
                <c:pt idx="93">
                  <c:v>105.98</c:v>
                </c:pt>
                <c:pt idx="94">
                  <c:v>106.35</c:v>
                </c:pt>
                <c:pt idx="95">
                  <c:v>106.73</c:v>
                </c:pt>
                <c:pt idx="96">
                  <c:v>107.11999999999999</c:v>
                </c:pt>
                <c:pt idx="97">
                  <c:v>107.52</c:v>
                </c:pt>
                <c:pt idx="98">
                  <c:v>107.93</c:v>
                </c:pt>
                <c:pt idx="99">
                  <c:v>108.35</c:v>
                </c:pt>
                <c:pt idx="100">
                  <c:v>108.78</c:v>
                </c:pt>
                <c:pt idx="101">
                  <c:v>109.22</c:v>
                </c:pt>
                <c:pt idx="102">
                  <c:v>109.67999999999998</c:v>
                </c:pt>
                <c:pt idx="103">
                  <c:v>110.14999999999999</c:v>
                </c:pt>
                <c:pt idx="104">
                  <c:v>110.63</c:v>
                </c:pt>
                <c:pt idx="105">
                  <c:v>111.11999999999999</c:v>
                </c:pt>
                <c:pt idx="106">
                  <c:v>111.63</c:v>
                </c:pt>
                <c:pt idx="107">
                  <c:v>112.14999999999999</c:v>
                </c:pt>
                <c:pt idx="108">
                  <c:v>112.69</c:v>
                </c:pt>
                <c:pt idx="109">
                  <c:v>113.24000000000002</c:v>
                </c:pt>
                <c:pt idx="110">
                  <c:v>113.82</c:v>
                </c:pt>
                <c:pt idx="111">
                  <c:v>114.4</c:v>
                </c:pt>
                <c:pt idx="112">
                  <c:v>115.01</c:v>
                </c:pt>
                <c:pt idx="113">
                  <c:v>115.64</c:v>
                </c:pt>
                <c:pt idx="114">
                  <c:v>116.29</c:v>
                </c:pt>
                <c:pt idx="115">
                  <c:v>116.95</c:v>
                </c:pt>
                <c:pt idx="116">
                  <c:v>117.64999999999999</c:v>
                </c:pt>
                <c:pt idx="117">
                  <c:v>118.36</c:v>
                </c:pt>
                <c:pt idx="118">
                  <c:v>119.1</c:v>
                </c:pt>
                <c:pt idx="119">
                  <c:v>119.86</c:v>
                </c:pt>
                <c:pt idx="120">
                  <c:v>120.64999999999999</c:v>
                </c:pt>
                <c:pt idx="121">
                  <c:v>121.47</c:v>
                </c:pt>
                <c:pt idx="122">
                  <c:v>122.31</c:v>
                </c:pt>
                <c:pt idx="123">
                  <c:v>123.19</c:v>
                </c:pt>
                <c:pt idx="124">
                  <c:v>124.1</c:v>
                </c:pt>
                <c:pt idx="125">
                  <c:v>125.04</c:v>
                </c:pt>
                <c:pt idx="126">
                  <c:v>126.02</c:v>
                </c:pt>
                <c:pt idx="127">
                  <c:v>127.03</c:v>
                </c:pt>
                <c:pt idx="128">
                  <c:v>128.08000000000001</c:v>
                </c:pt>
                <c:pt idx="129">
                  <c:v>129.16999999999999</c:v>
                </c:pt>
                <c:pt idx="130">
                  <c:v>130.30000000000001</c:v>
                </c:pt>
                <c:pt idx="131">
                  <c:v>131.47</c:v>
                </c:pt>
                <c:pt idx="132">
                  <c:v>132.69</c:v>
                </c:pt>
                <c:pt idx="133">
                  <c:v>133.94999999999999</c:v>
                </c:pt>
                <c:pt idx="134">
                  <c:v>135.26999999999998</c:v>
                </c:pt>
                <c:pt idx="135">
                  <c:v>136.63</c:v>
                </c:pt>
                <c:pt idx="136">
                  <c:v>138.04</c:v>
                </c:pt>
                <c:pt idx="137">
                  <c:v>139.5</c:v>
                </c:pt>
                <c:pt idx="138">
                  <c:v>141.02000000000001</c:v>
                </c:pt>
                <c:pt idx="139">
                  <c:v>142.6</c:v>
                </c:pt>
                <c:pt idx="140">
                  <c:v>144.22999999999999</c:v>
                </c:pt>
                <c:pt idx="141">
                  <c:v>145.91999999999999</c:v>
                </c:pt>
                <c:pt idx="142">
                  <c:v>147.66999999999999</c:v>
                </c:pt>
                <c:pt idx="143">
                  <c:v>149.47999999999999</c:v>
                </c:pt>
                <c:pt idx="144">
                  <c:v>151.35000000000082</c:v>
                </c:pt>
                <c:pt idx="145">
                  <c:v>153.26999999999998</c:v>
                </c:pt>
                <c:pt idx="146">
                  <c:v>155.26</c:v>
                </c:pt>
                <c:pt idx="147">
                  <c:v>157.30000000000001</c:v>
                </c:pt>
                <c:pt idx="148">
                  <c:v>159.4</c:v>
                </c:pt>
                <c:pt idx="149">
                  <c:v>161.55000000000001</c:v>
                </c:pt>
                <c:pt idx="150">
                  <c:v>163.75</c:v>
                </c:pt>
                <c:pt idx="151">
                  <c:v>165.99</c:v>
                </c:pt>
                <c:pt idx="152">
                  <c:v>168.26999999999998</c:v>
                </c:pt>
                <c:pt idx="153">
                  <c:v>170.58</c:v>
                </c:pt>
                <c:pt idx="154">
                  <c:v>172.92000000000004</c:v>
                </c:pt>
                <c:pt idx="155">
                  <c:v>175.26999999999998</c:v>
                </c:pt>
                <c:pt idx="156">
                  <c:v>177.63</c:v>
                </c:pt>
                <c:pt idx="157">
                  <c:v>179.98000000000027</c:v>
                </c:pt>
                <c:pt idx="158">
                  <c:v>182.31</c:v>
                </c:pt>
                <c:pt idx="159">
                  <c:v>184.60999999999999</c:v>
                </c:pt>
                <c:pt idx="160">
                  <c:v>186.86</c:v>
                </c:pt>
                <c:pt idx="161">
                  <c:v>189.04</c:v>
                </c:pt>
                <c:pt idx="162">
                  <c:v>191.13</c:v>
                </c:pt>
                <c:pt idx="163">
                  <c:v>193.12</c:v>
                </c:pt>
                <c:pt idx="164">
                  <c:v>194.99</c:v>
                </c:pt>
                <c:pt idx="165">
                  <c:v>196.70999999999998</c:v>
                </c:pt>
                <c:pt idx="166">
                  <c:v>198.26999999999998</c:v>
                </c:pt>
                <c:pt idx="167">
                  <c:v>199.65</c:v>
                </c:pt>
                <c:pt idx="168">
                  <c:v>200.82000000000082</c:v>
                </c:pt>
                <c:pt idx="169">
                  <c:v>201.76999999999998</c:v>
                </c:pt>
                <c:pt idx="170">
                  <c:v>202.49</c:v>
                </c:pt>
                <c:pt idx="171">
                  <c:v>202.98000000000027</c:v>
                </c:pt>
                <c:pt idx="172">
                  <c:v>203.20999999999998</c:v>
                </c:pt>
                <c:pt idx="173">
                  <c:v>203.17</c:v>
                </c:pt>
                <c:pt idx="174">
                  <c:v>202.88000000000082</c:v>
                </c:pt>
                <c:pt idx="175">
                  <c:v>202.38000000000082</c:v>
                </c:pt>
                <c:pt idx="176">
                  <c:v>201.66</c:v>
                </c:pt>
                <c:pt idx="177">
                  <c:v>200.76</c:v>
                </c:pt>
                <c:pt idx="178">
                  <c:v>199.68</c:v>
                </c:pt>
                <c:pt idx="179">
                  <c:v>198.46</c:v>
                </c:pt>
                <c:pt idx="180">
                  <c:v>197.1</c:v>
                </c:pt>
                <c:pt idx="181">
                  <c:v>195.64</c:v>
                </c:pt>
                <c:pt idx="182">
                  <c:v>194.1</c:v>
                </c:pt>
                <c:pt idx="183">
                  <c:v>192.48000000000027</c:v>
                </c:pt>
                <c:pt idx="184">
                  <c:v>190.81</c:v>
                </c:pt>
                <c:pt idx="185">
                  <c:v>189.1</c:v>
                </c:pt>
                <c:pt idx="186">
                  <c:v>187.37</c:v>
                </c:pt>
                <c:pt idx="187">
                  <c:v>185.62</c:v>
                </c:pt>
                <c:pt idx="188">
                  <c:v>183.88000000000082</c:v>
                </c:pt>
                <c:pt idx="189">
                  <c:v>182.14</c:v>
                </c:pt>
                <c:pt idx="190">
                  <c:v>180.42000000000004</c:v>
                </c:pt>
                <c:pt idx="191">
                  <c:v>178.73</c:v>
                </c:pt>
                <c:pt idx="192">
                  <c:v>177.07</c:v>
                </c:pt>
                <c:pt idx="193">
                  <c:v>175.44</c:v>
                </c:pt>
                <c:pt idx="194">
                  <c:v>173.85000000000082</c:v>
                </c:pt>
                <c:pt idx="195">
                  <c:v>172.3</c:v>
                </c:pt>
                <c:pt idx="196">
                  <c:v>170.8</c:v>
                </c:pt>
                <c:pt idx="197">
                  <c:v>169.35000000000082</c:v>
                </c:pt>
                <c:pt idx="198">
                  <c:v>167.94</c:v>
                </c:pt>
                <c:pt idx="199">
                  <c:v>166.58</c:v>
                </c:pt>
                <c:pt idx="200">
                  <c:v>165.28</c:v>
                </c:pt>
                <c:pt idx="201">
                  <c:v>164.02</c:v>
                </c:pt>
                <c:pt idx="202">
                  <c:v>162.82000000000082</c:v>
                </c:pt>
                <c:pt idx="203">
                  <c:v>161.66</c:v>
                </c:pt>
                <c:pt idx="204">
                  <c:v>160.55000000000001</c:v>
                </c:pt>
                <c:pt idx="205">
                  <c:v>159.49</c:v>
                </c:pt>
                <c:pt idx="206">
                  <c:v>158.47999999999999</c:v>
                </c:pt>
                <c:pt idx="207">
                  <c:v>157.51</c:v>
                </c:pt>
                <c:pt idx="208">
                  <c:v>156.59</c:v>
                </c:pt>
                <c:pt idx="209">
                  <c:v>155.70999999999998</c:v>
                </c:pt>
                <c:pt idx="210">
                  <c:v>154.87</c:v>
                </c:pt>
                <c:pt idx="211">
                  <c:v>154.07</c:v>
                </c:pt>
                <c:pt idx="212">
                  <c:v>153.31</c:v>
                </c:pt>
                <c:pt idx="213">
                  <c:v>152.59</c:v>
                </c:pt>
                <c:pt idx="214">
                  <c:v>151.91</c:v>
                </c:pt>
                <c:pt idx="215">
                  <c:v>151.26</c:v>
                </c:pt>
                <c:pt idx="216">
                  <c:v>150.65</c:v>
                </c:pt>
                <c:pt idx="217">
                  <c:v>150.07</c:v>
                </c:pt>
                <c:pt idx="218">
                  <c:v>149.52000000000001</c:v>
                </c:pt>
                <c:pt idx="219">
                  <c:v>149</c:v>
                </c:pt>
                <c:pt idx="220">
                  <c:v>148.51</c:v>
                </c:pt>
                <c:pt idx="221">
                  <c:v>148.04</c:v>
                </c:pt>
                <c:pt idx="222">
                  <c:v>147.60999999999999</c:v>
                </c:pt>
                <c:pt idx="223">
                  <c:v>147.19999999999999</c:v>
                </c:pt>
                <c:pt idx="224">
                  <c:v>146.81</c:v>
                </c:pt>
                <c:pt idx="225">
                  <c:v>146.44999999999999</c:v>
                </c:pt>
                <c:pt idx="226">
                  <c:v>146.10999999999999</c:v>
                </c:pt>
                <c:pt idx="227">
                  <c:v>145.80000000000001</c:v>
                </c:pt>
                <c:pt idx="228">
                  <c:v>145.5</c:v>
                </c:pt>
                <c:pt idx="229">
                  <c:v>145.22999999999999</c:v>
                </c:pt>
                <c:pt idx="230">
                  <c:v>144.97</c:v>
                </c:pt>
                <c:pt idx="231">
                  <c:v>144.72999999999999</c:v>
                </c:pt>
                <c:pt idx="232">
                  <c:v>144.52000000000001</c:v>
                </c:pt>
                <c:pt idx="233">
                  <c:v>144.31</c:v>
                </c:pt>
                <c:pt idx="234">
                  <c:v>144.13</c:v>
                </c:pt>
                <c:pt idx="235">
                  <c:v>143.96</c:v>
                </c:pt>
                <c:pt idx="236">
                  <c:v>143.81</c:v>
                </c:pt>
                <c:pt idx="237">
                  <c:v>143.66999999999999</c:v>
                </c:pt>
                <c:pt idx="238">
                  <c:v>143.55000000000001</c:v>
                </c:pt>
                <c:pt idx="239">
                  <c:v>143.44</c:v>
                </c:pt>
                <c:pt idx="240">
                  <c:v>143.34</c:v>
                </c:pt>
                <c:pt idx="241">
                  <c:v>143.25</c:v>
                </c:pt>
                <c:pt idx="242">
                  <c:v>143.18</c:v>
                </c:pt>
                <c:pt idx="243">
                  <c:v>143.12</c:v>
                </c:pt>
                <c:pt idx="244">
                  <c:v>143.08000000000001</c:v>
                </c:pt>
                <c:pt idx="245">
                  <c:v>143.04</c:v>
                </c:pt>
                <c:pt idx="246">
                  <c:v>143.01</c:v>
                </c:pt>
                <c:pt idx="247">
                  <c:v>143</c:v>
                </c:pt>
                <c:pt idx="248">
                  <c:v>142.99</c:v>
                </c:pt>
                <c:pt idx="249">
                  <c:v>143</c:v>
                </c:pt>
                <c:pt idx="250">
                  <c:v>143.01</c:v>
                </c:pt>
                <c:pt idx="251">
                  <c:v>143.03</c:v>
                </c:pt>
                <c:pt idx="252">
                  <c:v>143.06</c:v>
                </c:pt>
                <c:pt idx="253">
                  <c:v>143.1</c:v>
                </c:pt>
                <c:pt idx="254">
                  <c:v>143.15</c:v>
                </c:pt>
                <c:pt idx="255">
                  <c:v>143.20999999999998</c:v>
                </c:pt>
                <c:pt idx="256">
                  <c:v>143.26999999999998</c:v>
                </c:pt>
                <c:pt idx="257">
                  <c:v>143.35000000000082</c:v>
                </c:pt>
                <c:pt idx="258">
                  <c:v>143.41999999999999</c:v>
                </c:pt>
                <c:pt idx="259">
                  <c:v>143.51</c:v>
                </c:pt>
                <c:pt idx="260">
                  <c:v>143.60999999999999</c:v>
                </c:pt>
                <c:pt idx="261">
                  <c:v>143.70999999999998</c:v>
                </c:pt>
                <c:pt idx="262">
                  <c:v>143.81</c:v>
                </c:pt>
                <c:pt idx="263">
                  <c:v>143.93</c:v>
                </c:pt>
                <c:pt idx="264">
                  <c:v>144.05000000000001</c:v>
                </c:pt>
                <c:pt idx="265">
                  <c:v>144.16999999999999</c:v>
                </c:pt>
                <c:pt idx="266">
                  <c:v>144.30000000000001</c:v>
                </c:pt>
                <c:pt idx="267">
                  <c:v>144.44</c:v>
                </c:pt>
                <c:pt idx="268">
                  <c:v>144.59</c:v>
                </c:pt>
                <c:pt idx="269">
                  <c:v>144.73999999999998</c:v>
                </c:pt>
                <c:pt idx="270">
                  <c:v>144.89000000000001</c:v>
                </c:pt>
                <c:pt idx="271">
                  <c:v>145.05000000000001</c:v>
                </c:pt>
                <c:pt idx="272">
                  <c:v>145.22</c:v>
                </c:pt>
                <c:pt idx="273">
                  <c:v>145.39000000000001</c:v>
                </c:pt>
                <c:pt idx="274">
                  <c:v>145.56</c:v>
                </c:pt>
                <c:pt idx="275">
                  <c:v>145.73999999999998</c:v>
                </c:pt>
                <c:pt idx="276">
                  <c:v>145.93</c:v>
                </c:pt>
                <c:pt idx="277">
                  <c:v>146.12</c:v>
                </c:pt>
                <c:pt idx="278">
                  <c:v>146.31</c:v>
                </c:pt>
                <c:pt idx="279">
                  <c:v>146.51</c:v>
                </c:pt>
                <c:pt idx="280">
                  <c:v>146.72</c:v>
                </c:pt>
                <c:pt idx="281">
                  <c:v>146.91999999999999</c:v>
                </c:pt>
                <c:pt idx="282">
                  <c:v>147.13999999999999</c:v>
                </c:pt>
                <c:pt idx="283">
                  <c:v>147.35000000000082</c:v>
                </c:pt>
                <c:pt idx="284">
                  <c:v>147.58000000000001</c:v>
                </c:pt>
                <c:pt idx="285">
                  <c:v>147.80000000000001</c:v>
                </c:pt>
                <c:pt idx="286">
                  <c:v>148.03</c:v>
                </c:pt>
                <c:pt idx="287">
                  <c:v>148.26999999999998</c:v>
                </c:pt>
                <c:pt idx="288">
                  <c:v>148.5</c:v>
                </c:pt>
                <c:pt idx="289">
                  <c:v>148.75</c:v>
                </c:pt>
                <c:pt idx="290">
                  <c:v>148.99</c:v>
                </c:pt>
                <c:pt idx="291">
                  <c:v>149.23999999999998</c:v>
                </c:pt>
                <c:pt idx="292">
                  <c:v>149.5</c:v>
                </c:pt>
                <c:pt idx="293">
                  <c:v>149.75</c:v>
                </c:pt>
                <c:pt idx="294">
                  <c:v>150.01</c:v>
                </c:pt>
                <c:pt idx="295">
                  <c:v>150.28</c:v>
                </c:pt>
                <c:pt idx="296">
                  <c:v>150.55000000000001</c:v>
                </c:pt>
                <c:pt idx="297">
                  <c:v>150.82000000000082</c:v>
                </c:pt>
                <c:pt idx="298">
                  <c:v>151.1</c:v>
                </c:pt>
                <c:pt idx="299">
                  <c:v>151.38000000000082</c:v>
                </c:pt>
                <c:pt idx="300">
                  <c:v>151.66</c:v>
                </c:pt>
                <c:pt idx="301">
                  <c:v>151.94999999999999</c:v>
                </c:pt>
                <c:pt idx="302">
                  <c:v>152.23999999999998</c:v>
                </c:pt>
                <c:pt idx="303">
                  <c:v>152.53</c:v>
                </c:pt>
                <c:pt idx="304">
                  <c:v>152.83000000000001</c:v>
                </c:pt>
                <c:pt idx="305">
                  <c:v>153.13</c:v>
                </c:pt>
                <c:pt idx="306">
                  <c:v>153.44</c:v>
                </c:pt>
                <c:pt idx="307">
                  <c:v>153.75</c:v>
                </c:pt>
                <c:pt idx="308">
                  <c:v>154.06</c:v>
                </c:pt>
                <c:pt idx="309">
                  <c:v>154.37</c:v>
                </c:pt>
                <c:pt idx="310">
                  <c:v>154.69</c:v>
                </c:pt>
                <c:pt idx="311">
                  <c:v>155.01</c:v>
                </c:pt>
                <c:pt idx="312">
                  <c:v>155.34</c:v>
                </c:pt>
                <c:pt idx="313">
                  <c:v>155.66999999999999</c:v>
                </c:pt>
                <c:pt idx="314">
                  <c:v>156</c:v>
                </c:pt>
                <c:pt idx="315">
                  <c:v>156.34</c:v>
                </c:pt>
                <c:pt idx="316">
                  <c:v>156.68</c:v>
                </c:pt>
                <c:pt idx="317">
                  <c:v>157.02000000000001</c:v>
                </c:pt>
                <c:pt idx="318">
                  <c:v>157.37</c:v>
                </c:pt>
                <c:pt idx="319">
                  <c:v>157.72</c:v>
                </c:pt>
                <c:pt idx="320">
                  <c:v>158.07</c:v>
                </c:pt>
                <c:pt idx="321">
                  <c:v>158.43</c:v>
                </c:pt>
                <c:pt idx="322">
                  <c:v>158.79</c:v>
                </c:pt>
                <c:pt idx="323">
                  <c:v>159.16</c:v>
                </c:pt>
                <c:pt idx="324">
                  <c:v>159.53</c:v>
                </c:pt>
                <c:pt idx="325">
                  <c:v>159.9</c:v>
                </c:pt>
                <c:pt idx="326">
                  <c:v>160.26999999999998</c:v>
                </c:pt>
                <c:pt idx="327">
                  <c:v>160.65</c:v>
                </c:pt>
                <c:pt idx="328">
                  <c:v>161.03</c:v>
                </c:pt>
                <c:pt idx="329">
                  <c:v>161.41999999999999</c:v>
                </c:pt>
                <c:pt idx="330">
                  <c:v>161.81</c:v>
                </c:pt>
                <c:pt idx="331">
                  <c:v>162.19999999999999</c:v>
                </c:pt>
                <c:pt idx="332">
                  <c:v>162.6</c:v>
                </c:pt>
                <c:pt idx="333">
                  <c:v>163</c:v>
                </c:pt>
                <c:pt idx="334">
                  <c:v>163.4</c:v>
                </c:pt>
                <c:pt idx="335">
                  <c:v>163.81</c:v>
                </c:pt>
                <c:pt idx="336">
                  <c:v>164.22</c:v>
                </c:pt>
                <c:pt idx="337">
                  <c:v>164.64</c:v>
                </c:pt>
                <c:pt idx="338">
                  <c:v>165.06</c:v>
                </c:pt>
                <c:pt idx="339">
                  <c:v>165.48000000000027</c:v>
                </c:pt>
                <c:pt idx="340">
                  <c:v>165.91</c:v>
                </c:pt>
                <c:pt idx="341">
                  <c:v>166.34</c:v>
                </c:pt>
                <c:pt idx="342">
                  <c:v>166.76999999999998</c:v>
                </c:pt>
                <c:pt idx="343">
                  <c:v>167.20999999999998</c:v>
                </c:pt>
                <c:pt idx="344">
                  <c:v>167.65</c:v>
                </c:pt>
                <c:pt idx="345">
                  <c:v>168.1</c:v>
                </c:pt>
                <c:pt idx="346">
                  <c:v>168.55</c:v>
                </c:pt>
                <c:pt idx="347">
                  <c:v>169</c:v>
                </c:pt>
                <c:pt idx="348">
                  <c:v>169.46</c:v>
                </c:pt>
                <c:pt idx="349">
                  <c:v>169.92000000000004</c:v>
                </c:pt>
                <c:pt idx="350">
                  <c:v>170.39000000000001</c:v>
                </c:pt>
                <c:pt idx="351">
                  <c:v>170.86</c:v>
                </c:pt>
                <c:pt idx="352">
                  <c:v>171.34</c:v>
                </c:pt>
                <c:pt idx="353">
                  <c:v>171.82000000000082</c:v>
                </c:pt>
                <c:pt idx="354">
                  <c:v>172.3</c:v>
                </c:pt>
                <c:pt idx="355">
                  <c:v>172.79</c:v>
                </c:pt>
                <c:pt idx="356">
                  <c:v>173.28</c:v>
                </c:pt>
                <c:pt idx="357">
                  <c:v>173.78</c:v>
                </c:pt>
                <c:pt idx="358">
                  <c:v>174.28</c:v>
                </c:pt>
                <c:pt idx="359">
                  <c:v>174.78</c:v>
                </c:pt>
                <c:pt idx="360">
                  <c:v>175.29</c:v>
                </c:pt>
                <c:pt idx="361">
                  <c:v>175.81</c:v>
                </c:pt>
                <c:pt idx="362">
                  <c:v>176.33</c:v>
                </c:pt>
                <c:pt idx="363">
                  <c:v>176.85000000000082</c:v>
                </c:pt>
                <c:pt idx="364">
                  <c:v>177.38000000000082</c:v>
                </c:pt>
                <c:pt idx="365">
                  <c:v>177.91</c:v>
                </c:pt>
                <c:pt idx="366">
                  <c:v>178.45000000000007</c:v>
                </c:pt>
                <c:pt idx="367">
                  <c:v>178.99</c:v>
                </c:pt>
                <c:pt idx="368">
                  <c:v>179.54</c:v>
                </c:pt>
                <c:pt idx="369">
                  <c:v>180.09</c:v>
                </c:pt>
                <c:pt idx="370">
                  <c:v>180.65</c:v>
                </c:pt>
                <c:pt idx="371">
                  <c:v>181.20999999999998</c:v>
                </c:pt>
                <c:pt idx="372">
                  <c:v>181.78</c:v>
                </c:pt>
                <c:pt idx="373">
                  <c:v>182.35000000000082</c:v>
                </c:pt>
                <c:pt idx="374">
                  <c:v>182.93</c:v>
                </c:pt>
                <c:pt idx="375">
                  <c:v>183.52</c:v>
                </c:pt>
                <c:pt idx="376">
                  <c:v>184.1</c:v>
                </c:pt>
                <c:pt idx="377">
                  <c:v>184.7</c:v>
                </c:pt>
                <c:pt idx="378">
                  <c:v>185.3</c:v>
                </c:pt>
                <c:pt idx="379">
                  <c:v>185.9</c:v>
                </c:pt>
                <c:pt idx="380">
                  <c:v>186.51</c:v>
                </c:pt>
                <c:pt idx="381">
                  <c:v>187.13</c:v>
                </c:pt>
                <c:pt idx="382">
                  <c:v>187.75</c:v>
                </c:pt>
                <c:pt idx="383">
                  <c:v>188.38000000000082</c:v>
                </c:pt>
                <c:pt idx="384">
                  <c:v>189.01</c:v>
                </c:pt>
                <c:pt idx="385">
                  <c:v>189.65</c:v>
                </c:pt>
                <c:pt idx="386">
                  <c:v>190.29</c:v>
                </c:pt>
                <c:pt idx="387">
                  <c:v>190.94</c:v>
                </c:pt>
                <c:pt idx="388">
                  <c:v>191.6</c:v>
                </c:pt>
                <c:pt idx="389">
                  <c:v>192.26</c:v>
                </c:pt>
                <c:pt idx="390">
                  <c:v>192.92000000000004</c:v>
                </c:pt>
                <c:pt idx="391">
                  <c:v>193.6</c:v>
                </c:pt>
                <c:pt idx="392">
                  <c:v>194.28</c:v>
                </c:pt>
                <c:pt idx="393">
                  <c:v>194.96</c:v>
                </c:pt>
                <c:pt idx="394">
                  <c:v>195.65</c:v>
                </c:pt>
                <c:pt idx="395">
                  <c:v>196.35000000000082</c:v>
                </c:pt>
                <c:pt idx="396">
                  <c:v>197.06</c:v>
                </c:pt>
                <c:pt idx="397">
                  <c:v>197.76999999999998</c:v>
                </c:pt>
                <c:pt idx="398">
                  <c:v>198.48000000000027</c:v>
                </c:pt>
                <c:pt idx="399">
                  <c:v>199.2</c:v>
                </c:pt>
                <c:pt idx="400">
                  <c:v>199.93</c:v>
                </c:pt>
                <c:pt idx="401">
                  <c:v>200.67</c:v>
                </c:pt>
                <c:pt idx="402">
                  <c:v>201.41</c:v>
                </c:pt>
                <c:pt idx="403">
                  <c:v>202.16</c:v>
                </c:pt>
                <c:pt idx="404">
                  <c:v>202.91</c:v>
                </c:pt>
                <c:pt idx="405">
                  <c:v>203.67</c:v>
                </c:pt>
                <c:pt idx="406">
                  <c:v>204.44</c:v>
                </c:pt>
                <c:pt idx="407">
                  <c:v>205.20999999999998</c:v>
                </c:pt>
                <c:pt idx="408">
                  <c:v>205.99</c:v>
                </c:pt>
                <c:pt idx="409">
                  <c:v>206.78</c:v>
                </c:pt>
                <c:pt idx="410">
                  <c:v>207.57</c:v>
                </c:pt>
                <c:pt idx="411">
                  <c:v>208.37</c:v>
                </c:pt>
                <c:pt idx="412">
                  <c:v>209.17</c:v>
                </c:pt>
                <c:pt idx="413">
                  <c:v>209.98000000000027</c:v>
                </c:pt>
                <c:pt idx="414">
                  <c:v>210.8</c:v>
                </c:pt>
                <c:pt idx="415">
                  <c:v>211.62</c:v>
                </c:pt>
                <c:pt idx="416">
                  <c:v>212.45000000000007</c:v>
                </c:pt>
                <c:pt idx="417">
                  <c:v>213.29</c:v>
                </c:pt>
                <c:pt idx="418">
                  <c:v>214.13</c:v>
                </c:pt>
                <c:pt idx="419">
                  <c:v>214.98000000000027</c:v>
                </c:pt>
                <c:pt idx="420">
                  <c:v>215.83</c:v>
                </c:pt>
                <c:pt idx="421">
                  <c:v>216.69</c:v>
                </c:pt>
                <c:pt idx="422">
                  <c:v>217.55</c:v>
                </c:pt>
                <c:pt idx="423">
                  <c:v>218.42000000000004</c:v>
                </c:pt>
                <c:pt idx="424">
                  <c:v>219.29</c:v>
                </c:pt>
                <c:pt idx="425">
                  <c:v>220.17</c:v>
                </c:pt>
                <c:pt idx="426">
                  <c:v>221.05</c:v>
                </c:pt>
                <c:pt idx="427">
                  <c:v>221.94</c:v>
                </c:pt>
                <c:pt idx="428">
                  <c:v>222.83</c:v>
                </c:pt>
                <c:pt idx="429">
                  <c:v>223.72</c:v>
                </c:pt>
                <c:pt idx="430">
                  <c:v>224.62</c:v>
                </c:pt>
                <c:pt idx="431">
                  <c:v>225.52</c:v>
                </c:pt>
                <c:pt idx="432">
                  <c:v>226.43</c:v>
                </c:pt>
                <c:pt idx="433">
                  <c:v>227.34</c:v>
                </c:pt>
                <c:pt idx="434">
                  <c:v>228.25</c:v>
                </c:pt>
                <c:pt idx="435">
                  <c:v>229.16</c:v>
                </c:pt>
                <c:pt idx="436">
                  <c:v>230.07</c:v>
                </c:pt>
                <c:pt idx="437">
                  <c:v>230.98000000000027</c:v>
                </c:pt>
                <c:pt idx="438">
                  <c:v>231.89000000000001</c:v>
                </c:pt>
                <c:pt idx="439">
                  <c:v>232.81</c:v>
                </c:pt>
                <c:pt idx="440">
                  <c:v>233.72</c:v>
                </c:pt>
                <c:pt idx="441">
                  <c:v>234.63</c:v>
                </c:pt>
                <c:pt idx="442">
                  <c:v>235.53</c:v>
                </c:pt>
                <c:pt idx="443">
                  <c:v>236.44</c:v>
                </c:pt>
                <c:pt idx="444">
                  <c:v>237.34</c:v>
                </c:pt>
                <c:pt idx="445">
                  <c:v>238.23</c:v>
                </c:pt>
                <c:pt idx="446">
                  <c:v>239.12</c:v>
                </c:pt>
                <c:pt idx="447">
                  <c:v>240</c:v>
                </c:pt>
                <c:pt idx="448">
                  <c:v>240.88000000000082</c:v>
                </c:pt>
                <c:pt idx="449">
                  <c:v>241.73999999999998</c:v>
                </c:pt>
                <c:pt idx="450">
                  <c:v>242.59</c:v>
                </c:pt>
                <c:pt idx="452">
                  <c:v>257.08999999999969</c:v>
                </c:pt>
                <c:pt idx="453">
                  <c:v>256.89</c:v>
                </c:pt>
                <c:pt idx="454">
                  <c:v>256.69</c:v>
                </c:pt>
                <c:pt idx="455">
                  <c:v>256.47000000000003</c:v>
                </c:pt>
                <c:pt idx="456">
                  <c:v>256.25</c:v>
                </c:pt>
                <c:pt idx="457">
                  <c:v>256.02999999999969</c:v>
                </c:pt>
                <c:pt idx="458">
                  <c:v>255.8</c:v>
                </c:pt>
                <c:pt idx="459">
                  <c:v>255.57</c:v>
                </c:pt>
                <c:pt idx="460">
                  <c:v>255.33</c:v>
                </c:pt>
                <c:pt idx="461">
                  <c:v>255.09</c:v>
                </c:pt>
                <c:pt idx="462">
                  <c:v>254.84</c:v>
                </c:pt>
                <c:pt idx="463">
                  <c:v>254.6</c:v>
                </c:pt>
                <c:pt idx="464">
                  <c:v>254.35000000000082</c:v>
                </c:pt>
                <c:pt idx="465">
                  <c:v>254.1</c:v>
                </c:pt>
                <c:pt idx="466">
                  <c:v>253.85000000000082</c:v>
                </c:pt>
                <c:pt idx="467">
                  <c:v>253.59</c:v>
                </c:pt>
                <c:pt idx="468">
                  <c:v>253.34</c:v>
                </c:pt>
                <c:pt idx="469">
                  <c:v>253.09</c:v>
                </c:pt>
                <c:pt idx="470">
                  <c:v>252.84</c:v>
                </c:pt>
                <c:pt idx="471">
                  <c:v>252.58</c:v>
                </c:pt>
                <c:pt idx="472">
                  <c:v>252.33</c:v>
                </c:pt>
                <c:pt idx="473">
                  <c:v>252.08</c:v>
                </c:pt>
                <c:pt idx="474">
                  <c:v>251.83</c:v>
                </c:pt>
                <c:pt idx="475">
                  <c:v>251.58</c:v>
                </c:pt>
                <c:pt idx="476">
                  <c:v>251.33</c:v>
                </c:pt>
                <c:pt idx="477">
                  <c:v>251.09</c:v>
                </c:pt>
                <c:pt idx="478">
                  <c:v>250.84</c:v>
                </c:pt>
                <c:pt idx="479">
                  <c:v>250.6</c:v>
                </c:pt>
                <c:pt idx="480">
                  <c:v>250.36</c:v>
                </c:pt>
                <c:pt idx="481">
                  <c:v>250.12</c:v>
                </c:pt>
                <c:pt idx="482">
                  <c:v>249.89000000000001</c:v>
                </c:pt>
                <c:pt idx="483">
                  <c:v>249.65</c:v>
                </c:pt>
                <c:pt idx="484">
                  <c:v>249.42000000000004</c:v>
                </c:pt>
                <c:pt idx="485">
                  <c:v>249.2</c:v>
                </c:pt>
                <c:pt idx="486">
                  <c:v>248.97</c:v>
                </c:pt>
                <c:pt idx="487">
                  <c:v>248.75</c:v>
                </c:pt>
                <c:pt idx="488">
                  <c:v>248.53</c:v>
                </c:pt>
                <c:pt idx="489">
                  <c:v>248.31</c:v>
                </c:pt>
                <c:pt idx="490">
                  <c:v>248.1</c:v>
                </c:pt>
                <c:pt idx="491">
                  <c:v>247.89000000000001</c:v>
                </c:pt>
                <c:pt idx="492">
                  <c:v>247.68</c:v>
                </c:pt>
                <c:pt idx="493">
                  <c:v>247.48000000000027</c:v>
                </c:pt>
                <c:pt idx="494">
                  <c:v>247.28</c:v>
                </c:pt>
                <c:pt idx="495">
                  <c:v>247.08</c:v>
                </c:pt>
                <c:pt idx="496">
                  <c:v>246.89000000000001</c:v>
                </c:pt>
                <c:pt idx="497">
                  <c:v>246.69</c:v>
                </c:pt>
                <c:pt idx="498">
                  <c:v>246.51</c:v>
                </c:pt>
                <c:pt idx="499">
                  <c:v>246.32000000000082</c:v>
                </c:pt>
                <c:pt idx="500">
                  <c:v>246.14</c:v>
                </c:pt>
                <c:pt idx="501">
                  <c:v>245.96</c:v>
                </c:pt>
                <c:pt idx="502">
                  <c:v>245.79</c:v>
                </c:pt>
                <c:pt idx="503">
                  <c:v>245.62</c:v>
                </c:pt>
                <c:pt idx="504">
                  <c:v>245.45000000000007</c:v>
                </c:pt>
                <c:pt idx="505">
                  <c:v>245.29</c:v>
                </c:pt>
                <c:pt idx="506">
                  <c:v>245.12</c:v>
                </c:pt>
                <c:pt idx="507">
                  <c:v>244.97</c:v>
                </c:pt>
                <c:pt idx="508">
                  <c:v>244.81</c:v>
                </c:pt>
                <c:pt idx="509">
                  <c:v>244.66</c:v>
                </c:pt>
                <c:pt idx="510">
                  <c:v>244.51</c:v>
                </c:pt>
                <c:pt idx="511">
                  <c:v>244.37</c:v>
                </c:pt>
                <c:pt idx="512">
                  <c:v>244.23</c:v>
                </c:pt>
                <c:pt idx="513">
                  <c:v>244.09</c:v>
                </c:pt>
                <c:pt idx="514">
                  <c:v>243.95000000000007</c:v>
                </c:pt>
                <c:pt idx="515">
                  <c:v>243.82000000000082</c:v>
                </c:pt>
                <c:pt idx="516">
                  <c:v>243.69</c:v>
                </c:pt>
                <c:pt idx="517">
                  <c:v>243.57</c:v>
                </c:pt>
                <c:pt idx="518">
                  <c:v>243.45000000000007</c:v>
                </c:pt>
                <c:pt idx="519">
                  <c:v>243.33</c:v>
                </c:pt>
                <c:pt idx="520">
                  <c:v>243.20999999999998</c:v>
                </c:pt>
                <c:pt idx="521">
                  <c:v>243.1</c:v>
                </c:pt>
                <c:pt idx="522">
                  <c:v>242.99</c:v>
                </c:pt>
                <c:pt idx="523">
                  <c:v>242.88000000000082</c:v>
                </c:pt>
                <c:pt idx="524">
                  <c:v>242.78</c:v>
                </c:pt>
                <c:pt idx="525">
                  <c:v>242.68</c:v>
                </c:pt>
                <c:pt idx="526">
                  <c:v>242.58</c:v>
                </c:pt>
                <c:pt idx="527">
                  <c:v>242.49</c:v>
                </c:pt>
                <c:pt idx="528">
                  <c:v>242.39000000000001</c:v>
                </c:pt>
                <c:pt idx="529">
                  <c:v>242.3</c:v>
                </c:pt>
                <c:pt idx="530">
                  <c:v>242.22</c:v>
                </c:pt>
                <c:pt idx="531">
                  <c:v>242.13</c:v>
                </c:pt>
                <c:pt idx="532">
                  <c:v>242.05</c:v>
                </c:pt>
                <c:pt idx="533">
                  <c:v>241.98000000000027</c:v>
                </c:pt>
                <c:pt idx="534">
                  <c:v>241.9</c:v>
                </c:pt>
                <c:pt idx="535">
                  <c:v>241.83</c:v>
                </c:pt>
                <c:pt idx="536">
                  <c:v>241.76</c:v>
                </c:pt>
                <c:pt idx="537">
                  <c:v>241.69</c:v>
                </c:pt>
                <c:pt idx="538">
                  <c:v>241.63</c:v>
                </c:pt>
                <c:pt idx="539">
                  <c:v>241.56</c:v>
                </c:pt>
                <c:pt idx="540">
                  <c:v>241.5</c:v>
                </c:pt>
                <c:pt idx="541">
                  <c:v>241.45000000000007</c:v>
                </c:pt>
                <c:pt idx="542">
                  <c:v>241.39000000000001</c:v>
                </c:pt>
                <c:pt idx="543">
                  <c:v>241.34</c:v>
                </c:pt>
                <c:pt idx="544">
                  <c:v>241.29</c:v>
                </c:pt>
                <c:pt idx="545">
                  <c:v>241.23999999999998</c:v>
                </c:pt>
                <c:pt idx="546">
                  <c:v>241.2</c:v>
                </c:pt>
                <c:pt idx="547">
                  <c:v>241.15</c:v>
                </c:pt>
                <c:pt idx="548">
                  <c:v>241.10999999999999</c:v>
                </c:pt>
                <c:pt idx="549">
                  <c:v>241.07</c:v>
                </c:pt>
                <c:pt idx="550">
                  <c:v>241.04</c:v>
                </c:pt>
                <c:pt idx="551">
                  <c:v>241</c:v>
                </c:pt>
                <c:pt idx="552">
                  <c:v>240.97</c:v>
                </c:pt>
                <c:pt idx="553">
                  <c:v>240.94</c:v>
                </c:pt>
                <c:pt idx="554">
                  <c:v>240.91</c:v>
                </c:pt>
                <c:pt idx="555">
                  <c:v>240.89000000000001</c:v>
                </c:pt>
                <c:pt idx="556">
                  <c:v>240.86</c:v>
                </c:pt>
                <c:pt idx="557">
                  <c:v>240.84</c:v>
                </c:pt>
                <c:pt idx="558">
                  <c:v>240.82000000000082</c:v>
                </c:pt>
                <c:pt idx="559">
                  <c:v>240.81</c:v>
                </c:pt>
                <c:pt idx="560">
                  <c:v>240.79</c:v>
                </c:pt>
                <c:pt idx="561">
                  <c:v>240.78</c:v>
                </c:pt>
                <c:pt idx="562">
                  <c:v>240.76999999999998</c:v>
                </c:pt>
                <c:pt idx="563">
                  <c:v>240.76</c:v>
                </c:pt>
                <c:pt idx="564">
                  <c:v>240.75</c:v>
                </c:pt>
                <c:pt idx="565">
                  <c:v>240.73999999999998</c:v>
                </c:pt>
                <c:pt idx="566">
                  <c:v>240.73999999999998</c:v>
                </c:pt>
                <c:pt idx="567">
                  <c:v>240.73999999999998</c:v>
                </c:pt>
                <c:pt idx="568">
                  <c:v>240.73</c:v>
                </c:pt>
                <c:pt idx="569">
                  <c:v>240.73999999999998</c:v>
                </c:pt>
                <c:pt idx="570">
                  <c:v>240.73999999999998</c:v>
                </c:pt>
                <c:pt idx="571">
                  <c:v>240.73999999999998</c:v>
                </c:pt>
                <c:pt idx="572">
                  <c:v>240.75</c:v>
                </c:pt>
                <c:pt idx="573">
                  <c:v>240.76</c:v>
                </c:pt>
                <c:pt idx="574">
                  <c:v>240.76</c:v>
                </c:pt>
                <c:pt idx="575">
                  <c:v>240.78</c:v>
                </c:pt>
                <c:pt idx="576">
                  <c:v>240.79</c:v>
                </c:pt>
                <c:pt idx="577">
                  <c:v>240.8</c:v>
                </c:pt>
                <c:pt idx="578">
                  <c:v>240.82000000000082</c:v>
                </c:pt>
                <c:pt idx="579">
                  <c:v>240.83</c:v>
                </c:pt>
                <c:pt idx="580">
                  <c:v>240.85000000000082</c:v>
                </c:pt>
                <c:pt idx="581">
                  <c:v>240.87</c:v>
                </c:pt>
                <c:pt idx="582">
                  <c:v>240.89000000000001</c:v>
                </c:pt>
                <c:pt idx="583">
                  <c:v>240.92000000000004</c:v>
                </c:pt>
                <c:pt idx="584">
                  <c:v>240.94</c:v>
                </c:pt>
                <c:pt idx="585">
                  <c:v>240.97</c:v>
                </c:pt>
                <c:pt idx="586">
                  <c:v>240.99</c:v>
                </c:pt>
                <c:pt idx="587">
                  <c:v>241.02</c:v>
                </c:pt>
                <c:pt idx="588">
                  <c:v>241.05</c:v>
                </c:pt>
                <c:pt idx="589">
                  <c:v>241.08</c:v>
                </c:pt>
                <c:pt idx="590">
                  <c:v>241.10999999999999</c:v>
                </c:pt>
                <c:pt idx="591">
                  <c:v>241.15</c:v>
                </c:pt>
                <c:pt idx="592">
                  <c:v>241.18</c:v>
                </c:pt>
                <c:pt idx="593">
                  <c:v>241.22</c:v>
                </c:pt>
                <c:pt idx="594">
                  <c:v>241.25</c:v>
                </c:pt>
                <c:pt idx="595">
                  <c:v>241.29</c:v>
                </c:pt>
                <c:pt idx="596">
                  <c:v>241.33</c:v>
                </c:pt>
                <c:pt idx="597">
                  <c:v>241.37</c:v>
                </c:pt>
                <c:pt idx="598">
                  <c:v>241.41</c:v>
                </c:pt>
                <c:pt idx="599">
                  <c:v>241.45000000000007</c:v>
                </c:pt>
                <c:pt idx="600">
                  <c:v>241.5</c:v>
                </c:pt>
                <c:pt idx="601">
                  <c:v>241.54</c:v>
                </c:pt>
                <c:pt idx="602">
                  <c:v>241.59</c:v>
                </c:pt>
                <c:pt idx="603">
                  <c:v>241.64</c:v>
                </c:pt>
                <c:pt idx="604">
                  <c:v>241.68</c:v>
                </c:pt>
                <c:pt idx="605">
                  <c:v>241.73</c:v>
                </c:pt>
                <c:pt idx="606">
                  <c:v>241.78</c:v>
                </c:pt>
                <c:pt idx="607">
                  <c:v>241.83</c:v>
                </c:pt>
                <c:pt idx="608">
                  <c:v>241.88000000000082</c:v>
                </c:pt>
                <c:pt idx="609">
                  <c:v>241.94</c:v>
                </c:pt>
                <c:pt idx="610">
                  <c:v>241.99</c:v>
                </c:pt>
                <c:pt idx="611">
                  <c:v>242.05</c:v>
                </c:pt>
                <c:pt idx="612">
                  <c:v>242.1</c:v>
                </c:pt>
                <c:pt idx="613">
                  <c:v>242.16</c:v>
                </c:pt>
                <c:pt idx="614">
                  <c:v>242.22</c:v>
                </c:pt>
                <c:pt idx="615">
                  <c:v>242.26999999999998</c:v>
                </c:pt>
                <c:pt idx="616">
                  <c:v>242.33</c:v>
                </c:pt>
                <c:pt idx="617">
                  <c:v>242.39000000000001</c:v>
                </c:pt>
                <c:pt idx="618">
                  <c:v>242.45000000000007</c:v>
                </c:pt>
                <c:pt idx="619">
                  <c:v>242.52</c:v>
                </c:pt>
                <c:pt idx="620">
                  <c:v>242.58</c:v>
                </c:pt>
                <c:pt idx="621">
                  <c:v>242.64</c:v>
                </c:pt>
                <c:pt idx="622">
                  <c:v>242.7</c:v>
                </c:pt>
                <c:pt idx="623">
                  <c:v>242.76999999999998</c:v>
                </c:pt>
                <c:pt idx="624">
                  <c:v>242.84</c:v>
                </c:pt>
                <c:pt idx="625">
                  <c:v>242.9</c:v>
                </c:pt>
                <c:pt idx="626">
                  <c:v>242.97</c:v>
                </c:pt>
                <c:pt idx="627">
                  <c:v>243.04</c:v>
                </c:pt>
                <c:pt idx="628">
                  <c:v>243.1</c:v>
                </c:pt>
                <c:pt idx="629">
                  <c:v>243.17</c:v>
                </c:pt>
                <c:pt idx="630">
                  <c:v>243.23999999999998</c:v>
                </c:pt>
                <c:pt idx="631">
                  <c:v>243.31</c:v>
                </c:pt>
                <c:pt idx="632">
                  <c:v>243.39000000000001</c:v>
                </c:pt>
                <c:pt idx="633">
                  <c:v>243.46</c:v>
                </c:pt>
                <c:pt idx="634">
                  <c:v>243.53</c:v>
                </c:pt>
                <c:pt idx="635">
                  <c:v>243.6</c:v>
                </c:pt>
                <c:pt idx="636">
                  <c:v>243.68</c:v>
                </c:pt>
                <c:pt idx="637">
                  <c:v>243.75</c:v>
                </c:pt>
                <c:pt idx="638">
                  <c:v>243.83</c:v>
                </c:pt>
                <c:pt idx="639">
                  <c:v>243.9</c:v>
                </c:pt>
                <c:pt idx="640">
                  <c:v>243.98000000000027</c:v>
                </c:pt>
                <c:pt idx="641">
                  <c:v>244.05</c:v>
                </c:pt>
                <c:pt idx="642">
                  <c:v>244.13</c:v>
                </c:pt>
                <c:pt idx="643">
                  <c:v>244.20999999999998</c:v>
                </c:pt>
                <c:pt idx="644">
                  <c:v>244.29</c:v>
                </c:pt>
                <c:pt idx="645">
                  <c:v>244.37</c:v>
                </c:pt>
                <c:pt idx="646">
                  <c:v>244.45000000000007</c:v>
                </c:pt>
                <c:pt idx="647">
                  <c:v>244.53</c:v>
                </c:pt>
                <c:pt idx="648">
                  <c:v>244.60999999999999</c:v>
                </c:pt>
                <c:pt idx="649">
                  <c:v>244.69</c:v>
                </c:pt>
                <c:pt idx="650">
                  <c:v>244.76999999999998</c:v>
                </c:pt>
                <c:pt idx="651">
                  <c:v>244.85000000000082</c:v>
                </c:pt>
                <c:pt idx="652">
                  <c:v>244.93</c:v>
                </c:pt>
                <c:pt idx="653">
                  <c:v>245.01</c:v>
                </c:pt>
                <c:pt idx="654">
                  <c:v>245.1</c:v>
                </c:pt>
                <c:pt idx="655">
                  <c:v>245.18</c:v>
                </c:pt>
                <c:pt idx="656">
                  <c:v>245.26999999999998</c:v>
                </c:pt>
                <c:pt idx="657">
                  <c:v>245.35000000000082</c:v>
                </c:pt>
                <c:pt idx="658">
                  <c:v>245.44</c:v>
                </c:pt>
                <c:pt idx="659">
                  <c:v>245.52</c:v>
                </c:pt>
                <c:pt idx="660">
                  <c:v>245.60999999999999</c:v>
                </c:pt>
                <c:pt idx="661">
                  <c:v>245.69</c:v>
                </c:pt>
                <c:pt idx="662">
                  <c:v>245.78</c:v>
                </c:pt>
                <c:pt idx="663">
                  <c:v>245.87</c:v>
                </c:pt>
                <c:pt idx="664">
                  <c:v>245.95000000000007</c:v>
                </c:pt>
                <c:pt idx="665">
                  <c:v>246.04</c:v>
                </c:pt>
                <c:pt idx="666">
                  <c:v>246.13</c:v>
                </c:pt>
                <c:pt idx="667">
                  <c:v>246.22</c:v>
                </c:pt>
                <c:pt idx="668">
                  <c:v>246.31</c:v>
                </c:pt>
                <c:pt idx="669">
                  <c:v>246.4</c:v>
                </c:pt>
                <c:pt idx="670">
                  <c:v>246.49</c:v>
                </c:pt>
                <c:pt idx="671">
                  <c:v>246.58</c:v>
                </c:pt>
                <c:pt idx="672">
                  <c:v>246.67</c:v>
                </c:pt>
                <c:pt idx="673">
                  <c:v>246.76</c:v>
                </c:pt>
                <c:pt idx="674">
                  <c:v>246.85000000000082</c:v>
                </c:pt>
                <c:pt idx="675">
                  <c:v>246.94</c:v>
                </c:pt>
                <c:pt idx="676">
                  <c:v>247.03</c:v>
                </c:pt>
                <c:pt idx="677">
                  <c:v>247.12</c:v>
                </c:pt>
                <c:pt idx="678">
                  <c:v>247.22</c:v>
                </c:pt>
                <c:pt idx="679">
                  <c:v>247.31</c:v>
                </c:pt>
                <c:pt idx="680">
                  <c:v>247.4</c:v>
                </c:pt>
                <c:pt idx="681">
                  <c:v>247.49</c:v>
                </c:pt>
                <c:pt idx="682">
                  <c:v>247.59</c:v>
                </c:pt>
                <c:pt idx="683">
                  <c:v>247.68</c:v>
                </c:pt>
                <c:pt idx="684">
                  <c:v>247.76999999999998</c:v>
                </c:pt>
                <c:pt idx="685">
                  <c:v>247.87</c:v>
                </c:pt>
                <c:pt idx="686">
                  <c:v>247.96</c:v>
                </c:pt>
                <c:pt idx="687">
                  <c:v>248.06</c:v>
                </c:pt>
                <c:pt idx="688">
                  <c:v>248.15</c:v>
                </c:pt>
                <c:pt idx="689">
                  <c:v>248.25</c:v>
                </c:pt>
                <c:pt idx="690">
                  <c:v>248.34</c:v>
                </c:pt>
                <c:pt idx="691">
                  <c:v>248.44</c:v>
                </c:pt>
                <c:pt idx="692">
                  <c:v>248.53</c:v>
                </c:pt>
                <c:pt idx="693">
                  <c:v>248.63</c:v>
                </c:pt>
                <c:pt idx="694">
                  <c:v>248.72</c:v>
                </c:pt>
                <c:pt idx="695">
                  <c:v>248.82000000000082</c:v>
                </c:pt>
                <c:pt idx="696">
                  <c:v>248.92000000000004</c:v>
                </c:pt>
                <c:pt idx="697">
                  <c:v>249.01</c:v>
                </c:pt>
                <c:pt idx="698">
                  <c:v>249.10999999999999</c:v>
                </c:pt>
                <c:pt idx="699">
                  <c:v>249.20999999999998</c:v>
                </c:pt>
                <c:pt idx="700">
                  <c:v>249.3</c:v>
                </c:pt>
                <c:pt idx="701">
                  <c:v>249.4</c:v>
                </c:pt>
                <c:pt idx="702">
                  <c:v>249.5</c:v>
                </c:pt>
                <c:pt idx="703">
                  <c:v>249.6</c:v>
                </c:pt>
                <c:pt idx="704">
                  <c:v>249.7</c:v>
                </c:pt>
                <c:pt idx="705">
                  <c:v>249.79</c:v>
                </c:pt>
                <c:pt idx="706">
                  <c:v>249.89000000000001</c:v>
                </c:pt>
                <c:pt idx="707">
                  <c:v>249.99</c:v>
                </c:pt>
                <c:pt idx="708">
                  <c:v>250.09</c:v>
                </c:pt>
                <c:pt idx="709">
                  <c:v>250.19</c:v>
                </c:pt>
                <c:pt idx="710">
                  <c:v>250.29</c:v>
                </c:pt>
                <c:pt idx="711">
                  <c:v>250.39000000000001</c:v>
                </c:pt>
                <c:pt idx="712">
                  <c:v>250.48000000000027</c:v>
                </c:pt>
                <c:pt idx="713">
                  <c:v>250.58</c:v>
                </c:pt>
                <c:pt idx="714">
                  <c:v>250.68</c:v>
                </c:pt>
                <c:pt idx="715">
                  <c:v>250.78</c:v>
                </c:pt>
                <c:pt idx="716">
                  <c:v>250.88000000000082</c:v>
                </c:pt>
                <c:pt idx="717">
                  <c:v>250.98000000000027</c:v>
                </c:pt>
                <c:pt idx="718">
                  <c:v>251.08</c:v>
                </c:pt>
                <c:pt idx="719">
                  <c:v>251.18</c:v>
                </c:pt>
                <c:pt idx="720">
                  <c:v>251.28</c:v>
                </c:pt>
                <c:pt idx="721">
                  <c:v>251.38000000000082</c:v>
                </c:pt>
                <c:pt idx="722">
                  <c:v>251.48000000000027</c:v>
                </c:pt>
                <c:pt idx="723">
                  <c:v>251.58</c:v>
                </c:pt>
                <c:pt idx="724">
                  <c:v>251.68</c:v>
                </c:pt>
                <c:pt idx="725">
                  <c:v>251.78</c:v>
                </c:pt>
                <c:pt idx="726">
                  <c:v>251.88000000000082</c:v>
                </c:pt>
                <c:pt idx="727">
                  <c:v>251.98000000000027</c:v>
                </c:pt>
                <c:pt idx="728">
                  <c:v>252.09</c:v>
                </c:pt>
                <c:pt idx="729">
                  <c:v>252.19</c:v>
                </c:pt>
                <c:pt idx="730">
                  <c:v>252.29</c:v>
                </c:pt>
                <c:pt idx="731">
                  <c:v>252.39000000000001</c:v>
                </c:pt>
                <c:pt idx="732">
                  <c:v>252.49</c:v>
                </c:pt>
                <c:pt idx="733">
                  <c:v>252.59</c:v>
                </c:pt>
                <c:pt idx="734">
                  <c:v>252.69</c:v>
                </c:pt>
                <c:pt idx="735">
                  <c:v>252.79</c:v>
                </c:pt>
                <c:pt idx="736">
                  <c:v>252.9</c:v>
                </c:pt>
                <c:pt idx="737">
                  <c:v>253</c:v>
                </c:pt>
                <c:pt idx="738">
                  <c:v>253.1</c:v>
                </c:pt>
                <c:pt idx="739">
                  <c:v>253.2</c:v>
                </c:pt>
                <c:pt idx="740">
                  <c:v>253.3</c:v>
                </c:pt>
                <c:pt idx="741">
                  <c:v>253.4</c:v>
                </c:pt>
                <c:pt idx="742">
                  <c:v>253.51</c:v>
                </c:pt>
                <c:pt idx="743">
                  <c:v>253.60999999999999</c:v>
                </c:pt>
                <c:pt idx="744">
                  <c:v>253.70999999999998</c:v>
                </c:pt>
                <c:pt idx="745">
                  <c:v>253.81</c:v>
                </c:pt>
                <c:pt idx="746">
                  <c:v>253.91</c:v>
                </c:pt>
                <c:pt idx="747">
                  <c:v>254.01</c:v>
                </c:pt>
                <c:pt idx="748">
                  <c:v>254.12</c:v>
                </c:pt>
                <c:pt idx="749">
                  <c:v>254.22</c:v>
                </c:pt>
                <c:pt idx="750">
                  <c:v>254.32000000000082</c:v>
                </c:pt>
                <c:pt idx="751">
                  <c:v>254.42000000000004</c:v>
                </c:pt>
                <c:pt idx="752">
                  <c:v>254.53</c:v>
                </c:pt>
                <c:pt idx="753">
                  <c:v>254.63</c:v>
                </c:pt>
                <c:pt idx="754">
                  <c:v>254.73</c:v>
                </c:pt>
                <c:pt idx="755">
                  <c:v>254.83</c:v>
                </c:pt>
                <c:pt idx="756">
                  <c:v>254.93</c:v>
                </c:pt>
                <c:pt idx="757">
                  <c:v>255.04</c:v>
                </c:pt>
                <c:pt idx="758">
                  <c:v>255.14</c:v>
                </c:pt>
                <c:pt idx="759">
                  <c:v>255.23999999999998</c:v>
                </c:pt>
                <c:pt idx="760">
                  <c:v>255.34</c:v>
                </c:pt>
                <c:pt idx="761">
                  <c:v>255.45000000000007</c:v>
                </c:pt>
                <c:pt idx="762">
                  <c:v>255.55</c:v>
                </c:pt>
                <c:pt idx="763">
                  <c:v>255.65</c:v>
                </c:pt>
                <c:pt idx="764">
                  <c:v>255.75</c:v>
                </c:pt>
                <c:pt idx="765">
                  <c:v>255.86</c:v>
                </c:pt>
                <c:pt idx="766">
                  <c:v>255.96</c:v>
                </c:pt>
                <c:pt idx="767">
                  <c:v>256.06</c:v>
                </c:pt>
                <c:pt idx="768">
                  <c:v>256.17</c:v>
                </c:pt>
                <c:pt idx="769">
                  <c:v>256.27</c:v>
                </c:pt>
                <c:pt idx="770">
                  <c:v>256.37</c:v>
                </c:pt>
                <c:pt idx="771">
                  <c:v>256.47000000000003</c:v>
                </c:pt>
                <c:pt idx="772">
                  <c:v>256.58</c:v>
                </c:pt>
                <c:pt idx="773">
                  <c:v>256.68</c:v>
                </c:pt>
                <c:pt idx="774">
                  <c:v>256.77999999999969</c:v>
                </c:pt>
                <c:pt idx="775">
                  <c:v>256.88</c:v>
                </c:pt>
                <c:pt idx="776">
                  <c:v>256.98999999999899</c:v>
                </c:pt>
                <c:pt idx="777">
                  <c:v>257.08999999999969</c:v>
                </c:pt>
                <c:pt idx="778">
                  <c:v>257.19</c:v>
                </c:pt>
                <c:pt idx="779">
                  <c:v>257.3</c:v>
                </c:pt>
                <c:pt idx="780">
                  <c:v>257.39999999999969</c:v>
                </c:pt>
                <c:pt idx="781">
                  <c:v>257.5</c:v>
                </c:pt>
                <c:pt idx="782">
                  <c:v>257.60000000000002</c:v>
                </c:pt>
                <c:pt idx="783">
                  <c:v>257.70999999999964</c:v>
                </c:pt>
                <c:pt idx="784">
                  <c:v>257.81</c:v>
                </c:pt>
                <c:pt idx="785">
                  <c:v>257.91000000000003</c:v>
                </c:pt>
                <c:pt idx="786">
                  <c:v>258.02</c:v>
                </c:pt>
                <c:pt idx="787">
                  <c:v>258.12</c:v>
                </c:pt>
                <c:pt idx="788">
                  <c:v>258.22000000000003</c:v>
                </c:pt>
                <c:pt idx="789">
                  <c:v>258.33</c:v>
                </c:pt>
                <c:pt idx="790">
                  <c:v>258.42999999999893</c:v>
                </c:pt>
                <c:pt idx="791">
                  <c:v>258.52999999999969</c:v>
                </c:pt>
                <c:pt idx="792">
                  <c:v>258.63</c:v>
                </c:pt>
                <c:pt idx="793">
                  <c:v>258.74</c:v>
                </c:pt>
                <c:pt idx="794">
                  <c:v>258.83999999999969</c:v>
                </c:pt>
                <c:pt idx="795">
                  <c:v>258.94</c:v>
                </c:pt>
                <c:pt idx="796">
                  <c:v>259.05</c:v>
                </c:pt>
                <c:pt idx="797">
                  <c:v>259.14999999999998</c:v>
                </c:pt>
                <c:pt idx="798">
                  <c:v>259.25</c:v>
                </c:pt>
                <c:pt idx="799">
                  <c:v>259.36</c:v>
                </c:pt>
                <c:pt idx="800">
                  <c:v>259.45999999999964</c:v>
                </c:pt>
                <c:pt idx="801">
                  <c:v>259.56</c:v>
                </c:pt>
                <c:pt idx="802">
                  <c:v>259.67</c:v>
                </c:pt>
                <c:pt idx="803">
                  <c:v>259.77</c:v>
                </c:pt>
                <c:pt idx="804">
                  <c:v>259.88</c:v>
                </c:pt>
                <c:pt idx="805">
                  <c:v>259.97999999999894</c:v>
                </c:pt>
                <c:pt idx="806">
                  <c:v>260.08</c:v>
                </c:pt>
                <c:pt idx="807">
                  <c:v>260.19</c:v>
                </c:pt>
                <c:pt idx="808">
                  <c:v>260.28999999999894</c:v>
                </c:pt>
                <c:pt idx="809">
                  <c:v>260.39</c:v>
                </c:pt>
                <c:pt idx="810">
                  <c:v>260.5</c:v>
                </c:pt>
                <c:pt idx="811">
                  <c:v>260.60000000000002</c:v>
                </c:pt>
                <c:pt idx="812">
                  <c:v>260.70999999999964</c:v>
                </c:pt>
                <c:pt idx="813">
                  <c:v>260.81</c:v>
                </c:pt>
                <c:pt idx="814">
                  <c:v>260.91000000000003</c:v>
                </c:pt>
                <c:pt idx="815">
                  <c:v>261.02</c:v>
                </c:pt>
                <c:pt idx="816">
                  <c:v>261.12</c:v>
                </c:pt>
                <c:pt idx="817">
                  <c:v>261.22999999999894</c:v>
                </c:pt>
                <c:pt idx="818">
                  <c:v>261.33</c:v>
                </c:pt>
                <c:pt idx="819">
                  <c:v>261.44</c:v>
                </c:pt>
                <c:pt idx="820">
                  <c:v>261.54000000000002</c:v>
                </c:pt>
                <c:pt idx="821">
                  <c:v>261.64999999999998</c:v>
                </c:pt>
                <c:pt idx="822">
                  <c:v>261.75</c:v>
                </c:pt>
                <c:pt idx="823">
                  <c:v>261.86</c:v>
                </c:pt>
                <c:pt idx="824">
                  <c:v>261.95999999999964</c:v>
                </c:pt>
                <c:pt idx="825">
                  <c:v>262.07</c:v>
                </c:pt>
                <c:pt idx="826">
                  <c:v>262.17</c:v>
                </c:pt>
                <c:pt idx="827">
                  <c:v>262.27999999999969</c:v>
                </c:pt>
                <c:pt idx="828">
                  <c:v>262.38</c:v>
                </c:pt>
                <c:pt idx="829">
                  <c:v>262.48999999999899</c:v>
                </c:pt>
                <c:pt idx="830">
                  <c:v>262.58999999999969</c:v>
                </c:pt>
                <c:pt idx="831">
                  <c:v>262.7</c:v>
                </c:pt>
                <c:pt idx="832">
                  <c:v>262.81</c:v>
                </c:pt>
                <c:pt idx="833">
                  <c:v>262.91000000000003</c:v>
                </c:pt>
                <c:pt idx="834">
                  <c:v>263.02</c:v>
                </c:pt>
                <c:pt idx="835">
                  <c:v>263.13</c:v>
                </c:pt>
                <c:pt idx="836">
                  <c:v>263.22999999999894</c:v>
                </c:pt>
                <c:pt idx="837">
                  <c:v>263.33999999999969</c:v>
                </c:pt>
                <c:pt idx="838">
                  <c:v>263.45</c:v>
                </c:pt>
                <c:pt idx="839">
                  <c:v>263.55</c:v>
                </c:pt>
                <c:pt idx="840">
                  <c:v>263.66000000000008</c:v>
                </c:pt>
                <c:pt idx="841">
                  <c:v>263.77</c:v>
                </c:pt>
                <c:pt idx="842">
                  <c:v>263.88</c:v>
                </c:pt>
                <c:pt idx="843">
                  <c:v>263.98999999999899</c:v>
                </c:pt>
                <c:pt idx="844">
                  <c:v>264.10000000000002</c:v>
                </c:pt>
                <c:pt idx="845">
                  <c:v>264.2</c:v>
                </c:pt>
                <c:pt idx="846">
                  <c:v>264.31</c:v>
                </c:pt>
                <c:pt idx="847">
                  <c:v>264.41999999999899</c:v>
                </c:pt>
                <c:pt idx="848">
                  <c:v>264.52999999999969</c:v>
                </c:pt>
                <c:pt idx="849">
                  <c:v>264.64000000000038</c:v>
                </c:pt>
                <c:pt idx="850">
                  <c:v>264.75</c:v>
                </c:pt>
                <c:pt idx="851">
                  <c:v>264.86</c:v>
                </c:pt>
                <c:pt idx="852">
                  <c:v>264.97000000000003</c:v>
                </c:pt>
                <c:pt idx="853">
                  <c:v>265.08999999999969</c:v>
                </c:pt>
                <c:pt idx="854">
                  <c:v>265.2</c:v>
                </c:pt>
                <c:pt idx="855">
                  <c:v>265.31</c:v>
                </c:pt>
                <c:pt idx="856">
                  <c:v>265.41999999999899</c:v>
                </c:pt>
                <c:pt idx="857">
                  <c:v>265.52999999999969</c:v>
                </c:pt>
                <c:pt idx="858">
                  <c:v>265.64999999999998</c:v>
                </c:pt>
                <c:pt idx="859">
                  <c:v>265.76</c:v>
                </c:pt>
                <c:pt idx="860">
                  <c:v>265.87</c:v>
                </c:pt>
                <c:pt idx="861">
                  <c:v>265.98999999999899</c:v>
                </c:pt>
                <c:pt idx="862">
                  <c:v>266.10000000000002</c:v>
                </c:pt>
                <c:pt idx="863">
                  <c:v>266.20999999999964</c:v>
                </c:pt>
                <c:pt idx="864">
                  <c:v>266.33</c:v>
                </c:pt>
                <c:pt idx="865">
                  <c:v>266.44</c:v>
                </c:pt>
                <c:pt idx="866">
                  <c:v>266.56</c:v>
                </c:pt>
                <c:pt idx="867">
                  <c:v>266.67</c:v>
                </c:pt>
                <c:pt idx="868">
                  <c:v>266.78999999999894</c:v>
                </c:pt>
                <c:pt idx="869">
                  <c:v>266.89999999999969</c:v>
                </c:pt>
                <c:pt idx="870">
                  <c:v>267.02</c:v>
                </c:pt>
                <c:pt idx="871">
                  <c:v>267.14000000000038</c:v>
                </c:pt>
                <c:pt idx="872">
                  <c:v>267.25</c:v>
                </c:pt>
                <c:pt idx="873">
                  <c:v>267.37</c:v>
                </c:pt>
                <c:pt idx="874">
                  <c:v>267.47999999999894</c:v>
                </c:pt>
                <c:pt idx="875">
                  <c:v>267.60000000000002</c:v>
                </c:pt>
                <c:pt idx="876">
                  <c:v>267.72000000000003</c:v>
                </c:pt>
                <c:pt idx="877">
                  <c:v>267.83</c:v>
                </c:pt>
                <c:pt idx="878">
                  <c:v>267.95</c:v>
                </c:pt>
                <c:pt idx="879">
                  <c:v>268.06</c:v>
                </c:pt>
                <c:pt idx="880">
                  <c:v>268.17</c:v>
                </c:pt>
                <c:pt idx="881">
                  <c:v>268.28999999999894</c:v>
                </c:pt>
                <c:pt idx="882">
                  <c:v>268.39999999999969</c:v>
                </c:pt>
                <c:pt idx="883">
                  <c:v>268.51</c:v>
                </c:pt>
                <c:pt idx="884">
                  <c:v>268.62</c:v>
                </c:pt>
                <c:pt idx="885">
                  <c:v>268.72999999999894</c:v>
                </c:pt>
                <c:pt idx="886">
                  <c:v>268.83999999999969</c:v>
                </c:pt>
                <c:pt idx="887">
                  <c:v>268.94</c:v>
                </c:pt>
                <c:pt idx="888">
                  <c:v>269.04000000000002</c:v>
                </c:pt>
                <c:pt idx="889">
                  <c:v>269.14000000000038</c:v>
                </c:pt>
                <c:pt idx="890">
                  <c:v>269.22999999999894</c:v>
                </c:pt>
                <c:pt idx="891">
                  <c:v>269.32</c:v>
                </c:pt>
                <c:pt idx="892">
                  <c:v>269.41000000000003</c:v>
                </c:pt>
                <c:pt idx="893">
                  <c:v>269.48999999999899</c:v>
                </c:pt>
                <c:pt idx="894">
                  <c:v>269.56</c:v>
                </c:pt>
                <c:pt idx="895">
                  <c:v>269.62</c:v>
                </c:pt>
                <c:pt idx="896">
                  <c:v>269.68</c:v>
                </c:pt>
                <c:pt idx="897">
                  <c:v>269.72000000000003</c:v>
                </c:pt>
                <c:pt idx="898">
                  <c:v>269.76</c:v>
                </c:pt>
                <c:pt idx="899">
                  <c:v>269.77999999999969</c:v>
                </c:pt>
                <c:pt idx="900">
                  <c:v>269.78999999999894</c:v>
                </c:pt>
                <c:pt idx="901">
                  <c:v>269.77</c:v>
                </c:pt>
                <c:pt idx="902">
                  <c:v>269.74</c:v>
                </c:pt>
                <c:pt idx="903">
                  <c:v>269.69</c:v>
                </c:pt>
                <c:pt idx="904">
                  <c:v>269.61</c:v>
                </c:pt>
                <c:pt idx="905">
                  <c:v>269.5</c:v>
                </c:pt>
                <c:pt idx="906">
                  <c:v>269.35000000000002</c:v>
                </c:pt>
                <c:pt idx="907">
                  <c:v>269.17</c:v>
                </c:pt>
                <c:pt idx="908">
                  <c:v>268.94</c:v>
                </c:pt>
                <c:pt idx="909">
                  <c:v>268.66000000000008</c:v>
                </c:pt>
                <c:pt idx="910">
                  <c:v>268.32</c:v>
                </c:pt>
                <c:pt idx="911">
                  <c:v>267.91999999999899</c:v>
                </c:pt>
                <c:pt idx="912">
                  <c:v>267.44</c:v>
                </c:pt>
                <c:pt idx="913">
                  <c:v>266.88</c:v>
                </c:pt>
                <c:pt idx="914">
                  <c:v>266.22999999999894</c:v>
                </c:pt>
                <c:pt idx="915">
                  <c:v>265.45999999999964</c:v>
                </c:pt>
                <c:pt idx="916">
                  <c:v>264.58</c:v>
                </c:pt>
                <c:pt idx="917">
                  <c:v>263.55</c:v>
                </c:pt>
                <c:pt idx="918">
                  <c:v>262.38</c:v>
                </c:pt>
                <c:pt idx="919">
                  <c:v>261.04000000000002</c:v>
                </c:pt>
                <c:pt idx="920">
                  <c:v>259.51</c:v>
                </c:pt>
                <c:pt idx="921">
                  <c:v>257.77</c:v>
                </c:pt>
                <c:pt idx="922">
                  <c:v>255.81</c:v>
                </c:pt>
                <c:pt idx="923">
                  <c:v>253.60999999999999</c:v>
                </c:pt>
                <c:pt idx="924">
                  <c:v>251.14</c:v>
                </c:pt>
                <c:pt idx="925">
                  <c:v>248.39000000000001</c:v>
                </c:pt>
                <c:pt idx="926">
                  <c:v>245.35000000000082</c:v>
                </c:pt>
                <c:pt idx="927">
                  <c:v>242.01</c:v>
                </c:pt>
                <c:pt idx="928">
                  <c:v>238.35000000000082</c:v>
                </c:pt>
                <c:pt idx="929">
                  <c:v>234.39000000000001</c:v>
                </c:pt>
                <c:pt idx="930">
                  <c:v>230.13</c:v>
                </c:pt>
                <c:pt idx="931">
                  <c:v>225.63</c:v>
                </c:pt>
                <c:pt idx="932">
                  <c:v>220.93</c:v>
                </c:pt>
                <c:pt idx="933">
                  <c:v>216.17</c:v>
                </c:pt>
                <c:pt idx="934">
                  <c:v>211.58</c:v>
                </c:pt>
                <c:pt idx="935">
                  <c:v>207.56</c:v>
                </c:pt>
                <c:pt idx="936">
                  <c:v>204.85000000000082</c:v>
                </c:pt>
                <c:pt idx="937">
                  <c:v>204.70999999999998</c:v>
                </c:pt>
                <c:pt idx="938">
                  <c:v>208.51</c:v>
                </c:pt>
                <c:pt idx="939">
                  <c:v>213.91</c:v>
                </c:pt>
                <c:pt idx="940">
                  <c:v>213.95000000000007</c:v>
                </c:pt>
                <c:pt idx="941">
                  <c:v>208.63</c:v>
                </c:pt>
                <c:pt idx="942">
                  <c:v>204.75</c:v>
                </c:pt>
                <c:pt idx="943">
                  <c:v>204.81</c:v>
                </c:pt>
                <c:pt idx="944">
                  <c:v>207.44</c:v>
                </c:pt>
                <c:pt idx="945">
                  <c:v>211.39000000000001</c:v>
                </c:pt>
                <c:pt idx="946">
                  <c:v>215.92000000000004</c:v>
                </c:pt>
                <c:pt idx="947">
                  <c:v>220.62</c:v>
                </c:pt>
                <c:pt idx="948">
                  <c:v>225.26</c:v>
                </c:pt>
                <c:pt idx="949">
                  <c:v>229.72</c:v>
                </c:pt>
                <c:pt idx="950">
                  <c:v>233.93</c:v>
                </c:pt>
                <c:pt idx="951">
                  <c:v>237.85000000000082</c:v>
                </c:pt>
                <c:pt idx="952">
                  <c:v>241.5</c:v>
                </c:pt>
                <c:pt idx="953">
                  <c:v>244.82000000000082</c:v>
                </c:pt>
                <c:pt idx="954">
                  <c:v>247.85000000000082</c:v>
                </c:pt>
                <c:pt idx="955">
                  <c:v>250.59</c:v>
                </c:pt>
                <c:pt idx="956">
                  <c:v>253.06</c:v>
                </c:pt>
                <c:pt idx="957">
                  <c:v>255.28</c:v>
                </c:pt>
                <c:pt idx="958">
                  <c:v>257.27999999999969</c:v>
                </c:pt>
                <c:pt idx="959">
                  <c:v>259.06</c:v>
                </c:pt>
                <c:pt idx="960">
                  <c:v>260.64000000000038</c:v>
                </c:pt>
                <c:pt idx="961">
                  <c:v>262.05</c:v>
                </c:pt>
                <c:pt idx="962">
                  <c:v>263.31</c:v>
                </c:pt>
                <c:pt idx="963">
                  <c:v>264.41999999999899</c:v>
                </c:pt>
                <c:pt idx="964">
                  <c:v>265.39999999999969</c:v>
                </c:pt>
                <c:pt idx="965">
                  <c:v>266.27999999999969</c:v>
                </c:pt>
                <c:pt idx="966">
                  <c:v>267.05</c:v>
                </c:pt>
                <c:pt idx="967">
                  <c:v>267.74</c:v>
                </c:pt>
                <c:pt idx="968">
                  <c:v>268.35000000000002</c:v>
                </c:pt>
                <c:pt idx="969">
                  <c:v>268.89</c:v>
                </c:pt>
                <c:pt idx="970">
                  <c:v>269.37</c:v>
                </c:pt>
                <c:pt idx="971">
                  <c:v>269.8</c:v>
                </c:pt>
                <c:pt idx="972">
                  <c:v>270.18</c:v>
                </c:pt>
                <c:pt idx="973">
                  <c:v>270.52</c:v>
                </c:pt>
                <c:pt idx="974">
                  <c:v>270.82</c:v>
                </c:pt>
                <c:pt idx="975">
                  <c:v>271.08999999999969</c:v>
                </c:pt>
                <c:pt idx="976">
                  <c:v>271.33999999999969</c:v>
                </c:pt>
                <c:pt idx="977">
                  <c:v>271.56</c:v>
                </c:pt>
                <c:pt idx="978">
                  <c:v>271.76</c:v>
                </c:pt>
                <c:pt idx="979">
                  <c:v>271.94</c:v>
                </c:pt>
                <c:pt idx="980">
                  <c:v>272.10000000000002</c:v>
                </c:pt>
                <c:pt idx="981">
                  <c:v>272.25</c:v>
                </c:pt>
                <c:pt idx="982">
                  <c:v>272.39</c:v>
                </c:pt>
                <c:pt idx="983">
                  <c:v>272.52</c:v>
                </c:pt>
                <c:pt idx="984">
                  <c:v>272.63</c:v>
                </c:pt>
                <c:pt idx="985">
                  <c:v>272.74</c:v>
                </c:pt>
                <c:pt idx="986">
                  <c:v>272.83999999999969</c:v>
                </c:pt>
                <c:pt idx="987">
                  <c:v>272.94</c:v>
                </c:pt>
                <c:pt idx="988">
                  <c:v>273.02</c:v>
                </c:pt>
                <c:pt idx="989">
                  <c:v>273.11</c:v>
                </c:pt>
                <c:pt idx="990">
                  <c:v>273.19</c:v>
                </c:pt>
                <c:pt idx="991">
                  <c:v>273.26</c:v>
                </c:pt>
                <c:pt idx="992">
                  <c:v>273.33</c:v>
                </c:pt>
                <c:pt idx="993">
                  <c:v>273.39999999999969</c:v>
                </c:pt>
                <c:pt idx="994">
                  <c:v>273.45999999999964</c:v>
                </c:pt>
                <c:pt idx="995">
                  <c:v>273.52999999999969</c:v>
                </c:pt>
                <c:pt idx="996">
                  <c:v>273.58999999999969</c:v>
                </c:pt>
                <c:pt idx="997">
                  <c:v>273.64999999999998</c:v>
                </c:pt>
                <c:pt idx="998">
                  <c:v>273.7</c:v>
                </c:pt>
                <c:pt idx="999">
                  <c:v>273.76</c:v>
                </c:pt>
                <c:pt idx="1000">
                  <c:v>273.81</c:v>
                </c:pt>
                <c:pt idx="1001">
                  <c:v>273.87</c:v>
                </c:pt>
                <c:pt idx="1002">
                  <c:v>273.91999999999899</c:v>
                </c:pt>
                <c:pt idx="1003">
                  <c:v>273.97000000000003</c:v>
                </c:pt>
                <c:pt idx="1004">
                  <c:v>274.02</c:v>
                </c:pt>
                <c:pt idx="1005">
                  <c:v>274.07</c:v>
                </c:pt>
                <c:pt idx="1006">
                  <c:v>274.12</c:v>
                </c:pt>
                <c:pt idx="1007">
                  <c:v>274.17</c:v>
                </c:pt>
                <c:pt idx="1008">
                  <c:v>274.22000000000003</c:v>
                </c:pt>
                <c:pt idx="1009">
                  <c:v>274.27</c:v>
                </c:pt>
                <c:pt idx="1010">
                  <c:v>274.31</c:v>
                </c:pt>
                <c:pt idx="1011">
                  <c:v>274.36</c:v>
                </c:pt>
                <c:pt idx="1012">
                  <c:v>274.41000000000003</c:v>
                </c:pt>
                <c:pt idx="1013">
                  <c:v>274.45999999999964</c:v>
                </c:pt>
                <c:pt idx="1014">
                  <c:v>274.5</c:v>
                </c:pt>
                <c:pt idx="1015">
                  <c:v>274.55</c:v>
                </c:pt>
                <c:pt idx="1016">
                  <c:v>274.60000000000002</c:v>
                </c:pt>
                <c:pt idx="1017">
                  <c:v>274.64000000000038</c:v>
                </c:pt>
                <c:pt idx="1018">
                  <c:v>274.69</c:v>
                </c:pt>
                <c:pt idx="1019">
                  <c:v>274.72999999999894</c:v>
                </c:pt>
                <c:pt idx="1020">
                  <c:v>274.77999999999969</c:v>
                </c:pt>
                <c:pt idx="1021">
                  <c:v>274.82</c:v>
                </c:pt>
                <c:pt idx="1022">
                  <c:v>274.87</c:v>
                </c:pt>
                <c:pt idx="1023">
                  <c:v>274.91999999999899</c:v>
                </c:pt>
                <c:pt idx="1024">
                  <c:v>274.95999999999964</c:v>
                </c:pt>
                <c:pt idx="1025">
                  <c:v>275.01</c:v>
                </c:pt>
                <c:pt idx="1026">
                  <c:v>275.05</c:v>
                </c:pt>
                <c:pt idx="1027">
                  <c:v>275.10000000000002</c:v>
                </c:pt>
                <c:pt idx="1028">
                  <c:v>275.14000000000038</c:v>
                </c:pt>
                <c:pt idx="1029">
                  <c:v>275.19</c:v>
                </c:pt>
                <c:pt idx="1030">
                  <c:v>275.22999999999894</c:v>
                </c:pt>
                <c:pt idx="1031">
                  <c:v>275.27999999999969</c:v>
                </c:pt>
                <c:pt idx="1032">
                  <c:v>275.32</c:v>
                </c:pt>
                <c:pt idx="1033">
                  <c:v>275.37</c:v>
                </c:pt>
                <c:pt idx="1034">
                  <c:v>275.41000000000003</c:v>
                </c:pt>
                <c:pt idx="1035">
                  <c:v>275.45999999999964</c:v>
                </c:pt>
                <c:pt idx="1036">
                  <c:v>275.5</c:v>
                </c:pt>
                <c:pt idx="1037">
                  <c:v>275.55</c:v>
                </c:pt>
                <c:pt idx="1038">
                  <c:v>275.58999999999969</c:v>
                </c:pt>
                <c:pt idx="1039">
                  <c:v>275.63</c:v>
                </c:pt>
                <c:pt idx="1040">
                  <c:v>275.68</c:v>
                </c:pt>
                <c:pt idx="1041">
                  <c:v>275.72000000000003</c:v>
                </c:pt>
                <c:pt idx="1042">
                  <c:v>275.77</c:v>
                </c:pt>
                <c:pt idx="1043">
                  <c:v>275.81</c:v>
                </c:pt>
                <c:pt idx="1044">
                  <c:v>275.85000000000002</c:v>
                </c:pt>
                <c:pt idx="1045">
                  <c:v>275.89999999999969</c:v>
                </c:pt>
                <c:pt idx="1046">
                  <c:v>275.94</c:v>
                </c:pt>
                <c:pt idx="1047">
                  <c:v>275.98999999999899</c:v>
                </c:pt>
                <c:pt idx="1048">
                  <c:v>276.02999999999969</c:v>
                </c:pt>
                <c:pt idx="1049">
                  <c:v>276.07</c:v>
                </c:pt>
                <c:pt idx="1050">
                  <c:v>276.12</c:v>
                </c:pt>
                <c:pt idx="1051">
                  <c:v>276.16000000000008</c:v>
                </c:pt>
                <c:pt idx="1052">
                  <c:v>276.2</c:v>
                </c:pt>
                <c:pt idx="1053">
                  <c:v>276.25</c:v>
                </c:pt>
                <c:pt idx="1054">
                  <c:v>276.28999999999894</c:v>
                </c:pt>
                <c:pt idx="1055">
                  <c:v>276.33</c:v>
                </c:pt>
                <c:pt idx="1056">
                  <c:v>276.37</c:v>
                </c:pt>
                <c:pt idx="1057">
                  <c:v>276.41999999999899</c:v>
                </c:pt>
                <c:pt idx="1058">
                  <c:v>276.45999999999964</c:v>
                </c:pt>
                <c:pt idx="1059">
                  <c:v>276.5</c:v>
                </c:pt>
                <c:pt idx="1060">
                  <c:v>276.54000000000002</c:v>
                </c:pt>
                <c:pt idx="1061">
                  <c:v>276.58999999999969</c:v>
                </c:pt>
                <c:pt idx="1062">
                  <c:v>276.63</c:v>
                </c:pt>
                <c:pt idx="1063">
                  <c:v>276.67</c:v>
                </c:pt>
                <c:pt idx="1064">
                  <c:v>276.70999999999964</c:v>
                </c:pt>
                <c:pt idx="1065">
                  <c:v>276.75</c:v>
                </c:pt>
                <c:pt idx="1066">
                  <c:v>276.78999999999894</c:v>
                </c:pt>
                <c:pt idx="1067">
                  <c:v>276.83999999999969</c:v>
                </c:pt>
                <c:pt idx="1068">
                  <c:v>276.88</c:v>
                </c:pt>
                <c:pt idx="1069">
                  <c:v>276.91999999999899</c:v>
                </c:pt>
                <c:pt idx="1070">
                  <c:v>276.95999999999964</c:v>
                </c:pt>
                <c:pt idx="1071">
                  <c:v>277</c:v>
                </c:pt>
                <c:pt idx="1072">
                  <c:v>277.04000000000002</c:v>
                </c:pt>
                <c:pt idx="1073">
                  <c:v>277.08</c:v>
                </c:pt>
                <c:pt idx="1074">
                  <c:v>277.12</c:v>
                </c:pt>
                <c:pt idx="1075">
                  <c:v>277.16000000000008</c:v>
                </c:pt>
                <c:pt idx="1076">
                  <c:v>277.2</c:v>
                </c:pt>
                <c:pt idx="1077">
                  <c:v>277.24</c:v>
                </c:pt>
                <c:pt idx="1078">
                  <c:v>277.27999999999969</c:v>
                </c:pt>
                <c:pt idx="1079">
                  <c:v>277.32</c:v>
                </c:pt>
                <c:pt idx="1080">
                  <c:v>277.36</c:v>
                </c:pt>
                <c:pt idx="1081">
                  <c:v>277.39999999999969</c:v>
                </c:pt>
                <c:pt idx="1082">
                  <c:v>277.44</c:v>
                </c:pt>
                <c:pt idx="1083">
                  <c:v>277.47999999999894</c:v>
                </c:pt>
                <c:pt idx="1084">
                  <c:v>277.52</c:v>
                </c:pt>
                <c:pt idx="1085">
                  <c:v>277.55</c:v>
                </c:pt>
                <c:pt idx="1086">
                  <c:v>277.58999999999969</c:v>
                </c:pt>
                <c:pt idx="1087">
                  <c:v>277.63</c:v>
                </c:pt>
                <c:pt idx="1088">
                  <c:v>277.67</c:v>
                </c:pt>
                <c:pt idx="1089">
                  <c:v>277.70999999999964</c:v>
                </c:pt>
                <c:pt idx="1090">
                  <c:v>277.75</c:v>
                </c:pt>
                <c:pt idx="1091">
                  <c:v>277.77999999999969</c:v>
                </c:pt>
                <c:pt idx="1092">
                  <c:v>277.82</c:v>
                </c:pt>
                <c:pt idx="1093">
                  <c:v>277.86</c:v>
                </c:pt>
                <c:pt idx="1094">
                  <c:v>277.89999999999969</c:v>
                </c:pt>
                <c:pt idx="1095">
                  <c:v>277.92999999999893</c:v>
                </c:pt>
                <c:pt idx="1096">
                  <c:v>277.97000000000003</c:v>
                </c:pt>
                <c:pt idx="1097">
                  <c:v>278.01</c:v>
                </c:pt>
                <c:pt idx="1098">
                  <c:v>278.04000000000002</c:v>
                </c:pt>
                <c:pt idx="1099">
                  <c:v>278.08</c:v>
                </c:pt>
                <c:pt idx="1100">
                  <c:v>278.12</c:v>
                </c:pt>
                <c:pt idx="1101">
                  <c:v>278.14999999999998</c:v>
                </c:pt>
                <c:pt idx="1102">
                  <c:v>278.19</c:v>
                </c:pt>
                <c:pt idx="1103">
                  <c:v>278.22000000000003</c:v>
                </c:pt>
                <c:pt idx="1104">
                  <c:v>278.26</c:v>
                </c:pt>
                <c:pt idx="1105">
                  <c:v>278.28999999999894</c:v>
                </c:pt>
                <c:pt idx="1106">
                  <c:v>278.33</c:v>
                </c:pt>
                <c:pt idx="1107">
                  <c:v>278.36</c:v>
                </c:pt>
                <c:pt idx="1108">
                  <c:v>278.39999999999969</c:v>
                </c:pt>
                <c:pt idx="1109">
                  <c:v>278.42999999999893</c:v>
                </c:pt>
                <c:pt idx="1110">
                  <c:v>278.47000000000003</c:v>
                </c:pt>
                <c:pt idx="1111">
                  <c:v>278.5</c:v>
                </c:pt>
                <c:pt idx="1112">
                  <c:v>278.54000000000002</c:v>
                </c:pt>
                <c:pt idx="1113">
                  <c:v>278.57</c:v>
                </c:pt>
                <c:pt idx="1114">
                  <c:v>278.60000000000002</c:v>
                </c:pt>
                <c:pt idx="1115">
                  <c:v>278.64000000000038</c:v>
                </c:pt>
                <c:pt idx="1116">
                  <c:v>278.67</c:v>
                </c:pt>
                <c:pt idx="1117">
                  <c:v>278.7</c:v>
                </c:pt>
                <c:pt idx="1118">
                  <c:v>278.74</c:v>
                </c:pt>
                <c:pt idx="1119">
                  <c:v>278.77</c:v>
                </c:pt>
                <c:pt idx="1120">
                  <c:v>278.8</c:v>
                </c:pt>
                <c:pt idx="1121">
                  <c:v>278.83</c:v>
                </c:pt>
                <c:pt idx="1122">
                  <c:v>278.87</c:v>
                </c:pt>
                <c:pt idx="1123">
                  <c:v>278.89999999999969</c:v>
                </c:pt>
                <c:pt idx="1124">
                  <c:v>278.92999999999893</c:v>
                </c:pt>
                <c:pt idx="1125">
                  <c:v>278.95999999999964</c:v>
                </c:pt>
                <c:pt idx="1126">
                  <c:v>278.98999999999899</c:v>
                </c:pt>
                <c:pt idx="1127">
                  <c:v>279.02999999999969</c:v>
                </c:pt>
                <c:pt idx="1128">
                  <c:v>279.06</c:v>
                </c:pt>
                <c:pt idx="1129">
                  <c:v>279.08999999999969</c:v>
                </c:pt>
                <c:pt idx="1130">
                  <c:v>279.12</c:v>
                </c:pt>
                <c:pt idx="1131">
                  <c:v>279.14999999999998</c:v>
                </c:pt>
                <c:pt idx="1132">
                  <c:v>279.18</c:v>
                </c:pt>
                <c:pt idx="1133">
                  <c:v>279.20999999999964</c:v>
                </c:pt>
                <c:pt idx="1134">
                  <c:v>279.24</c:v>
                </c:pt>
                <c:pt idx="1135">
                  <c:v>279.27</c:v>
                </c:pt>
                <c:pt idx="1136">
                  <c:v>279.3</c:v>
                </c:pt>
                <c:pt idx="1137">
                  <c:v>279.33</c:v>
                </c:pt>
                <c:pt idx="1138">
                  <c:v>279.36</c:v>
                </c:pt>
                <c:pt idx="1139">
                  <c:v>279.39</c:v>
                </c:pt>
                <c:pt idx="1140">
                  <c:v>279.41999999999899</c:v>
                </c:pt>
                <c:pt idx="1141">
                  <c:v>279.45</c:v>
                </c:pt>
                <c:pt idx="1142">
                  <c:v>279.47999999999894</c:v>
                </c:pt>
                <c:pt idx="1143">
                  <c:v>279.51</c:v>
                </c:pt>
                <c:pt idx="1144">
                  <c:v>279.52999999999969</c:v>
                </c:pt>
                <c:pt idx="1145">
                  <c:v>279.56</c:v>
                </c:pt>
                <c:pt idx="1146">
                  <c:v>279.58999999999969</c:v>
                </c:pt>
                <c:pt idx="1147">
                  <c:v>279.62</c:v>
                </c:pt>
                <c:pt idx="1148">
                  <c:v>279.64999999999998</c:v>
                </c:pt>
                <c:pt idx="1149">
                  <c:v>279.67</c:v>
                </c:pt>
                <c:pt idx="1150">
                  <c:v>279.7</c:v>
                </c:pt>
                <c:pt idx="1151">
                  <c:v>279.72999999999894</c:v>
                </c:pt>
                <c:pt idx="1152">
                  <c:v>279.75</c:v>
                </c:pt>
                <c:pt idx="1153">
                  <c:v>279.77999999999969</c:v>
                </c:pt>
                <c:pt idx="1154">
                  <c:v>279.81</c:v>
                </c:pt>
                <c:pt idx="1155">
                  <c:v>279.83</c:v>
                </c:pt>
                <c:pt idx="1156">
                  <c:v>279.86</c:v>
                </c:pt>
                <c:pt idx="1157">
                  <c:v>279.89</c:v>
                </c:pt>
                <c:pt idx="1158">
                  <c:v>279.91000000000003</c:v>
                </c:pt>
                <c:pt idx="1159">
                  <c:v>279.94</c:v>
                </c:pt>
                <c:pt idx="1160">
                  <c:v>279.95999999999964</c:v>
                </c:pt>
                <c:pt idx="1161">
                  <c:v>279.98999999999899</c:v>
                </c:pt>
                <c:pt idx="1162">
                  <c:v>280.01</c:v>
                </c:pt>
                <c:pt idx="1163">
                  <c:v>280.04000000000002</c:v>
                </c:pt>
                <c:pt idx="1164">
                  <c:v>280.06</c:v>
                </c:pt>
                <c:pt idx="1165">
                  <c:v>280.08999999999969</c:v>
                </c:pt>
                <c:pt idx="1166">
                  <c:v>280.11</c:v>
                </c:pt>
                <c:pt idx="1167">
                  <c:v>280.14000000000038</c:v>
                </c:pt>
                <c:pt idx="1168">
                  <c:v>280.16000000000008</c:v>
                </c:pt>
                <c:pt idx="1169">
                  <c:v>280.18</c:v>
                </c:pt>
                <c:pt idx="1170">
                  <c:v>280.20999999999964</c:v>
                </c:pt>
                <c:pt idx="1171">
                  <c:v>280.22999999999894</c:v>
                </c:pt>
                <c:pt idx="1172">
                  <c:v>280.26</c:v>
                </c:pt>
                <c:pt idx="1173">
                  <c:v>280.27999999999969</c:v>
                </c:pt>
                <c:pt idx="1174">
                  <c:v>280.3</c:v>
                </c:pt>
                <c:pt idx="1175">
                  <c:v>280.32</c:v>
                </c:pt>
                <c:pt idx="1176">
                  <c:v>280.35000000000002</c:v>
                </c:pt>
                <c:pt idx="1177">
                  <c:v>280.37</c:v>
                </c:pt>
                <c:pt idx="1178">
                  <c:v>280.39</c:v>
                </c:pt>
                <c:pt idx="1179">
                  <c:v>280.41000000000003</c:v>
                </c:pt>
                <c:pt idx="1180">
                  <c:v>280.44</c:v>
                </c:pt>
                <c:pt idx="1181">
                  <c:v>280.45999999999964</c:v>
                </c:pt>
                <c:pt idx="1182">
                  <c:v>280.47999999999894</c:v>
                </c:pt>
                <c:pt idx="1183">
                  <c:v>280.5</c:v>
                </c:pt>
                <c:pt idx="1184">
                  <c:v>280.52</c:v>
                </c:pt>
                <c:pt idx="1185">
                  <c:v>280.54000000000002</c:v>
                </c:pt>
                <c:pt idx="1186">
                  <c:v>280.56</c:v>
                </c:pt>
                <c:pt idx="1187">
                  <c:v>280.58</c:v>
                </c:pt>
                <c:pt idx="1188">
                  <c:v>280.60000000000002</c:v>
                </c:pt>
                <c:pt idx="1189">
                  <c:v>280.62</c:v>
                </c:pt>
                <c:pt idx="1190">
                  <c:v>280.64000000000038</c:v>
                </c:pt>
                <c:pt idx="1191">
                  <c:v>280.66000000000008</c:v>
                </c:pt>
                <c:pt idx="1192">
                  <c:v>280.68</c:v>
                </c:pt>
                <c:pt idx="1193">
                  <c:v>280.7</c:v>
                </c:pt>
                <c:pt idx="1194">
                  <c:v>280.72000000000003</c:v>
                </c:pt>
                <c:pt idx="1195">
                  <c:v>280.74</c:v>
                </c:pt>
                <c:pt idx="1196">
                  <c:v>280.76</c:v>
                </c:pt>
                <c:pt idx="1197">
                  <c:v>280.77999999999969</c:v>
                </c:pt>
                <c:pt idx="1198">
                  <c:v>280.8</c:v>
                </c:pt>
                <c:pt idx="1199">
                  <c:v>280.82</c:v>
                </c:pt>
                <c:pt idx="1200">
                  <c:v>280.83</c:v>
                </c:pt>
                <c:pt idx="1201">
                  <c:v>280.85000000000002</c:v>
                </c:pt>
                <c:pt idx="1202">
                  <c:v>280.87</c:v>
                </c:pt>
                <c:pt idx="1203">
                  <c:v>280.89</c:v>
                </c:pt>
                <c:pt idx="1204">
                  <c:v>280.89999999999969</c:v>
                </c:pt>
                <c:pt idx="1205">
                  <c:v>280.91999999999899</c:v>
                </c:pt>
                <c:pt idx="1206">
                  <c:v>280.94</c:v>
                </c:pt>
                <c:pt idx="1207">
                  <c:v>280.95999999999964</c:v>
                </c:pt>
                <c:pt idx="1208">
                  <c:v>280.97000000000003</c:v>
                </c:pt>
                <c:pt idx="1209">
                  <c:v>280.98999999999899</c:v>
                </c:pt>
                <c:pt idx="1210">
                  <c:v>281.01</c:v>
                </c:pt>
                <c:pt idx="1211">
                  <c:v>281.02</c:v>
                </c:pt>
                <c:pt idx="1212">
                  <c:v>281.04000000000002</c:v>
                </c:pt>
                <c:pt idx="1213">
                  <c:v>281.05</c:v>
                </c:pt>
                <c:pt idx="1214">
                  <c:v>281.07</c:v>
                </c:pt>
                <c:pt idx="1215">
                  <c:v>281.08</c:v>
                </c:pt>
                <c:pt idx="1216">
                  <c:v>281.10000000000002</c:v>
                </c:pt>
                <c:pt idx="1217">
                  <c:v>281.11</c:v>
                </c:pt>
                <c:pt idx="1218">
                  <c:v>281.13</c:v>
                </c:pt>
                <c:pt idx="1219">
                  <c:v>281.14000000000038</c:v>
                </c:pt>
                <c:pt idx="1220">
                  <c:v>281.16000000000008</c:v>
                </c:pt>
                <c:pt idx="1221">
                  <c:v>281.17</c:v>
                </c:pt>
                <c:pt idx="1222">
                  <c:v>281.19</c:v>
                </c:pt>
                <c:pt idx="1223">
                  <c:v>281.2</c:v>
                </c:pt>
                <c:pt idx="1224">
                  <c:v>281.20999999999964</c:v>
                </c:pt>
                <c:pt idx="1225">
                  <c:v>281.22999999999894</c:v>
                </c:pt>
                <c:pt idx="1226">
                  <c:v>281.24</c:v>
                </c:pt>
                <c:pt idx="1227">
                  <c:v>281.25</c:v>
                </c:pt>
                <c:pt idx="1228">
                  <c:v>281.27</c:v>
                </c:pt>
                <c:pt idx="1229">
                  <c:v>281.27999999999969</c:v>
                </c:pt>
                <c:pt idx="1230">
                  <c:v>281.28999999999894</c:v>
                </c:pt>
                <c:pt idx="1231">
                  <c:v>281.3</c:v>
                </c:pt>
                <c:pt idx="1232">
                  <c:v>281.32</c:v>
                </c:pt>
                <c:pt idx="1233">
                  <c:v>281.33</c:v>
                </c:pt>
                <c:pt idx="1234">
                  <c:v>281.33999999999969</c:v>
                </c:pt>
                <c:pt idx="1235">
                  <c:v>281.35000000000002</c:v>
                </c:pt>
                <c:pt idx="1236">
                  <c:v>281.36</c:v>
                </c:pt>
                <c:pt idx="1237">
                  <c:v>281.37</c:v>
                </c:pt>
                <c:pt idx="1238">
                  <c:v>281.39</c:v>
                </c:pt>
                <c:pt idx="1239">
                  <c:v>281.39999999999969</c:v>
                </c:pt>
                <c:pt idx="1240">
                  <c:v>281.41000000000003</c:v>
                </c:pt>
                <c:pt idx="1241">
                  <c:v>281.41999999999899</c:v>
                </c:pt>
                <c:pt idx="1242">
                  <c:v>281.42999999999893</c:v>
                </c:pt>
                <c:pt idx="1243">
                  <c:v>281.44</c:v>
                </c:pt>
                <c:pt idx="1244">
                  <c:v>281.45</c:v>
                </c:pt>
                <c:pt idx="1245">
                  <c:v>281.45999999999964</c:v>
                </c:pt>
                <c:pt idx="1246">
                  <c:v>281.47000000000003</c:v>
                </c:pt>
                <c:pt idx="1247">
                  <c:v>281.47999999999894</c:v>
                </c:pt>
                <c:pt idx="1248">
                  <c:v>281.48999999999899</c:v>
                </c:pt>
                <c:pt idx="1249">
                  <c:v>281.48999999999899</c:v>
                </c:pt>
                <c:pt idx="1250">
                  <c:v>281.5</c:v>
                </c:pt>
                <c:pt idx="1251">
                  <c:v>281.51</c:v>
                </c:pt>
                <c:pt idx="1252">
                  <c:v>281.52</c:v>
                </c:pt>
                <c:pt idx="1253">
                  <c:v>281.52999999999969</c:v>
                </c:pt>
                <c:pt idx="1254">
                  <c:v>281.54000000000002</c:v>
                </c:pt>
                <c:pt idx="1255">
                  <c:v>281.54000000000002</c:v>
                </c:pt>
                <c:pt idx="1256">
                  <c:v>281.55</c:v>
                </c:pt>
                <c:pt idx="1257">
                  <c:v>281.56</c:v>
                </c:pt>
                <c:pt idx="1258">
                  <c:v>281.56</c:v>
                </c:pt>
                <c:pt idx="1259">
                  <c:v>281.57</c:v>
                </c:pt>
                <c:pt idx="1260">
                  <c:v>281.58</c:v>
                </c:pt>
                <c:pt idx="1261">
                  <c:v>281.58</c:v>
                </c:pt>
                <c:pt idx="1262">
                  <c:v>281.58999999999969</c:v>
                </c:pt>
                <c:pt idx="1263">
                  <c:v>281.60000000000002</c:v>
                </c:pt>
                <c:pt idx="1264">
                  <c:v>281.60000000000002</c:v>
                </c:pt>
                <c:pt idx="1265">
                  <c:v>281.61</c:v>
                </c:pt>
                <c:pt idx="1266">
                  <c:v>281.61</c:v>
                </c:pt>
                <c:pt idx="1267">
                  <c:v>281.62</c:v>
                </c:pt>
                <c:pt idx="1268">
                  <c:v>281.62</c:v>
                </c:pt>
                <c:pt idx="1269">
                  <c:v>281.63</c:v>
                </c:pt>
                <c:pt idx="1270">
                  <c:v>281.63</c:v>
                </c:pt>
                <c:pt idx="1271">
                  <c:v>281.64000000000038</c:v>
                </c:pt>
                <c:pt idx="1272">
                  <c:v>281.64000000000038</c:v>
                </c:pt>
                <c:pt idx="1273">
                  <c:v>281.64000000000038</c:v>
                </c:pt>
                <c:pt idx="1274">
                  <c:v>281.64999999999998</c:v>
                </c:pt>
                <c:pt idx="1275">
                  <c:v>281.64999999999998</c:v>
                </c:pt>
                <c:pt idx="1276">
                  <c:v>281.64999999999998</c:v>
                </c:pt>
                <c:pt idx="1277">
                  <c:v>281.66000000000008</c:v>
                </c:pt>
                <c:pt idx="1278">
                  <c:v>281.66000000000008</c:v>
                </c:pt>
                <c:pt idx="1279">
                  <c:v>281.66000000000008</c:v>
                </c:pt>
                <c:pt idx="1280">
                  <c:v>281.67</c:v>
                </c:pt>
                <c:pt idx="1281">
                  <c:v>281.67</c:v>
                </c:pt>
                <c:pt idx="1282">
                  <c:v>281.67</c:v>
                </c:pt>
                <c:pt idx="1283">
                  <c:v>281.67</c:v>
                </c:pt>
                <c:pt idx="1284">
                  <c:v>281.67</c:v>
                </c:pt>
                <c:pt idx="1285">
                  <c:v>281.67</c:v>
                </c:pt>
                <c:pt idx="1286">
                  <c:v>281.68</c:v>
                </c:pt>
                <c:pt idx="1287">
                  <c:v>281.68</c:v>
                </c:pt>
                <c:pt idx="1288">
                  <c:v>281.68</c:v>
                </c:pt>
                <c:pt idx="1289">
                  <c:v>281.68</c:v>
                </c:pt>
                <c:pt idx="1290">
                  <c:v>281.68</c:v>
                </c:pt>
                <c:pt idx="1291">
                  <c:v>281.68</c:v>
                </c:pt>
                <c:pt idx="1292">
                  <c:v>281.68</c:v>
                </c:pt>
                <c:pt idx="1293">
                  <c:v>281.68</c:v>
                </c:pt>
                <c:pt idx="1294">
                  <c:v>281.68</c:v>
                </c:pt>
                <c:pt idx="1295">
                  <c:v>281.67</c:v>
                </c:pt>
                <c:pt idx="1296">
                  <c:v>281.67</c:v>
                </c:pt>
                <c:pt idx="1297">
                  <c:v>281.67</c:v>
                </c:pt>
                <c:pt idx="1298">
                  <c:v>281.67</c:v>
                </c:pt>
                <c:pt idx="1299">
                  <c:v>281.67</c:v>
                </c:pt>
                <c:pt idx="1300">
                  <c:v>281.67</c:v>
                </c:pt>
                <c:pt idx="1301">
                  <c:v>281.66000000000008</c:v>
                </c:pt>
                <c:pt idx="1302">
                  <c:v>281.66000000000008</c:v>
                </c:pt>
                <c:pt idx="1303">
                  <c:v>281.66000000000008</c:v>
                </c:pt>
                <c:pt idx="1304">
                  <c:v>281.64999999999998</c:v>
                </c:pt>
                <c:pt idx="1305">
                  <c:v>281.64999999999998</c:v>
                </c:pt>
                <c:pt idx="1306">
                  <c:v>281.64999999999998</c:v>
                </c:pt>
                <c:pt idx="1307">
                  <c:v>281.64000000000038</c:v>
                </c:pt>
                <c:pt idx="1308">
                  <c:v>281.64000000000038</c:v>
                </c:pt>
                <c:pt idx="1309">
                  <c:v>281.63</c:v>
                </c:pt>
                <c:pt idx="1310">
                  <c:v>281.63</c:v>
                </c:pt>
                <c:pt idx="1311">
                  <c:v>281.62</c:v>
                </c:pt>
                <c:pt idx="1312">
                  <c:v>281.62</c:v>
                </c:pt>
                <c:pt idx="1313">
                  <c:v>281.61</c:v>
                </c:pt>
                <c:pt idx="1314">
                  <c:v>281.61</c:v>
                </c:pt>
                <c:pt idx="1315">
                  <c:v>281.60000000000002</c:v>
                </c:pt>
                <c:pt idx="1316">
                  <c:v>281.58999999999969</c:v>
                </c:pt>
                <c:pt idx="1317">
                  <c:v>281.58999999999969</c:v>
                </c:pt>
                <c:pt idx="1318">
                  <c:v>281.58</c:v>
                </c:pt>
                <c:pt idx="1319">
                  <c:v>281.57</c:v>
                </c:pt>
                <c:pt idx="1320">
                  <c:v>281.57</c:v>
                </c:pt>
                <c:pt idx="1321">
                  <c:v>281.56</c:v>
                </c:pt>
                <c:pt idx="1322">
                  <c:v>281.55</c:v>
                </c:pt>
                <c:pt idx="1323">
                  <c:v>281.54000000000002</c:v>
                </c:pt>
                <c:pt idx="1324">
                  <c:v>281.52999999999969</c:v>
                </c:pt>
                <c:pt idx="1325">
                  <c:v>281.52</c:v>
                </c:pt>
                <c:pt idx="1326">
                  <c:v>281.52</c:v>
                </c:pt>
                <c:pt idx="1327">
                  <c:v>281.51</c:v>
                </c:pt>
                <c:pt idx="1328">
                  <c:v>281.5</c:v>
                </c:pt>
                <c:pt idx="1329">
                  <c:v>281.48999999999899</c:v>
                </c:pt>
                <c:pt idx="1330">
                  <c:v>281.47999999999894</c:v>
                </c:pt>
                <c:pt idx="1331">
                  <c:v>281.47000000000003</c:v>
                </c:pt>
                <c:pt idx="1332">
                  <c:v>281.45</c:v>
                </c:pt>
                <c:pt idx="1333">
                  <c:v>281.44</c:v>
                </c:pt>
                <c:pt idx="1334">
                  <c:v>281.42999999999893</c:v>
                </c:pt>
                <c:pt idx="1335">
                  <c:v>281.41999999999899</c:v>
                </c:pt>
                <c:pt idx="1336">
                  <c:v>281.41000000000003</c:v>
                </c:pt>
                <c:pt idx="1337">
                  <c:v>281.39999999999969</c:v>
                </c:pt>
                <c:pt idx="1338">
                  <c:v>281.38</c:v>
                </c:pt>
                <c:pt idx="1339">
                  <c:v>281.37</c:v>
                </c:pt>
                <c:pt idx="1340">
                  <c:v>281.36</c:v>
                </c:pt>
                <c:pt idx="1341">
                  <c:v>281.33999999999969</c:v>
                </c:pt>
                <c:pt idx="1342">
                  <c:v>281.33</c:v>
                </c:pt>
                <c:pt idx="1343">
                  <c:v>281.31</c:v>
                </c:pt>
                <c:pt idx="1344">
                  <c:v>281.3</c:v>
                </c:pt>
                <c:pt idx="1345">
                  <c:v>281.27999999999969</c:v>
                </c:pt>
                <c:pt idx="1346">
                  <c:v>281.27</c:v>
                </c:pt>
                <c:pt idx="1347">
                  <c:v>281.25</c:v>
                </c:pt>
                <c:pt idx="1348">
                  <c:v>281.24</c:v>
                </c:pt>
                <c:pt idx="1349">
                  <c:v>281.22000000000003</c:v>
                </c:pt>
                <c:pt idx="1350">
                  <c:v>281.2</c:v>
                </c:pt>
                <c:pt idx="1351">
                  <c:v>281.19</c:v>
                </c:pt>
                <c:pt idx="1352">
                  <c:v>281.17</c:v>
                </c:pt>
                <c:pt idx="1353">
                  <c:v>281.14999999999998</c:v>
                </c:pt>
                <c:pt idx="1354">
                  <c:v>281.13</c:v>
                </c:pt>
                <c:pt idx="1355">
                  <c:v>281.12</c:v>
                </c:pt>
                <c:pt idx="1356">
                  <c:v>281.10000000000002</c:v>
                </c:pt>
                <c:pt idx="1357">
                  <c:v>281.08</c:v>
                </c:pt>
                <c:pt idx="1358">
                  <c:v>281.06</c:v>
                </c:pt>
                <c:pt idx="1359">
                  <c:v>281.04000000000002</c:v>
                </c:pt>
                <c:pt idx="1360">
                  <c:v>281.02</c:v>
                </c:pt>
                <c:pt idx="1361">
                  <c:v>281</c:v>
                </c:pt>
                <c:pt idx="1362">
                  <c:v>280.97999999999894</c:v>
                </c:pt>
                <c:pt idx="1363">
                  <c:v>280.95</c:v>
                </c:pt>
                <c:pt idx="1364">
                  <c:v>280.92999999999893</c:v>
                </c:pt>
                <c:pt idx="1365">
                  <c:v>280.91000000000003</c:v>
                </c:pt>
                <c:pt idx="1366">
                  <c:v>280.89</c:v>
                </c:pt>
                <c:pt idx="1367">
                  <c:v>280.86</c:v>
                </c:pt>
                <c:pt idx="1368">
                  <c:v>280.83999999999969</c:v>
                </c:pt>
                <c:pt idx="1369">
                  <c:v>280.82</c:v>
                </c:pt>
                <c:pt idx="1370">
                  <c:v>280.78999999999894</c:v>
                </c:pt>
                <c:pt idx="1371">
                  <c:v>280.77</c:v>
                </c:pt>
                <c:pt idx="1372">
                  <c:v>280.74</c:v>
                </c:pt>
                <c:pt idx="1373">
                  <c:v>280.72000000000003</c:v>
                </c:pt>
                <c:pt idx="1374">
                  <c:v>280.69</c:v>
                </c:pt>
                <c:pt idx="1375">
                  <c:v>280.67</c:v>
                </c:pt>
                <c:pt idx="1376">
                  <c:v>280.64000000000038</c:v>
                </c:pt>
                <c:pt idx="1377">
                  <c:v>280.61</c:v>
                </c:pt>
                <c:pt idx="1378">
                  <c:v>280.58</c:v>
                </c:pt>
                <c:pt idx="1379">
                  <c:v>280.56</c:v>
                </c:pt>
                <c:pt idx="1380">
                  <c:v>280.52999999999969</c:v>
                </c:pt>
                <c:pt idx="1381">
                  <c:v>280.5</c:v>
                </c:pt>
                <c:pt idx="1382">
                  <c:v>280.47000000000003</c:v>
                </c:pt>
                <c:pt idx="1383">
                  <c:v>280.44</c:v>
                </c:pt>
                <c:pt idx="1384">
                  <c:v>280.41000000000003</c:v>
                </c:pt>
                <c:pt idx="1385">
                  <c:v>280.38</c:v>
                </c:pt>
                <c:pt idx="1386">
                  <c:v>280.33999999999969</c:v>
                </c:pt>
                <c:pt idx="1387">
                  <c:v>280.31</c:v>
                </c:pt>
                <c:pt idx="1388">
                  <c:v>280.27999999999969</c:v>
                </c:pt>
                <c:pt idx="1389">
                  <c:v>280.25</c:v>
                </c:pt>
                <c:pt idx="1390">
                  <c:v>280.20999999999964</c:v>
                </c:pt>
                <c:pt idx="1391">
                  <c:v>280.18</c:v>
                </c:pt>
                <c:pt idx="1392">
                  <c:v>280.14999999999998</c:v>
                </c:pt>
                <c:pt idx="1393">
                  <c:v>280.11</c:v>
                </c:pt>
                <c:pt idx="1394">
                  <c:v>280.07</c:v>
                </c:pt>
                <c:pt idx="1395">
                  <c:v>280.04000000000002</c:v>
                </c:pt>
                <c:pt idx="1396">
                  <c:v>280</c:v>
                </c:pt>
                <c:pt idx="1397">
                  <c:v>279.97000000000003</c:v>
                </c:pt>
                <c:pt idx="1398">
                  <c:v>279.92999999999893</c:v>
                </c:pt>
                <c:pt idx="1399">
                  <c:v>279.89</c:v>
                </c:pt>
                <c:pt idx="1400">
                  <c:v>279.85000000000002</c:v>
                </c:pt>
                <c:pt idx="1401">
                  <c:v>279.81</c:v>
                </c:pt>
                <c:pt idx="1402">
                  <c:v>279.77</c:v>
                </c:pt>
                <c:pt idx="1403">
                  <c:v>279.72999999999894</c:v>
                </c:pt>
                <c:pt idx="1404">
                  <c:v>279.69</c:v>
                </c:pt>
                <c:pt idx="1405">
                  <c:v>279.64999999999998</c:v>
                </c:pt>
                <c:pt idx="1406">
                  <c:v>279.61</c:v>
                </c:pt>
                <c:pt idx="1407">
                  <c:v>279.56</c:v>
                </c:pt>
                <c:pt idx="1408">
                  <c:v>279.52</c:v>
                </c:pt>
                <c:pt idx="1409">
                  <c:v>279.47999999999894</c:v>
                </c:pt>
                <c:pt idx="1410">
                  <c:v>279.42999999999893</c:v>
                </c:pt>
                <c:pt idx="1411">
                  <c:v>279.39</c:v>
                </c:pt>
                <c:pt idx="1412">
                  <c:v>279.33999999999969</c:v>
                </c:pt>
                <c:pt idx="1413">
                  <c:v>279.28999999999894</c:v>
                </c:pt>
                <c:pt idx="1414">
                  <c:v>279.25</c:v>
                </c:pt>
                <c:pt idx="1415">
                  <c:v>279.2</c:v>
                </c:pt>
                <c:pt idx="1416">
                  <c:v>279.14999999999998</c:v>
                </c:pt>
                <c:pt idx="1417">
                  <c:v>279.10000000000002</c:v>
                </c:pt>
                <c:pt idx="1418">
                  <c:v>279.05</c:v>
                </c:pt>
                <c:pt idx="1419">
                  <c:v>279</c:v>
                </c:pt>
                <c:pt idx="1420">
                  <c:v>278.95</c:v>
                </c:pt>
                <c:pt idx="1421">
                  <c:v>278.89999999999969</c:v>
                </c:pt>
                <c:pt idx="1422">
                  <c:v>278.83999999999969</c:v>
                </c:pt>
                <c:pt idx="1423">
                  <c:v>278.78999999999894</c:v>
                </c:pt>
                <c:pt idx="1424">
                  <c:v>278.74</c:v>
                </c:pt>
                <c:pt idx="1425">
                  <c:v>278.68</c:v>
                </c:pt>
                <c:pt idx="1426">
                  <c:v>278.63</c:v>
                </c:pt>
                <c:pt idx="1427">
                  <c:v>278.57</c:v>
                </c:pt>
                <c:pt idx="1428">
                  <c:v>278.51</c:v>
                </c:pt>
                <c:pt idx="1429">
                  <c:v>278.45999999999964</c:v>
                </c:pt>
                <c:pt idx="1430">
                  <c:v>278.39999999999969</c:v>
                </c:pt>
                <c:pt idx="1431">
                  <c:v>278.33999999999969</c:v>
                </c:pt>
                <c:pt idx="1432">
                  <c:v>278.27999999999969</c:v>
                </c:pt>
                <c:pt idx="1433">
                  <c:v>278.22000000000003</c:v>
                </c:pt>
                <c:pt idx="1434">
                  <c:v>278.16000000000008</c:v>
                </c:pt>
                <c:pt idx="1435">
                  <c:v>278.08999999999969</c:v>
                </c:pt>
                <c:pt idx="1436">
                  <c:v>278.02999999999969</c:v>
                </c:pt>
                <c:pt idx="1437">
                  <c:v>277.97000000000003</c:v>
                </c:pt>
                <c:pt idx="1438">
                  <c:v>277.89999999999969</c:v>
                </c:pt>
                <c:pt idx="1439">
                  <c:v>277.83999999999969</c:v>
                </c:pt>
                <c:pt idx="1440">
                  <c:v>277.77</c:v>
                </c:pt>
                <c:pt idx="1441">
                  <c:v>277.7</c:v>
                </c:pt>
                <c:pt idx="1442">
                  <c:v>277.64000000000038</c:v>
                </c:pt>
                <c:pt idx="1443">
                  <c:v>277.57</c:v>
                </c:pt>
                <c:pt idx="1444">
                  <c:v>277.5</c:v>
                </c:pt>
                <c:pt idx="1445">
                  <c:v>277.42999999999893</c:v>
                </c:pt>
                <c:pt idx="1446">
                  <c:v>277.36</c:v>
                </c:pt>
                <c:pt idx="1447">
                  <c:v>277.27999999999969</c:v>
                </c:pt>
                <c:pt idx="1448">
                  <c:v>277.20999999999964</c:v>
                </c:pt>
                <c:pt idx="1449">
                  <c:v>277.14000000000038</c:v>
                </c:pt>
                <c:pt idx="1450">
                  <c:v>277.06</c:v>
                </c:pt>
                <c:pt idx="1451">
                  <c:v>276.97999999999894</c:v>
                </c:pt>
                <c:pt idx="1452">
                  <c:v>276.91000000000003</c:v>
                </c:pt>
                <c:pt idx="1453">
                  <c:v>276.83</c:v>
                </c:pt>
                <c:pt idx="1454">
                  <c:v>276.75</c:v>
                </c:pt>
                <c:pt idx="1455">
                  <c:v>276.67</c:v>
                </c:pt>
                <c:pt idx="1456">
                  <c:v>276.58999999999969</c:v>
                </c:pt>
                <c:pt idx="1457">
                  <c:v>276.51</c:v>
                </c:pt>
                <c:pt idx="1458">
                  <c:v>276.42999999999893</c:v>
                </c:pt>
                <c:pt idx="1459">
                  <c:v>276.33999999999969</c:v>
                </c:pt>
                <c:pt idx="1460">
                  <c:v>276.26</c:v>
                </c:pt>
                <c:pt idx="1461">
                  <c:v>276.17</c:v>
                </c:pt>
                <c:pt idx="1462">
                  <c:v>276.08</c:v>
                </c:pt>
                <c:pt idx="1463">
                  <c:v>275.98999999999899</c:v>
                </c:pt>
                <c:pt idx="1464">
                  <c:v>275.89999999999969</c:v>
                </c:pt>
                <c:pt idx="1465">
                  <c:v>275.81</c:v>
                </c:pt>
                <c:pt idx="1466">
                  <c:v>275.72000000000003</c:v>
                </c:pt>
                <c:pt idx="1467">
                  <c:v>275.63</c:v>
                </c:pt>
                <c:pt idx="1468">
                  <c:v>275.54000000000002</c:v>
                </c:pt>
                <c:pt idx="1469">
                  <c:v>275.44</c:v>
                </c:pt>
                <c:pt idx="1470">
                  <c:v>275.33999999999969</c:v>
                </c:pt>
                <c:pt idx="1471">
                  <c:v>275.25</c:v>
                </c:pt>
                <c:pt idx="1472">
                  <c:v>275.14999999999998</c:v>
                </c:pt>
                <c:pt idx="1473">
                  <c:v>275.05</c:v>
                </c:pt>
                <c:pt idx="1474">
                  <c:v>274.95</c:v>
                </c:pt>
                <c:pt idx="1475">
                  <c:v>274.83999999999969</c:v>
                </c:pt>
                <c:pt idx="1476">
                  <c:v>274.74</c:v>
                </c:pt>
                <c:pt idx="1477">
                  <c:v>274.63</c:v>
                </c:pt>
                <c:pt idx="1478">
                  <c:v>274.52999999999969</c:v>
                </c:pt>
                <c:pt idx="1479">
                  <c:v>274.41999999999899</c:v>
                </c:pt>
                <c:pt idx="1480">
                  <c:v>274.31</c:v>
                </c:pt>
                <c:pt idx="1481">
                  <c:v>274.2</c:v>
                </c:pt>
                <c:pt idx="1482">
                  <c:v>274.08999999999969</c:v>
                </c:pt>
                <c:pt idx="1483">
                  <c:v>273.97000000000003</c:v>
                </c:pt>
                <c:pt idx="1484">
                  <c:v>273.86</c:v>
                </c:pt>
                <c:pt idx="1485">
                  <c:v>273.74</c:v>
                </c:pt>
                <c:pt idx="1486">
                  <c:v>273.62</c:v>
                </c:pt>
                <c:pt idx="1487">
                  <c:v>273.5</c:v>
                </c:pt>
                <c:pt idx="1488">
                  <c:v>273.38</c:v>
                </c:pt>
                <c:pt idx="1489">
                  <c:v>273.26</c:v>
                </c:pt>
                <c:pt idx="1490">
                  <c:v>273.13</c:v>
                </c:pt>
                <c:pt idx="1491">
                  <c:v>273</c:v>
                </c:pt>
                <c:pt idx="1492">
                  <c:v>272.87</c:v>
                </c:pt>
                <c:pt idx="1493">
                  <c:v>272.74</c:v>
                </c:pt>
                <c:pt idx="1494">
                  <c:v>272.61</c:v>
                </c:pt>
                <c:pt idx="1495">
                  <c:v>272.47999999999894</c:v>
                </c:pt>
                <c:pt idx="1496">
                  <c:v>272.33999999999969</c:v>
                </c:pt>
                <c:pt idx="1497">
                  <c:v>272.2</c:v>
                </c:pt>
                <c:pt idx="1498">
                  <c:v>272.06</c:v>
                </c:pt>
                <c:pt idx="1499">
                  <c:v>271.91999999999899</c:v>
                </c:pt>
                <c:pt idx="1500">
                  <c:v>271.77</c:v>
                </c:pt>
                <c:pt idx="1501">
                  <c:v>271.63</c:v>
                </c:pt>
                <c:pt idx="1502">
                  <c:v>271.47999999999894</c:v>
                </c:pt>
                <c:pt idx="1503">
                  <c:v>271.33</c:v>
                </c:pt>
                <c:pt idx="1504">
                  <c:v>271.17</c:v>
                </c:pt>
                <c:pt idx="1505">
                  <c:v>271.02</c:v>
                </c:pt>
                <c:pt idx="1506">
                  <c:v>270.86</c:v>
                </c:pt>
                <c:pt idx="1507">
                  <c:v>270.7</c:v>
                </c:pt>
                <c:pt idx="1508">
                  <c:v>270.52999999999969</c:v>
                </c:pt>
                <c:pt idx="1509">
                  <c:v>270.37</c:v>
                </c:pt>
                <c:pt idx="1510">
                  <c:v>270.2</c:v>
                </c:pt>
                <c:pt idx="1511">
                  <c:v>270.02999999999969</c:v>
                </c:pt>
                <c:pt idx="1512">
                  <c:v>269.85000000000002</c:v>
                </c:pt>
                <c:pt idx="1513">
                  <c:v>269.67</c:v>
                </c:pt>
                <c:pt idx="1514">
                  <c:v>269.48999999999899</c:v>
                </c:pt>
                <c:pt idx="1515">
                  <c:v>269.31</c:v>
                </c:pt>
                <c:pt idx="1516">
                  <c:v>269.12</c:v>
                </c:pt>
                <c:pt idx="1517">
                  <c:v>268.92999999999893</c:v>
                </c:pt>
                <c:pt idx="1518">
                  <c:v>268.72999999999894</c:v>
                </c:pt>
                <c:pt idx="1519">
                  <c:v>268.52999999999969</c:v>
                </c:pt>
                <c:pt idx="1520">
                  <c:v>268.33</c:v>
                </c:pt>
                <c:pt idx="1521">
                  <c:v>268.13</c:v>
                </c:pt>
                <c:pt idx="1522">
                  <c:v>267.91999999999899</c:v>
                </c:pt>
                <c:pt idx="1523">
                  <c:v>267.7</c:v>
                </c:pt>
                <c:pt idx="1524">
                  <c:v>267.48999999999899</c:v>
                </c:pt>
                <c:pt idx="1525">
                  <c:v>267.26</c:v>
                </c:pt>
                <c:pt idx="1526">
                  <c:v>267.04000000000002</c:v>
                </c:pt>
                <c:pt idx="1527">
                  <c:v>266.81</c:v>
                </c:pt>
                <c:pt idx="1528">
                  <c:v>266.57</c:v>
                </c:pt>
                <c:pt idx="1529">
                  <c:v>266.33</c:v>
                </c:pt>
                <c:pt idx="1530">
                  <c:v>266.08</c:v>
                </c:pt>
                <c:pt idx="1531">
                  <c:v>265.83</c:v>
                </c:pt>
                <c:pt idx="1532">
                  <c:v>265.58</c:v>
                </c:pt>
                <c:pt idx="1533">
                  <c:v>265.31</c:v>
                </c:pt>
                <c:pt idx="1534">
                  <c:v>265.04000000000002</c:v>
                </c:pt>
                <c:pt idx="1535">
                  <c:v>264.77</c:v>
                </c:pt>
                <c:pt idx="1536">
                  <c:v>264.48999999999899</c:v>
                </c:pt>
                <c:pt idx="1537">
                  <c:v>264.2</c:v>
                </c:pt>
                <c:pt idx="1538">
                  <c:v>263.91000000000003</c:v>
                </c:pt>
                <c:pt idx="1539">
                  <c:v>263.61</c:v>
                </c:pt>
                <c:pt idx="1540">
                  <c:v>263.3</c:v>
                </c:pt>
                <c:pt idx="1541">
                  <c:v>262.98999999999899</c:v>
                </c:pt>
                <c:pt idx="1542">
                  <c:v>262.67</c:v>
                </c:pt>
                <c:pt idx="1543">
                  <c:v>262.33</c:v>
                </c:pt>
                <c:pt idx="1544">
                  <c:v>262</c:v>
                </c:pt>
                <c:pt idx="1545">
                  <c:v>261.64999999999998</c:v>
                </c:pt>
                <c:pt idx="1546">
                  <c:v>261.28999999999894</c:v>
                </c:pt>
                <c:pt idx="1547">
                  <c:v>260.92999999999893</c:v>
                </c:pt>
                <c:pt idx="1548">
                  <c:v>260.55</c:v>
                </c:pt>
                <c:pt idx="1549">
                  <c:v>260.17</c:v>
                </c:pt>
                <c:pt idx="1550">
                  <c:v>259.77</c:v>
                </c:pt>
                <c:pt idx="1551">
                  <c:v>259.37</c:v>
                </c:pt>
                <c:pt idx="1552">
                  <c:v>258.95</c:v>
                </c:pt>
                <c:pt idx="1553">
                  <c:v>258.52999999999969</c:v>
                </c:pt>
                <c:pt idx="1554">
                  <c:v>258.08999999999969</c:v>
                </c:pt>
                <c:pt idx="1555">
                  <c:v>257.64000000000038</c:v>
                </c:pt>
                <c:pt idx="1556">
                  <c:v>257.18</c:v>
                </c:pt>
                <c:pt idx="1557">
                  <c:v>256.7</c:v>
                </c:pt>
                <c:pt idx="1558">
                  <c:v>256.20999999999964</c:v>
                </c:pt>
                <c:pt idx="1559">
                  <c:v>255.70999999999998</c:v>
                </c:pt>
                <c:pt idx="1560">
                  <c:v>255.2</c:v>
                </c:pt>
                <c:pt idx="1561">
                  <c:v>254.67</c:v>
                </c:pt>
                <c:pt idx="1562">
                  <c:v>254.13</c:v>
                </c:pt>
                <c:pt idx="1563">
                  <c:v>253.57</c:v>
                </c:pt>
                <c:pt idx="1564">
                  <c:v>252.99</c:v>
                </c:pt>
                <c:pt idx="1565">
                  <c:v>252.41</c:v>
                </c:pt>
                <c:pt idx="1566">
                  <c:v>251.8</c:v>
                </c:pt>
                <c:pt idx="1567">
                  <c:v>251.18</c:v>
                </c:pt>
                <c:pt idx="1568">
                  <c:v>250.54</c:v>
                </c:pt>
                <c:pt idx="1569">
                  <c:v>249.89000000000001</c:v>
                </c:pt>
                <c:pt idx="1570">
                  <c:v>249.20999999999998</c:v>
                </c:pt>
                <c:pt idx="1571">
                  <c:v>248.52</c:v>
                </c:pt>
                <c:pt idx="1572">
                  <c:v>247.81</c:v>
                </c:pt>
                <c:pt idx="1573">
                  <c:v>247.08</c:v>
                </c:pt>
                <c:pt idx="1574">
                  <c:v>246.32000000000082</c:v>
                </c:pt>
                <c:pt idx="1575">
                  <c:v>245.55</c:v>
                </c:pt>
                <c:pt idx="1576">
                  <c:v>244.76</c:v>
                </c:pt>
                <c:pt idx="1577">
                  <c:v>243.95000000000007</c:v>
                </c:pt>
                <c:pt idx="1578">
                  <c:v>243.10999999999999</c:v>
                </c:pt>
                <c:pt idx="1579">
                  <c:v>242.26</c:v>
                </c:pt>
                <c:pt idx="1580">
                  <c:v>241.38000000000082</c:v>
                </c:pt>
                <c:pt idx="1581">
                  <c:v>240.48000000000027</c:v>
                </c:pt>
                <c:pt idx="1582">
                  <c:v>239.56</c:v>
                </c:pt>
                <c:pt idx="1583">
                  <c:v>238.60999999999999</c:v>
                </c:pt>
                <c:pt idx="1584">
                  <c:v>237.62</c:v>
                </c:pt>
                <c:pt idx="1585">
                  <c:v>236.54</c:v>
                </c:pt>
                <c:pt idx="1586">
                  <c:v>235.31</c:v>
                </c:pt>
                <c:pt idx="1587">
                  <c:v>233.81</c:v>
                </c:pt>
                <c:pt idx="1588">
                  <c:v>232.66</c:v>
                </c:pt>
                <c:pt idx="1589">
                  <c:v>233.84</c:v>
                </c:pt>
                <c:pt idx="1590">
                  <c:v>235.33</c:v>
                </c:pt>
                <c:pt idx="1591">
                  <c:v>236.55</c:v>
                </c:pt>
                <c:pt idx="1592">
                  <c:v>237.62</c:v>
                </c:pt>
                <c:pt idx="1593">
                  <c:v>238.62</c:v>
                </c:pt>
                <c:pt idx="1594">
                  <c:v>239.56</c:v>
                </c:pt>
                <c:pt idx="1595">
                  <c:v>240.48000000000027</c:v>
                </c:pt>
                <c:pt idx="1596">
                  <c:v>241.37</c:v>
                </c:pt>
                <c:pt idx="1597">
                  <c:v>242.23</c:v>
                </c:pt>
                <c:pt idx="1598">
                  <c:v>243.08</c:v>
                </c:pt>
                <c:pt idx="1599">
                  <c:v>243.9</c:v>
                </c:pt>
                <c:pt idx="1600">
                  <c:v>244.70999999999998</c:v>
                </c:pt>
                <c:pt idx="1601">
                  <c:v>245.49</c:v>
                </c:pt>
                <c:pt idx="1602">
                  <c:v>246.25</c:v>
                </c:pt>
                <c:pt idx="1603">
                  <c:v>246.99</c:v>
                </c:pt>
                <c:pt idx="1604">
                  <c:v>247.70999999999998</c:v>
                </c:pt>
                <c:pt idx="1605">
                  <c:v>248.41</c:v>
                </c:pt>
                <c:pt idx="1606">
                  <c:v>249.1</c:v>
                </c:pt>
                <c:pt idx="1607">
                  <c:v>249.76</c:v>
                </c:pt>
                <c:pt idx="1608">
                  <c:v>250.4</c:v>
                </c:pt>
                <c:pt idx="1609">
                  <c:v>251.03</c:v>
                </c:pt>
                <c:pt idx="1610">
                  <c:v>251.64</c:v>
                </c:pt>
                <c:pt idx="1611">
                  <c:v>252.23</c:v>
                </c:pt>
                <c:pt idx="1612">
                  <c:v>252.81</c:v>
                </c:pt>
                <c:pt idx="1613">
                  <c:v>253.37</c:v>
                </c:pt>
                <c:pt idx="1614">
                  <c:v>253.91</c:v>
                </c:pt>
                <c:pt idx="1615">
                  <c:v>254.44</c:v>
                </c:pt>
                <c:pt idx="1616">
                  <c:v>254.96</c:v>
                </c:pt>
                <c:pt idx="1617">
                  <c:v>255.46</c:v>
                </c:pt>
                <c:pt idx="1618">
                  <c:v>255.95000000000007</c:v>
                </c:pt>
                <c:pt idx="1619">
                  <c:v>256.41999999999899</c:v>
                </c:pt>
                <c:pt idx="1620">
                  <c:v>256.89</c:v>
                </c:pt>
                <c:pt idx="1621">
                  <c:v>257.33999999999969</c:v>
                </c:pt>
                <c:pt idx="1622">
                  <c:v>257.77</c:v>
                </c:pt>
                <c:pt idx="1623">
                  <c:v>258.2</c:v>
                </c:pt>
                <c:pt idx="1624">
                  <c:v>258.61</c:v>
                </c:pt>
                <c:pt idx="1625">
                  <c:v>259.02</c:v>
                </c:pt>
                <c:pt idx="1626">
                  <c:v>259.41000000000003</c:v>
                </c:pt>
                <c:pt idx="1627">
                  <c:v>259.78999999999894</c:v>
                </c:pt>
                <c:pt idx="1628">
                  <c:v>260.16000000000008</c:v>
                </c:pt>
                <c:pt idx="1629">
                  <c:v>260.52</c:v>
                </c:pt>
                <c:pt idx="1630">
                  <c:v>260.87</c:v>
                </c:pt>
                <c:pt idx="1631">
                  <c:v>261.22000000000003</c:v>
                </c:pt>
                <c:pt idx="1632">
                  <c:v>261.55</c:v>
                </c:pt>
                <c:pt idx="1633">
                  <c:v>261.88</c:v>
                </c:pt>
                <c:pt idx="1634">
                  <c:v>262.19</c:v>
                </c:pt>
                <c:pt idx="1635">
                  <c:v>262.5</c:v>
                </c:pt>
                <c:pt idx="1636">
                  <c:v>262.8</c:v>
                </c:pt>
                <c:pt idx="1637">
                  <c:v>263.10000000000002</c:v>
                </c:pt>
                <c:pt idx="1638">
                  <c:v>263.39</c:v>
                </c:pt>
                <c:pt idx="1639">
                  <c:v>263.66000000000008</c:v>
                </c:pt>
                <c:pt idx="1640">
                  <c:v>263.94</c:v>
                </c:pt>
                <c:pt idx="1641">
                  <c:v>264.2</c:v>
                </c:pt>
                <c:pt idx="1642">
                  <c:v>264.45999999999964</c:v>
                </c:pt>
                <c:pt idx="1643">
                  <c:v>264.72000000000003</c:v>
                </c:pt>
                <c:pt idx="1644">
                  <c:v>264.97000000000003</c:v>
                </c:pt>
                <c:pt idx="1645">
                  <c:v>265.20999999999964</c:v>
                </c:pt>
                <c:pt idx="1646">
                  <c:v>265.44</c:v>
                </c:pt>
                <c:pt idx="1647">
                  <c:v>265.68</c:v>
                </c:pt>
                <c:pt idx="1648">
                  <c:v>265.89999999999969</c:v>
                </c:pt>
                <c:pt idx="1649">
                  <c:v>266.12</c:v>
                </c:pt>
                <c:pt idx="1650">
                  <c:v>266.33999999999969</c:v>
                </c:pt>
                <c:pt idx="1651">
                  <c:v>266.55</c:v>
                </c:pt>
                <c:pt idx="1652">
                  <c:v>266.76</c:v>
                </c:pt>
                <c:pt idx="1653">
                  <c:v>266.95999999999964</c:v>
                </c:pt>
                <c:pt idx="1654">
                  <c:v>267.16000000000008</c:v>
                </c:pt>
                <c:pt idx="1655">
                  <c:v>267.35000000000002</c:v>
                </c:pt>
                <c:pt idx="1656">
                  <c:v>267.54000000000002</c:v>
                </c:pt>
                <c:pt idx="1657">
                  <c:v>267.72999999999894</c:v>
                </c:pt>
                <c:pt idx="1658">
                  <c:v>267.91000000000003</c:v>
                </c:pt>
                <c:pt idx="1659">
                  <c:v>268.08999999999969</c:v>
                </c:pt>
                <c:pt idx="1660">
                  <c:v>268.26</c:v>
                </c:pt>
                <c:pt idx="1661">
                  <c:v>268.42999999999893</c:v>
                </c:pt>
                <c:pt idx="1662">
                  <c:v>268.60000000000002</c:v>
                </c:pt>
                <c:pt idx="1663">
                  <c:v>268.76</c:v>
                </c:pt>
                <c:pt idx="1664">
                  <c:v>268.91999999999899</c:v>
                </c:pt>
                <c:pt idx="1665">
                  <c:v>269.08</c:v>
                </c:pt>
                <c:pt idx="1666">
                  <c:v>269.22999999999894</c:v>
                </c:pt>
                <c:pt idx="1667">
                  <c:v>269.38</c:v>
                </c:pt>
                <c:pt idx="1668">
                  <c:v>269.52999999999969</c:v>
                </c:pt>
                <c:pt idx="1669">
                  <c:v>269.68</c:v>
                </c:pt>
                <c:pt idx="1670">
                  <c:v>269.82</c:v>
                </c:pt>
                <c:pt idx="1671">
                  <c:v>269.95999999999964</c:v>
                </c:pt>
                <c:pt idx="1672">
                  <c:v>270.10000000000002</c:v>
                </c:pt>
                <c:pt idx="1673">
                  <c:v>270.22999999999894</c:v>
                </c:pt>
                <c:pt idx="1674">
                  <c:v>270.37</c:v>
                </c:pt>
                <c:pt idx="1675">
                  <c:v>270.48999999999899</c:v>
                </c:pt>
                <c:pt idx="1676">
                  <c:v>270.62</c:v>
                </c:pt>
                <c:pt idx="1677">
                  <c:v>270.75</c:v>
                </c:pt>
                <c:pt idx="1678">
                  <c:v>270.87</c:v>
                </c:pt>
                <c:pt idx="1679">
                  <c:v>270.98999999999899</c:v>
                </c:pt>
                <c:pt idx="1680">
                  <c:v>271.11</c:v>
                </c:pt>
                <c:pt idx="1681">
                  <c:v>271.22000000000003</c:v>
                </c:pt>
                <c:pt idx="1682">
                  <c:v>271.33999999999969</c:v>
                </c:pt>
                <c:pt idx="1683">
                  <c:v>271.45</c:v>
                </c:pt>
                <c:pt idx="1684">
                  <c:v>271.56</c:v>
                </c:pt>
                <c:pt idx="1685">
                  <c:v>271.67</c:v>
                </c:pt>
                <c:pt idx="1686">
                  <c:v>271.77</c:v>
                </c:pt>
                <c:pt idx="1687">
                  <c:v>271.87</c:v>
                </c:pt>
                <c:pt idx="1688">
                  <c:v>271.97999999999894</c:v>
                </c:pt>
                <c:pt idx="1689">
                  <c:v>272.08</c:v>
                </c:pt>
                <c:pt idx="1690">
                  <c:v>272.17</c:v>
                </c:pt>
                <c:pt idx="1691">
                  <c:v>272.27</c:v>
                </c:pt>
                <c:pt idx="1692">
                  <c:v>272.37</c:v>
                </c:pt>
                <c:pt idx="1693">
                  <c:v>272.45999999999964</c:v>
                </c:pt>
                <c:pt idx="1694">
                  <c:v>272.55</c:v>
                </c:pt>
                <c:pt idx="1695">
                  <c:v>272.64000000000038</c:v>
                </c:pt>
                <c:pt idx="1696">
                  <c:v>272.72999999999894</c:v>
                </c:pt>
                <c:pt idx="1697">
                  <c:v>272.82</c:v>
                </c:pt>
                <c:pt idx="1698">
                  <c:v>272.89999999999969</c:v>
                </c:pt>
                <c:pt idx="1699">
                  <c:v>272.98999999999899</c:v>
                </c:pt>
                <c:pt idx="1700">
                  <c:v>273.07</c:v>
                </c:pt>
                <c:pt idx="1701">
                  <c:v>273.14999999999998</c:v>
                </c:pt>
                <c:pt idx="1702">
                  <c:v>273.22999999999894</c:v>
                </c:pt>
                <c:pt idx="1703">
                  <c:v>273.31</c:v>
                </c:pt>
                <c:pt idx="1704">
                  <c:v>273.38</c:v>
                </c:pt>
                <c:pt idx="1705">
                  <c:v>273.45999999999964</c:v>
                </c:pt>
                <c:pt idx="1706">
                  <c:v>273.52999999999969</c:v>
                </c:pt>
                <c:pt idx="1707">
                  <c:v>273.60000000000002</c:v>
                </c:pt>
                <c:pt idx="1708">
                  <c:v>273.68</c:v>
                </c:pt>
                <c:pt idx="1709">
                  <c:v>273.75</c:v>
                </c:pt>
                <c:pt idx="1710">
                  <c:v>273.82</c:v>
                </c:pt>
                <c:pt idx="1711">
                  <c:v>273.88</c:v>
                </c:pt>
                <c:pt idx="1712">
                  <c:v>273.95</c:v>
                </c:pt>
                <c:pt idx="1713">
                  <c:v>274.02</c:v>
                </c:pt>
                <c:pt idx="1714">
                  <c:v>274.08</c:v>
                </c:pt>
                <c:pt idx="1715">
                  <c:v>274.14000000000038</c:v>
                </c:pt>
                <c:pt idx="1716">
                  <c:v>274.20999999999964</c:v>
                </c:pt>
                <c:pt idx="1717">
                  <c:v>274.27</c:v>
                </c:pt>
                <c:pt idx="1718">
                  <c:v>274.33</c:v>
                </c:pt>
                <c:pt idx="1719">
                  <c:v>274.39</c:v>
                </c:pt>
                <c:pt idx="1720">
                  <c:v>274.44</c:v>
                </c:pt>
                <c:pt idx="1721">
                  <c:v>274.5</c:v>
                </c:pt>
                <c:pt idx="1722">
                  <c:v>274.56</c:v>
                </c:pt>
                <c:pt idx="1723">
                  <c:v>274.61</c:v>
                </c:pt>
                <c:pt idx="1724">
                  <c:v>274.67</c:v>
                </c:pt>
                <c:pt idx="1725">
                  <c:v>274.72000000000003</c:v>
                </c:pt>
                <c:pt idx="1726">
                  <c:v>274.77</c:v>
                </c:pt>
                <c:pt idx="1727">
                  <c:v>274.82</c:v>
                </c:pt>
                <c:pt idx="1728">
                  <c:v>274.87</c:v>
                </c:pt>
                <c:pt idx="1729">
                  <c:v>274.91999999999899</c:v>
                </c:pt>
                <c:pt idx="1730">
                  <c:v>274.97000000000003</c:v>
                </c:pt>
                <c:pt idx="1731">
                  <c:v>275.02</c:v>
                </c:pt>
                <c:pt idx="1732">
                  <c:v>275.07</c:v>
                </c:pt>
                <c:pt idx="1733">
                  <c:v>275.11</c:v>
                </c:pt>
                <c:pt idx="1734">
                  <c:v>275.16000000000008</c:v>
                </c:pt>
                <c:pt idx="1735">
                  <c:v>275.2</c:v>
                </c:pt>
                <c:pt idx="1736">
                  <c:v>275.25</c:v>
                </c:pt>
                <c:pt idx="1737">
                  <c:v>275.28999999999894</c:v>
                </c:pt>
                <c:pt idx="1738">
                  <c:v>275.33</c:v>
                </c:pt>
                <c:pt idx="1739">
                  <c:v>275.38</c:v>
                </c:pt>
                <c:pt idx="1740">
                  <c:v>275.41999999999899</c:v>
                </c:pt>
                <c:pt idx="1741">
                  <c:v>275.45999999999964</c:v>
                </c:pt>
                <c:pt idx="1742">
                  <c:v>275.5</c:v>
                </c:pt>
                <c:pt idx="1743">
                  <c:v>275.54000000000002</c:v>
                </c:pt>
                <c:pt idx="1744">
                  <c:v>275.57</c:v>
                </c:pt>
                <c:pt idx="1745">
                  <c:v>275.61</c:v>
                </c:pt>
                <c:pt idx="1746">
                  <c:v>275.64999999999998</c:v>
                </c:pt>
                <c:pt idx="1747">
                  <c:v>275.68</c:v>
                </c:pt>
                <c:pt idx="1748">
                  <c:v>275.72000000000003</c:v>
                </c:pt>
                <c:pt idx="1749">
                  <c:v>275.75</c:v>
                </c:pt>
                <c:pt idx="1750">
                  <c:v>275.78999999999894</c:v>
                </c:pt>
                <c:pt idx="1751">
                  <c:v>275.82</c:v>
                </c:pt>
                <c:pt idx="1752">
                  <c:v>275.86</c:v>
                </c:pt>
                <c:pt idx="1753">
                  <c:v>275.89</c:v>
                </c:pt>
                <c:pt idx="1754">
                  <c:v>275.91999999999899</c:v>
                </c:pt>
                <c:pt idx="1755">
                  <c:v>275.95</c:v>
                </c:pt>
                <c:pt idx="1756">
                  <c:v>275.97999999999894</c:v>
                </c:pt>
                <c:pt idx="1757">
                  <c:v>276.01</c:v>
                </c:pt>
                <c:pt idx="1758">
                  <c:v>276.04000000000002</c:v>
                </c:pt>
                <c:pt idx="1759">
                  <c:v>276.07</c:v>
                </c:pt>
                <c:pt idx="1760">
                  <c:v>276.10000000000002</c:v>
                </c:pt>
                <c:pt idx="1761">
                  <c:v>276.13</c:v>
                </c:pt>
                <c:pt idx="1762">
                  <c:v>276.16000000000008</c:v>
                </c:pt>
                <c:pt idx="1763">
                  <c:v>276.18</c:v>
                </c:pt>
                <c:pt idx="1764">
                  <c:v>276.20999999999964</c:v>
                </c:pt>
                <c:pt idx="1765">
                  <c:v>276.24</c:v>
                </c:pt>
                <c:pt idx="1766">
                  <c:v>276.26</c:v>
                </c:pt>
                <c:pt idx="1767">
                  <c:v>276.28999999999894</c:v>
                </c:pt>
                <c:pt idx="1768">
                  <c:v>276.31</c:v>
                </c:pt>
                <c:pt idx="1769">
                  <c:v>276.33999999999969</c:v>
                </c:pt>
                <c:pt idx="1770">
                  <c:v>276.36</c:v>
                </c:pt>
                <c:pt idx="1771">
                  <c:v>276.38</c:v>
                </c:pt>
                <c:pt idx="1772">
                  <c:v>276.41000000000003</c:v>
                </c:pt>
                <c:pt idx="1773">
                  <c:v>276.42999999999893</c:v>
                </c:pt>
                <c:pt idx="1774">
                  <c:v>276.45</c:v>
                </c:pt>
                <c:pt idx="1775">
                  <c:v>276.47000000000003</c:v>
                </c:pt>
                <c:pt idx="1776">
                  <c:v>276.48999999999899</c:v>
                </c:pt>
                <c:pt idx="1777">
                  <c:v>276.51</c:v>
                </c:pt>
                <c:pt idx="1778">
                  <c:v>276.54000000000002</c:v>
                </c:pt>
                <c:pt idx="1779">
                  <c:v>276.56</c:v>
                </c:pt>
                <c:pt idx="1780">
                  <c:v>276.58</c:v>
                </c:pt>
                <c:pt idx="1781">
                  <c:v>276.58999999999969</c:v>
                </c:pt>
                <c:pt idx="1782">
                  <c:v>276.61</c:v>
                </c:pt>
                <c:pt idx="1783">
                  <c:v>276.63</c:v>
                </c:pt>
                <c:pt idx="1784">
                  <c:v>276.64999999999998</c:v>
                </c:pt>
                <c:pt idx="1785">
                  <c:v>276.67</c:v>
                </c:pt>
                <c:pt idx="1786">
                  <c:v>276.69</c:v>
                </c:pt>
                <c:pt idx="1787">
                  <c:v>276.7</c:v>
                </c:pt>
                <c:pt idx="1788">
                  <c:v>276.72000000000003</c:v>
                </c:pt>
                <c:pt idx="1789">
                  <c:v>276.74</c:v>
                </c:pt>
                <c:pt idx="1790">
                  <c:v>276.75</c:v>
                </c:pt>
                <c:pt idx="1791">
                  <c:v>276.77</c:v>
                </c:pt>
                <c:pt idx="1792">
                  <c:v>276.77999999999969</c:v>
                </c:pt>
                <c:pt idx="1793">
                  <c:v>276.8</c:v>
                </c:pt>
                <c:pt idx="1794">
                  <c:v>276.81</c:v>
                </c:pt>
                <c:pt idx="1795">
                  <c:v>276.83</c:v>
                </c:pt>
                <c:pt idx="1796">
                  <c:v>276.83999999999969</c:v>
                </c:pt>
                <c:pt idx="1797">
                  <c:v>276.86</c:v>
                </c:pt>
                <c:pt idx="1798">
                  <c:v>276.87</c:v>
                </c:pt>
                <c:pt idx="1799">
                  <c:v>276.88</c:v>
                </c:pt>
                <c:pt idx="1800">
                  <c:v>276.89999999999969</c:v>
                </c:pt>
                <c:pt idx="1801">
                  <c:v>276.91000000000003</c:v>
                </c:pt>
                <c:pt idx="1802">
                  <c:v>276.91999999999899</c:v>
                </c:pt>
                <c:pt idx="1803">
                  <c:v>276.94</c:v>
                </c:pt>
                <c:pt idx="1804">
                  <c:v>276.95</c:v>
                </c:pt>
                <c:pt idx="1805">
                  <c:v>276.95999999999964</c:v>
                </c:pt>
                <c:pt idx="1806">
                  <c:v>276.97000000000003</c:v>
                </c:pt>
                <c:pt idx="1807">
                  <c:v>276.97999999999894</c:v>
                </c:pt>
                <c:pt idx="1808">
                  <c:v>276.98999999999899</c:v>
                </c:pt>
                <c:pt idx="1809">
                  <c:v>277</c:v>
                </c:pt>
                <c:pt idx="1810">
                  <c:v>277.01</c:v>
                </c:pt>
                <c:pt idx="1811">
                  <c:v>277.02</c:v>
                </c:pt>
                <c:pt idx="1812">
                  <c:v>277.02999999999969</c:v>
                </c:pt>
                <c:pt idx="1813">
                  <c:v>277.04000000000002</c:v>
                </c:pt>
                <c:pt idx="1814">
                  <c:v>277.05</c:v>
                </c:pt>
                <c:pt idx="1815">
                  <c:v>277.06</c:v>
                </c:pt>
                <c:pt idx="1816">
                  <c:v>277.07</c:v>
                </c:pt>
                <c:pt idx="1817">
                  <c:v>277.08</c:v>
                </c:pt>
                <c:pt idx="1818">
                  <c:v>277.08999999999969</c:v>
                </c:pt>
                <c:pt idx="1819">
                  <c:v>277.10000000000002</c:v>
                </c:pt>
                <c:pt idx="1820">
                  <c:v>277.11</c:v>
                </c:pt>
                <c:pt idx="1821">
                  <c:v>277.12</c:v>
                </c:pt>
                <c:pt idx="1822">
                  <c:v>277.12</c:v>
                </c:pt>
                <c:pt idx="1823">
                  <c:v>277.13</c:v>
                </c:pt>
                <c:pt idx="1824">
                  <c:v>277.14000000000038</c:v>
                </c:pt>
                <c:pt idx="1825">
                  <c:v>277.14999999999998</c:v>
                </c:pt>
                <c:pt idx="1826">
                  <c:v>277.14999999999998</c:v>
                </c:pt>
                <c:pt idx="1827">
                  <c:v>277.16000000000008</c:v>
                </c:pt>
                <c:pt idx="1828">
                  <c:v>277.17</c:v>
                </c:pt>
                <c:pt idx="1829">
                  <c:v>277.17</c:v>
                </c:pt>
                <c:pt idx="1830">
                  <c:v>277.18</c:v>
                </c:pt>
                <c:pt idx="1831">
                  <c:v>277.18</c:v>
                </c:pt>
                <c:pt idx="1832">
                  <c:v>277.19</c:v>
                </c:pt>
                <c:pt idx="1833">
                  <c:v>277.2</c:v>
                </c:pt>
                <c:pt idx="1834">
                  <c:v>277.2</c:v>
                </c:pt>
                <c:pt idx="1835">
                  <c:v>277.20999999999964</c:v>
                </c:pt>
                <c:pt idx="1836">
                  <c:v>277.20999999999964</c:v>
                </c:pt>
                <c:pt idx="1837">
                  <c:v>277.22000000000003</c:v>
                </c:pt>
                <c:pt idx="1838">
                  <c:v>277.22000000000003</c:v>
                </c:pt>
                <c:pt idx="1839">
                  <c:v>277.22999999999894</c:v>
                </c:pt>
                <c:pt idx="1840">
                  <c:v>277.22999999999894</c:v>
                </c:pt>
                <c:pt idx="1841">
                  <c:v>277.24</c:v>
                </c:pt>
                <c:pt idx="1842">
                  <c:v>277.24</c:v>
                </c:pt>
                <c:pt idx="1843">
                  <c:v>277.25</c:v>
                </c:pt>
                <c:pt idx="1844">
                  <c:v>277.25</c:v>
                </c:pt>
                <c:pt idx="1845">
                  <c:v>277.25</c:v>
                </c:pt>
                <c:pt idx="1846">
                  <c:v>277.26</c:v>
                </c:pt>
                <c:pt idx="1847">
                  <c:v>277.26</c:v>
                </c:pt>
                <c:pt idx="1848">
                  <c:v>277.26</c:v>
                </c:pt>
                <c:pt idx="1849">
                  <c:v>277.27</c:v>
                </c:pt>
                <c:pt idx="1850">
                  <c:v>277.27</c:v>
                </c:pt>
                <c:pt idx="1851">
                  <c:v>277.27</c:v>
                </c:pt>
                <c:pt idx="1852">
                  <c:v>277.27999999999969</c:v>
                </c:pt>
                <c:pt idx="1853">
                  <c:v>277.27999999999969</c:v>
                </c:pt>
                <c:pt idx="1854">
                  <c:v>277.27999999999969</c:v>
                </c:pt>
                <c:pt idx="1855">
                  <c:v>277.27999999999969</c:v>
                </c:pt>
                <c:pt idx="1856">
                  <c:v>277.28999999999894</c:v>
                </c:pt>
                <c:pt idx="1857">
                  <c:v>277.28999999999894</c:v>
                </c:pt>
                <c:pt idx="1858">
                  <c:v>277.28999999999894</c:v>
                </c:pt>
                <c:pt idx="1859">
                  <c:v>277.28999999999894</c:v>
                </c:pt>
                <c:pt idx="1860">
                  <c:v>277.28999999999894</c:v>
                </c:pt>
                <c:pt idx="1861">
                  <c:v>277.3</c:v>
                </c:pt>
                <c:pt idx="1862">
                  <c:v>277.3</c:v>
                </c:pt>
                <c:pt idx="1863">
                  <c:v>277.3</c:v>
                </c:pt>
                <c:pt idx="1864">
                  <c:v>277.3</c:v>
                </c:pt>
                <c:pt idx="1865">
                  <c:v>277.3</c:v>
                </c:pt>
                <c:pt idx="1866">
                  <c:v>277.3</c:v>
                </c:pt>
                <c:pt idx="1867">
                  <c:v>277.3</c:v>
                </c:pt>
                <c:pt idx="1868">
                  <c:v>277.3</c:v>
                </c:pt>
                <c:pt idx="1869">
                  <c:v>277.31</c:v>
                </c:pt>
                <c:pt idx="1870">
                  <c:v>277.31</c:v>
                </c:pt>
                <c:pt idx="1871">
                  <c:v>277.31</c:v>
                </c:pt>
                <c:pt idx="1872">
                  <c:v>277.31</c:v>
                </c:pt>
                <c:pt idx="1873">
                  <c:v>277.31</c:v>
                </c:pt>
                <c:pt idx="1874">
                  <c:v>277.31</c:v>
                </c:pt>
                <c:pt idx="1875">
                  <c:v>277.31</c:v>
                </c:pt>
                <c:pt idx="1876">
                  <c:v>277.31</c:v>
                </c:pt>
                <c:pt idx="1877">
                  <c:v>277.31</c:v>
                </c:pt>
                <c:pt idx="1878">
                  <c:v>277.31</c:v>
                </c:pt>
                <c:pt idx="1879">
                  <c:v>277.31</c:v>
                </c:pt>
                <c:pt idx="1880">
                  <c:v>277.31</c:v>
                </c:pt>
                <c:pt idx="1881">
                  <c:v>277.31</c:v>
                </c:pt>
                <c:pt idx="1882">
                  <c:v>277.31</c:v>
                </c:pt>
                <c:pt idx="1883">
                  <c:v>277.31</c:v>
                </c:pt>
                <c:pt idx="1884">
                  <c:v>277.3</c:v>
                </c:pt>
                <c:pt idx="1885">
                  <c:v>277.3</c:v>
                </c:pt>
                <c:pt idx="1886">
                  <c:v>277.3</c:v>
                </c:pt>
                <c:pt idx="1887">
                  <c:v>277.3</c:v>
                </c:pt>
                <c:pt idx="1888">
                  <c:v>277.3</c:v>
                </c:pt>
                <c:pt idx="1889">
                  <c:v>277.3</c:v>
                </c:pt>
                <c:pt idx="1890">
                  <c:v>277.3</c:v>
                </c:pt>
                <c:pt idx="1891">
                  <c:v>277.3</c:v>
                </c:pt>
                <c:pt idx="1892">
                  <c:v>277.3</c:v>
                </c:pt>
                <c:pt idx="1893">
                  <c:v>277.28999999999894</c:v>
                </c:pt>
                <c:pt idx="1894">
                  <c:v>277.28999999999894</c:v>
                </c:pt>
                <c:pt idx="1895">
                  <c:v>277.28999999999894</c:v>
                </c:pt>
                <c:pt idx="1896">
                  <c:v>277.28999999999894</c:v>
                </c:pt>
                <c:pt idx="1897">
                  <c:v>277.28999999999894</c:v>
                </c:pt>
                <c:pt idx="1898">
                  <c:v>277.28999999999894</c:v>
                </c:pt>
                <c:pt idx="1899">
                  <c:v>277.27999999999969</c:v>
                </c:pt>
                <c:pt idx="1900">
                  <c:v>277.27999999999969</c:v>
                </c:pt>
                <c:pt idx="1901">
                  <c:v>277.27999999999969</c:v>
                </c:pt>
                <c:pt idx="1902">
                  <c:v>277.27999999999969</c:v>
                </c:pt>
                <c:pt idx="1903">
                  <c:v>277.27999999999969</c:v>
                </c:pt>
                <c:pt idx="1904">
                  <c:v>277.27</c:v>
                </c:pt>
                <c:pt idx="1905">
                  <c:v>277.27</c:v>
                </c:pt>
                <c:pt idx="1906">
                  <c:v>277.27</c:v>
                </c:pt>
                <c:pt idx="1907">
                  <c:v>277.27</c:v>
                </c:pt>
                <c:pt idx="1908">
                  <c:v>277.26</c:v>
                </c:pt>
                <c:pt idx="1909">
                  <c:v>277.26</c:v>
                </c:pt>
                <c:pt idx="1910">
                  <c:v>277.26</c:v>
                </c:pt>
                <c:pt idx="1911">
                  <c:v>277.25</c:v>
                </c:pt>
                <c:pt idx="1912">
                  <c:v>277.25</c:v>
                </c:pt>
                <c:pt idx="1913">
                  <c:v>277.25</c:v>
                </c:pt>
                <c:pt idx="1914">
                  <c:v>277.25</c:v>
                </c:pt>
                <c:pt idx="1915">
                  <c:v>277.24</c:v>
                </c:pt>
                <c:pt idx="1916">
                  <c:v>277.24</c:v>
                </c:pt>
                <c:pt idx="1917">
                  <c:v>277.24</c:v>
                </c:pt>
                <c:pt idx="1918">
                  <c:v>277.22999999999894</c:v>
                </c:pt>
                <c:pt idx="1919">
                  <c:v>277.22999999999894</c:v>
                </c:pt>
                <c:pt idx="1920">
                  <c:v>277.22999999999894</c:v>
                </c:pt>
                <c:pt idx="1921">
                  <c:v>277.22000000000003</c:v>
                </c:pt>
                <c:pt idx="1922">
                  <c:v>277.22000000000003</c:v>
                </c:pt>
                <c:pt idx="1923">
                  <c:v>277.22000000000003</c:v>
                </c:pt>
                <c:pt idx="1924">
                  <c:v>277.20999999999964</c:v>
                </c:pt>
                <c:pt idx="1925">
                  <c:v>277.20999999999964</c:v>
                </c:pt>
                <c:pt idx="1926">
                  <c:v>277.20999999999964</c:v>
                </c:pt>
                <c:pt idx="1927">
                  <c:v>277.2</c:v>
                </c:pt>
                <c:pt idx="1928">
                  <c:v>277.2</c:v>
                </c:pt>
                <c:pt idx="1929">
                  <c:v>277.19</c:v>
                </c:pt>
                <c:pt idx="1930">
                  <c:v>277.19</c:v>
                </c:pt>
                <c:pt idx="1931">
                  <c:v>277.19</c:v>
                </c:pt>
                <c:pt idx="1932">
                  <c:v>277.18</c:v>
                </c:pt>
                <c:pt idx="1933">
                  <c:v>277.18</c:v>
                </c:pt>
                <c:pt idx="1934">
                  <c:v>277.17</c:v>
                </c:pt>
                <c:pt idx="1935">
                  <c:v>277.17</c:v>
                </c:pt>
                <c:pt idx="1936">
                  <c:v>277.17</c:v>
                </c:pt>
                <c:pt idx="1937">
                  <c:v>277.16000000000008</c:v>
                </c:pt>
                <c:pt idx="1938">
                  <c:v>277.16000000000008</c:v>
                </c:pt>
                <c:pt idx="1939">
                  <c:v>277.14999999999998</c:v>
                </c:pt>
                <c:pt idx="1940">
                  <c:v>277.14999999999998</c:v>
                </c:pt>
                <c:pt idx="1941">
                  <c:v>277.14000000000038</c:v>
                </c:pt>
                <c:pt idx="1942">
                  <c:v>277.14000000000038</c:v>
                </c:pt>
                <c:pt idx="1943">
                  <c:v>277.13</c:v>
                </c:pt>
                <c:pt idx="1944">
                  <c:v>277.13</c:v>
                </c:pt>
                <c:pt idx="1945">
                  <c:v>277.13</c:v>
                </c:pt>
                <c:pt idx="1946">
                  <c:v>277.12</c:v>
                </c:pt>
                <c:pt idx="1947">
                  <c:v>277.12</c:v>
                </c:pt>
                <c:pt idx="1948">
                  <c:v>277.11</c:v>
                </c:pt>
                <c:pt idx="1949">
                  <c:v>277.11</c:v>
                </c:pt>
                <c:pt idx="1950">
                  <c:v>277.10000000000002</c:v>
                </c:pt>
                <c:pt idx="1951">
                  <c:v>277.10000000000002</c:v>
                </c:pt>
                <c:pt idx="1952">
                  <c:v>277.08999999999969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65CD-4A95-8D67-85F68DA25115}"/>
            </c:ext>
          </c:extLst>
        </c:ser>
        <c:ser>
          <c:idx val="3"/>
          <c:order val="3"/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Лист1!$A$1:$A$2252</c:f>
              <c:numCache>
                <c:formatCode>0.00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>
                  <c:v>6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6.6</c:v>
                </c:pt>
                <c:pt idx="17">
                  <c:v>6.7</c:v>
                </c:pt>
                <c:pt idx="18">
                  <c:v>6.8</c:v>
                </c:pt>
                <c:pt idx="19">
                  <c:v>6.9</c:v>
                </c:pt>
                <c:pt idx="20">
                  <c:v>7</c:v>
                </c:pt>
                <c:pt idx="21">
                  <c:v>7.1</c:v>
                </c:pt>
                <c:pt idx="22">
                  <c:v>7.2</c:v>
                </c:pt>
                <c:pt idx="23">
                  <c:v>7.3</c:v>
                </c:pt>
                <c:pt idx="24">
                  <c:v>7.4</c:v>
                </c:pt>
                <c:pt idx="25">
                  <c:v>7.5</c:v>
                </c:pt>
                <c:pt idx="26">
                  <c:v>7.6</c:v>
                </c:pt>
                <c:pt idx="27">
                  <c:v>7.7</c:v>
                </c:pt>
                <c:pt idx="28">
                  <c:v>7.8</c:v>
                </c:pt>
                <c:pt idx="29">
                  <c:v>7.9</c:v>
                </c:pt>
                <c:pt idx="30">
                  <c:v>8</c:v>
                </c:pt>
                <c:pt idx="31">
                  <c:v>8.1</c:v>
                </c:pt>
                <c:pt idx="32">
                  <c:v>8.2000000000000011</c:v>
                </c:pt>
                <c:pt idx="33">
                  <c:v>8.3000000000000007</c:v>
                </c:pt>
                <c:pt idx="34">
                  <c:v>8.4</c:v>
                </c:pt>
                <c:pt idx="35">
                  <c:v>8.5</c:v>
                </c:pt>
                <c:pt idx="36">
                  <c:v>8.6</c:v>
                </c:pt>
                <c:pt idx="37">
                  <c:v>8.7000000000000011</c:v>
                </c:pt>
                <c:pt idx="38">
                  <c:v>8.8000000000000007</c:v>
                </c:pt>
                <c:pt idx="39">
                  <c:v>8.9</c:v>
                </c:pt>
                <c:pt idx="40">
                  <c:v>9</c:v>
                </c:pt>
                <c:pt idx="41">
                  <c:v>9.1</c:v>
                </c:pt>
                <c:pt idx="42">
                  <c:v>9.2000000000000011</c:v>
                </c:pt>
                <c:pt idx="43">
                  <c:v>9.3000000000000007</c:v>
                </c:pt>
                <c:pt idx="44">
                  <c:v>9.4</c:v>
                </c:pt>
                <c:pt idx="45">
                  <c:v>9.5</c:v>
                </c:pt>
                <c:pt idx="46">
                  <c:v>9.6</c:v>
                </c:pt>
                <c:pt idx="47">
                  <c:v>9.7000000000000011</c:v>
                </c:pt>
                <c:pt idx="48">
                  <c:v>9.8000000000000007</c:v>
                </c:pt>
                <c:pt idx="49">
                  <c:v>9.9</c:v>
                </c:pt>
                <c:pt idx="50">
                  <c:v>10</c:v>
                </c:pt>
                <c:pt idx="51">
                  <c:v>10.1</c:v>
                </c:pt>
                <c:pt idx="52">
                  <c:v>10.200000000000001</c:v>
                </c:pt>
                <c:pt idx="53">
                  <c:v>10.3</c:v>
                </c:pt>
                <c:pt idx="54">
                  <c:v>10.4</c:v>
                </c:pt>
                <c:pt idx="55">
                  <c:v>10.5</c:v>
                </c:pt>
                <c:pt idx="56">
                  <c:v>10.6</c:v>
                </c:pt>
                <c:pt idx="57">
                  <c:v>10.7</c:v>
                </c:pt>
                <c:pt idx="58">
                  <c:v>10.8</c:v>
                </c:pt>
                <c:pt idx="59">
                  <c:v>10.9</c:v>
                </c:pt>
                <c:pt idx="60">
                  <c:v>11</c:v>
                </c:pt>
                <c:pt idx="61">
                  <c:v>11.1</c:v>
                </c:pt>
                <c:pt idx="62">
                  <c:v>11.2</c:v>
                </c:pt>
                <c:pt idx="63">
                  <c:v>11.3</c:v>
                </c:pt>
                <c:pt idx="64">
                  <c:v>11.4</c:v>
                </c:pt>
                <c:pt idx="65">
                  <c:v>11.5</c:v>
                </c:pt>
                <c:pt idx="66">
                  <c:v>11.6</c:v>
                </c:pt>
                <c:pt idx="67">
                  <c:v>11.7</c:v>
                </c:pt>
                <c:pt idx="68">
                  <c:v>11.8</c:v>
                </c:pt>
                <c:pt idx="69">
                  <c:v>11.9</c:v>
                </c:pt>
                <c:pt idx="70">
                  <c:v>12</c:v>
                </c:pt>
                <c:pt idx="71">
                  <c:v>12.1</c:v>
                </c:pt>
                <c:pt idx="72">
                  <c:v>12.2</c:v>
                </c:pt>
                <c:pt idx="73">
                  <c:v>12.3</c:v>
                </c:pt>
                <c:pt idx="74">
                  <c:v>12.4</c:v>
                </c:pt>
                <c:pt idx="75">
                  <c:v>12.5</c:v>
                </c:pt>
                <c:pt idx="76">
                  <c:v>12.6</c:v>
                </c:pt>
                <c:pt idx="77">
                  <c:v>12.7</c:v>
                </c:pt>
                <c:pt idx="78">
                  <c:v>12.8</c:v>
                </c:pt>
                <c:pt idx="79">
                  <c:v>12.9</c:v>
                </c:pt>
                <c:pt idx="80">
                  <c:v>13</c:v>
                </c:pt>
                <c:pt idx="81">
                  <c:v>13.1</c:v>
                </c:pt>
                <c:pt idx="82">
                  <c:v>13.2</c:v>
                </c:pt>
                <c:pt idx="83">
                  <c:v>13.3</c:v>
                </c:pt>
                <c:pt idx="84">
                  <c:v>13.4</c:v>
                </c:pt>
                <c:pt idx="85">
                  <c:v>13.5</c:v>
                </c:pt>
                <c:pt idx="86">
                  <c:v>13.6</c:v>
                </c:pt>
                <c:pt idx="87">
                  <c:v>13.7</c:v>
                </c:pt>
                <c:pt idx="88">
                  <c:v>13.8</c:v>
                </c:pt>
                <c:pt idx="89">
                  <c:v>13.9</c:v>
                </c:pt>
                <c:pt idx="90">
                  <c:v>14</c:v>
                </c:pt>
                <c:pt idx="91">
                  <c:v>14.1</c:v>
                </c:pt>
                <c:pt idx="92">
                  <c:v>14.2</c:v>
                </c:pt>
                <c:pt idx="93">
                  <c:v>14.3</c:v>
                </c:pt>
                <c:pt idx="94">
                  <c:v>14.4</c:v>
                </c:pt>
                <c:pt idx="95">
                  <c:v>14.5</c:v>
                </c:pt>
                <c:pt idx="96">
                  <c:v>14.6</c:v>
                </c:pt>
                <c:pt idx="97">
                  <c:v>14.7</c:v>
                </c:pt>
                <c:pt idx="98">
                  <c:v>14.8</c:v>
                </c:pt>
                <c:pt idx="99">
                  <c:v>14.9</c:v>
                </c:pt>
                <c:pt idx="100">
                  <c:v>15</c:v>
                </c:pt>
                <c:pt idx="101">
                  <c:v>15.1</c:v>
                </c:pt>
                <c:pt idx="102">
                  <c:v>15.2</c:v>
                </c:pt>
                <c:pt idx="103">
                  <c:v>15.3</c:v>
                </c:pt>
                <c:pt idx="104">
                  <c:v>15.4</c:v>
                </c:pt>
                <c:pt idx="105">
                  <c:v>15.5</c:v>
                </c:pt>
                <c:pt idx="106">
                  <c:v>15.6</c:v>
                </c:pt>
                <c:pt idx="107">
                  <c:v>15.7</c:v>
                </c:pt>
                <c:pt idx="108">
                  <c:v>15.8</c:v>
                </c:pt>
                <c:pt idx="109">
                  <c:v>15.9</c:v>
                </c:pt>
                <c:pt idx="110">
                  <c:v>16</c:v>
                </c:pt>
                <c:pt idx="111">
                  <c:v>16.100000000000001</c:v>
                </c:pt>
                <c:pt idx="112">
                  <c:v>16.2</c:v>
                </c:pt>
                <c:pt idx="113">
                  <c:v>16.3</c:v>
                </c:pt>
                <c:pt idx="114">
                  <c:v>16.399999999999999</c:v>
                </c:pt>
                <c:pt idx="115">
                  <c:v>16.5</c:v>
                </c:pt>
                <c:pt idx="116">
                  <c:v>16.600000000000001</c:v>
                </c:pt>
                <c:pt idx="117">
                  <c:v>16.7</c:v>
                </c:pt>
                <c:pt idx="118">
                  <c:v>16.8</c:v>
                </c:pt>
                <c:pt idx="119">
                  <c:v>16.899999999999999</c:v>
                </c:pt>
                <c:pt idx="120">
                  <c:v>17</c:v>
                </c:pt>
                <c:pt idx="121">
                  <c:v>17.100000000000001</c:v>
                </c:pt>
                <c:pt idx="122">
                  <c:v>17.2</c:v>
                </c:pt>
                <c:pt idx="123">
                  <c:v>17.3</c:v>
                </c:pt>
                <c:pt idx="124">
                  <c:v>17.399999999999999</c:v>
                </c:pt>
                <c:pt idx="125">
                  <c:v>17.5</c:v>
                </c:pt>
                <c:pt idx="126">
                  <c:v>17.600000000000001</c:v>
                </c:pt>
                <c:pt idx="127">
                  <c:v>17.7</c:v>
                </c:pt>
                <c:pt idx="128">
                  <c:v>17.8</c:v>
                </c:pt>
                <c:pt idx="129">
                  <c:v>17.899999999999999</c:v>
                </c:pt>
                <c:pt idx="130">
                  <c:v>18</c:v>
                </c:pt>
                <c:pt idx="131">
                  <c:v>18.100000000000001</c:v>
                </c:pt>
                <c:pt idx="132">
                  <c:v>18.2</c:v>
                </c:pt>
                <c:pt idx="133">
                  <c:v>18.3</c:v>
                </c:pt>
                <c:pt idx="134">
                  <c:v>18.399999999999999</c:v>
                </c:pt>
                <c:pt idx="135">
                  <c:v>18.5</c:v>
                </c:pt>
                <c:pt idx="136">
                  <c:v>18.600000000000001</c:v>
                </c:pt>
                <c:pt idx="137">
                  <c:v>18.7</c:v>
                </c:pt>
                <c:pt idx="138">
                  <c:v>18.8</c:v>
                </c:pt>
                <c:pt idx="139">
                  <c:v>18.899999999999999</c:v>
                </c:pt>
                <c:pt idx="140">
                  <c:v>19</c:v>
                </c:pt>
                <c:pt idx="141">
                  <c:v>19.100000000000001</c:v>
                </c:pt>
                <c:pt idx="142">
                  <c:v>19.2</c:v>
                </c:pt>
                <c:pt idx="143">
                  <c:v>19.3</c:v>
                </c:pt>
                <c:pt idx="144">
                  <c:v>19.399999999999999</c:v>
                </c:pt>
                <c:pt idx="145">
                  <c:v>19.5</c:v>
                </c:pt>
                <c:pt idx="146">
                  <c:v>19.600000000000001</c:v>
                </c:pt>
                <c:pt idx="147">
                  <c:v>19.7</c:v>
                </c:pt>
                <c:pt idx="148">
                  <c:v>19.8</c:v>
                </c:pt>
                <c:pt idx="149">
                  <c:v>19.899999999999999</c:v>
                </c:pt>
                <c:pt idx="150">
                  <c:v>20</c:v>
                </c:pt>
                <c:pt idx="151">
                  <c:v>20.100000000000001</c:v>
                </c:pt>
                <c:pt idx="152">
                  <c:v>20.2</c:v>
                </c:pt>
                <c:pt idx="153">
                  <c:v>20.3</c:v>
                </c:pt>
                <c:pt idx="154">
                  <c:v>20.399999999999999</c:v>
                </c:pt>
                <c:pt idx="155">
                  <c:v>20.5</c:v>
                </c:pt>
                <c:pt idx="156">
                  <c:v>20.6</c:v>
                </c:pt>
                <c:pt idx="157">
                  <c:v>20.7</c:v>
                </c:pt>
                <c:pt idx="158">
                  <c:v>20.8</c:v>
                </c:pt>
                <c:pt idx="159">
                  <c:v>20.9</c:v>
                </c:pt>
                <c:pt idx="160">
                  <c:v>21</c:v>
                </c:pt>
                <c:pt idx="161">
                  <c:v>21.1</c:v>
                </c:pt>
                <c:pt idx="162">
                  <c:v>21.2</c:v>
                </c:pt>
                <c:pt idx="163">
                  <c:v>21.3</c:v>
                </c:pt>
                <c:pt idx="164">
                  <c:v>21.4</c:v>
                </c:pt>
                <c:pt idx="165">
                  <c:v>21.5</c:v>
                </c:pt>
                <c:pt idx="166">
                  <c:v>21.6</c:v>
                </c:pt>
                <c:pt idx="167">
                  <c:v>21.7</c:v>
                </c:pt>
                <c:pt idx="168">
                  <c:v>21.8</c:v>
                </c:pt>
                <c:pt idx="169">
                  <c:v>21.9</c:v>
                </c:pt>
                <c:pt idx="170">
                  <c:v>22</c:v>
                </c:pt>
                <c:pt idx="171">
                  <c:v>22.1</c:v>
                </c:pt>
                <c:pt idx="172">
                  <c:v>22.2</c:v>
                </c:pt>
                <c:pt idx="173">
                  <c:v>22.3</c:v>
                </c:pt>
                <c:pt idx="174">
                  <c:v>22.4</c:v>
                </c:pt>
                <c:pt idx="175">
                  <c:v>22.5</c:v>
                </c:pt>
                <c:pt idx="176">
                  <c:v>22.6</c:v>
                </c:pt>
                <c:pt idx="177">
                  <c:v>22.7</c:v>
                </c:pt>
                <c:pt idx="178">
                  <c:v>22.8</c:v>
                </c:pt>
                <c:pt idx="179">
                  <c:v>22.9</c:v>
                </c:pt>
                <c:pt idx="180">
                  <c:v>23</c:v>
                </c:pt>
                <c:pt idx="181">
                  <c:v>23.1</c:v>
                </c:pt>
                <c:pt idx="182">
                  <c:v>23.2</c:v>
                </c:pt>
                <c:pt idx="183">
                  <c:v>23.3</c:v>
                </c:pt>
                <c:pt idx="184">
                  <c:v>23.4</c:v>
                </c:pt>
                <c:pt idx="185">
                  <c:v>23.5</c:v>
                </c:pt>
                <c:pt idx="186">
                  <c:v>23.6</c:v>
                </c:pt>
                <c:pt idx="187">
                  <c:v>23.7</c:v>
                </c:pt>
                <c:pt idx="188">
                  <c:v>23.8</c:v>
                </c:pt>
                <c:pt idx="189">
                  <c:v>23.9</c:v>
                </c:pt>
                <c:pt idx="190">
                  <c:v>24</c:v>
                </c:pt>
                <c:pt idx="191">
                  <c:v>24.1</c:v>
                </c:pt>
                <c:pt idx="192">
                  <c:v>24.2</c:v>
                </c:pt>
                <c:pt idx="193">
                  <c:v>24.3</c:v>
                </c:pt>
                <c:pt idx="194">
                  <c:v>24.4</c:v>
                </c:pt>
                <c:pt idx="195">
                  <c:v>24.5</c:v>
                </c:pt>
                <c:pt idx="196">
                  <c:v>24.6</c:v>
                </c:pt>
                <c:pt idx="197">
                  <c:v>24.7</c:v>
                </c:pt>
                <c:pt idx="198">
                  <c:v>24.8</c:v>
                </c:pt>
                <c:pt idx="199">
                  <c:v>24.9</c:v>
                </c:pt>
                <c:pt idx="200">
                  <c:v>25</c:v>
                </c:pt>
                <c:pt idx="201">
                  <c:v>25.1</c:v>
                </c:pt>
                <c:pt idx="202">
                  <c:v>25.2</c:v>
                </c:pt>
                <c:pt idx="203">
                  <c:v>25.3</c:v>
                </c:pt>
                <c:pt idx="204">
                  <c:v>25.4</c:v>
                </c:pt>
                <c:pt idx="205">
                  <c:v>25.5</c:v>
                </c:pt>
                <c:pt idx="206">
                  <c:v>25.6</c:v>
                </c:pt>
                <c:pt idx="207">
                  <c:v>25.7</c:v>
                </c:pt>
                <c:pt idx="208">
                  <c:v>25.8</c:v>
                </c:pt>
                <c:pt idx="209">
                  <c:v>25.9</c:v>
                </c:pt>
                <c:pt idx="210">
                  <c:v>26</c:v>
                </c:pt>
                <c:pt idx="211">
                  <c:v>26.1</c:v>
                </c:pt>
                <c:pt idx="212">
                  <c:v>26.2</c:v>
                </c:pt>
                <c:pt idx="213">
                  <c:v>26.3</c:v>
                </c:pt>
                <c:pt idx="214">
                  <c:v>26.4</c:v>
                </c:pt>
                <c:pt idx="215">
                  <c:v>26.5</c:v>
                </c:pt>
                <c:pt idx="216">
                  <c:v>26.6</c:v>
                </c:pt>
                <c:pt idx="217">
                  <c:v>26.7</c:v>
                </c:pt>
                <c:pt idx="218">
                  <c:v>26.8</c:v>
                </c:pt>
                <c:pt idx="219">
                  <c:v>26.9</c:v>
                </c:pt>
                <c:pt idx="220">
                  <c:v>27</c:v>
                </c:pt>
                <c:pt idx="221">
                  <c:v>27.1</c:v>
                </c:pt>
                <c:pt idx="222">
                  <c:v>27.2</c:v>
                </c:pt>
                <c:pt idx="223">
                  <c:v>27.3</c:v>
                </c:pt>
                <c:pt idx="224">
                  <c:v>27.4</c:v>
                </c:pt>
                <c:pt idx="225">
                  <c:v>27.5</c:v>
                </c:pt>
                <c:pt idx="226">
                  <c:v>27.6</c:v>
                </c:pt>
                <c:pt idx="227">
                  <c:v>27.7</c:v>
                </c:pt>
                <c:pt idx="228">
                  <c:v>27.8</c:v>
                </c:pt>
                <c:pt idx="229">
                  <c:v>27.9</c:v>
                </c:pt>
                <c:pt idx="230">
                  <c:v>28</c:v>
                </c:pt>
                <c:pt idx="231">
                  <c:v>28.1</c:v>
                </c:pt>
                <c:pt idx="232">
                  <c:v>28.2</c:v>
                </c:pt>
                <c:pt idx="233">
                  <c:v>28.3</c:v>
                </c:pt>
                <c:pt idx="234">
                  <c:v>28.4</c:v>
                </c:pt>
                <c:pt idx="235">
                  <c:v>28.5</c:v>
                </c:pt>
                <c:pt idx="236">
                  <c:v>28.6</c:v>
                </c:pt>
                <c:pt idx="237">
                  <c:v>28.7</c:v>
                </c:pt>
                <c:pt idx="238">
                  <c:v>28.8</c:v>
                </c:pt>
                <c:pt idx="239">
                  <c:v>28.9</c:v>
                </c:pt>
                <c:pt idx="240">
                  <c:v>29</c:v>
                </c:pt>
                <c:pt idx="241">
                  <c:v>29.1</c:v>
                </c:pt>
                <c:pt idx="242">
                  <c:v>29.2</c:v>
                </c:pt>
                <c:pt idx="243">
                  <c:v>29.3</c:v>
                </c:pt>
                <c:pt idx="244">
                  <c:v>29.4</c:v>
                </c:pt>
                <c:pt idx="245">
                  <c:v>29.5</c:v>
                </c:pt>
                <c:pt idx="246">
                  <c:v>29.6</c:v>
                </c:pt>
                <c:pt idx="247">
                  <c:v>29.7</c:v>
                </c:pt>
                <c:pt idx="248">
                  <c:v>29.8</c:v>
                </c:pt>
                <c:pt idx="249">
                  <c:v>29.9</c:v>
                </c:pt>
                <c:pt idx="250">
                  <c:v>30</c:v>
                </c:pt>
                <c:pt idx="251">
                  <c:v>30.1</c:v>
                </c:pt>
                <c:pt idx="252">
                  <c:v>30.2</c:v>
                </c:pt>
                <c:pt idx="253">
                  <c:v>30.3</c:v>
                </c:pt>
                <c:pt idx="254">
                  <c:v>30.4</c:v>
                </c:pt>
                <c:pt idx="255">
                  <c:v>30.5</c:v>
                </c:pt>
                <c:pt idx="256">
                  <c:v>30.6</c:v>
                </c:pt>
                <c:pt idx="257">
                  <c:v>30.7</c:v>
                </c:pt>
                <c:pt idx="258">
                  <c:v>30.8</c:v>
                </c:pt>
                <c:pt idx="259">
                  <c:v>30.9</c:v>
                </c:pt>
                <c:pt idx="260">
                  <c:v>31</c:v>
                </c:pt>
                <c:pt idx="261">
                  <c:v>31.1</c:v>
                </c:pt>
                <c:pt idx="262">
                  <c:v>31.2</c:v>
                </c:pt>
                <c:pt idx="263">
                  <c:v>31.3</c:v>
                </c:pt>
                <c:pt idx="264">
                  <c:v>31.4</c:v>
                </c:pt>
                <c:pt idx="265">
                  <c:v>31.5</c:v>
                </c:pt>
                <c:pt idx="266">
                  <c:v>31.6</c:v>
                </c:pt>
                <c:pt idx="267">
                  <c:v>31.7</c:v>
                </c:pt>
                <c:pt idx="268">
                  <c:v>31.8</c:v>
                </c:pt>
                <c:pt idx="269">
                  <c:v>31.9</c:v>
                </c:pt>
                <c:pt idx="270">
                  <c:v>32</c:v>
                </c:pt>
                <c:pt idx="271">
                  <c:v>32.1</c:v>
                </c:pt>
                <c:pt idx="272">
                  <c:v>32.200000000000003</c:v>
                </c:pt>
                <c:pt idx="273">
                  <c:v>32.300000000000004</c:v>
                </c:pt>
                <c:pt idx="274">
                  <c:v>32.4</c:v>
                </c:pt>
                <c:pt idx="275">
                  <c:v>32.5</c:v>
                </c:pt>
                <c:pt idx="276">
                  <c:v>32.6</c:v>
                </c:pt>
                <c:pt idx="277">
                  <c:v>32.700000000000003</c:v>
                </c:pt>
                <c:pt idx="278">
                  <c:v>32.800000000000004</c:v>
                </c:pt>
                <c:pt idx="279">
                  <c:v>32.9</c:v>
                </c:pt>
                <c:pt idx="280">
                  <c:v>33</c:v>
                </c:pt>
                <c:pt idx="281">
                  <c:v>33.1</c:v>
                </c:pt>
                <c:pt idx="282">
                  <c:v>33.200000000000003</c:v>
                </c:pt>
                <c:pt idx="283">
                  <c:v>33.300000000000004</c:v>
                </c:pt>
                <c:pt idx="284">
                  <c:v>33.4</c:v>
                </c:pt>
                <c:pt idx="285">
                  <c:v>33.5</c:v>
                </c:pt>
                <c:pt idx="286">
                  <c:v>33.6</c:v>
                </c:pt>
                <c:pt idx="287">
                  <c:v>33.700000000000003</c:v>
                </c:pt>
                <c:pt idx="288">
                  <c:v>33.800000000000004</c:v>
                </c:pt>
                <c:pt idx="289">
                  <c:v>33.9</c:v>
                </c:pt>
                <c:pt idx="290">
                  <c:v>34</c:v>
                </c:pt>
                <c:pt idx="291">
                  <c:v>34.1</c:v>
                </c:pt>
                <c:pt idx="292">
                  <c:v>34.200000000000003</c:v>
                </c:pt>
                <c:pt idx="293">
                  <c:v>34.300000000000004</c:v>
                </c:pt>
                <c:pt idx="294">
                  <c:v>34.4</c:v>
                </c:pt>
                <c:pt idx="295">
                  <c:v>34.5</c:v>
                </c:pt>
                <c:pt idx="296">
                  <c:v>34.6</c:v>
                </c:pt>
                <c:pt idx="297">
                  <c:v>34.700000000000003</c:v>
                </c:pt>
                <c:pt idx="298">
                  <c:v>34.800000000000004</c:v>
                </c:pt>
                <c:pt idx="299">
                  <c:v>34.9</c:v>
                </c:pt>
                <c:pt idx="300">
                  <c:v>35</c:v>
                </c:pt>
                <c:pt idx="301">
                  <c:v>35.1</c:v>
                </c:pt>
                <c:pt idx="302">
                  <c:v>35.200000000000003</c:v>
                </c:pt>
                <c:pt idx="303">
                  <c:v>35.300000000000004</c:v>
                </c:pt>
                <c:pt idx="304">
                  <c:v>35.4</c:v>
                </c:pt>
                <c:pt idx="305">
                  <c:v>35.5</c:v>
                </c:pt>
                <c:pt idx="306">
                  <c:v>35.6</c:v>
                </c:pt>
                <c:pt idx="307">
                  <c:v>35.700000000000003</c:v>
                </c:pt>
                <c:pt idx="308">
                  <c:v>35.800000000000004</c:v>
                </c:pt>
                <c:pt idx="309">
                  <c:v>35.9</c:v>
                </c:pt>
                <c:pt idx="310">
                  <c:v>36</c:v>
                </c:pt>
                <c:pt idx="311">
                  <c:v>36.1</c:v>
                </c:pt>
                <c:pt idx="312">
                  <c:v>36.200000000000003</c:v>
                </c:pt>
                <c:pt idx="313">
                  <c:v>36.300000000000004</c:v>
                </c:pt>
                <c:pt idx="314">
                  <c:v>36.4</c:v>
                </c:pt>
                <c:pt idx="315">
                  <c:v>36.5</c:v>
                </c:pt>
                <c:pt idx="316">
                  <c:v>36.6</c:v>
                </c:pt>
                <c:pt idx="317">
                  <c:v>36.700000000000003</c:v>
                </c:pt>
                <c:pt idx="318">
                  <c:v>36.800000000000004</c:v>
                </c:pt>
                <c:pt idx="319">
                  <c:v>36.9</c:v>
                </c:pt>
                <c:pt idx="320">
                  <c:v>37</c:v>
                </c:pt>
                <c:pt idx="321">
                  <c:v>37.1</c:v>
                </c:pt>
                <c:pt idx="322">
                  <c:v>37.200000000000003</c:v>
                </c:pt>
                <c:pt idx="323">
                  <c:v>37.300000000000004</c:v>
                </c:pt>
                <c:pt idx="324">
                  <c:v>37.4</c:v>
                </c:pt>
                <c:pt idx="325">
                  <c:v>37.5</c:v>
                </c:pt>
                <c:pt idx="326">
                  <c:v>37.6</c:v>
                </c:pt>
                <c:pt idx="327">
                  <c:v>37.700000000000003</c:v>
                </c:pt>
                <c:pt idx="328">
                  <c:v>37.800000000000004</c:v>
                </c:pt>
                <c:pt idx="329">
                  <c:v>37.9</c:v>
                </c:pt>
                <c:pt idx="330">
                  <c:v>38</c:v>
                </c:pt>
                <c:pt idx="331">
                  <c:v>38.1</c:v>
                </c:pt>
                <c:pt idx="332">
                  <c:v>38.200000000000003</c:v>
                </c:pt>
                <c:pt idx="333">
                  <c:v>38.300000000000004</c:v>
                </c:pt>
                <c:pt idx="334">
                  <c:v>38.4</c:v>
                </c:pt>
                <c:pt idx="335">
                  <c:v>38.5</c:v>
                </c:pt>
                <c:pt idx="336">
                  <c:v>38.6</c:v>
                </c:pt>
                <c:pt idx="337">
                  <c:v>38.700000000000003</c:v>
                </c:pt>
                <c:pt idx="338">
                  <c:v>38.800000000000004</c:v>
                </c:pt>
                <c:pt idx="339">
                  <c:v>38.9</c:v>
                </c:pt>
                <c:pt idx="340">
                  <c:v>39</c:v>
                </c:pt>
                <c:pt idx="341">
                  <c:v>39.1</c:v>
                </c:pt>
                <c:pt idx="342">
                  <c:v>39.200000000000003</c:v>
                </c:pt>
                <c:pt idx="343">
                  <c:v>39.300000000000004</c:v>
                </c:pt>
                <c:pt idx="344">
                  <c:v>39.4</c:v>
                </c:pt>
                <c:pt idx="345">
                  <c:v>39.5</c:v>
                </c:pt>
                <c:pt idx="346">
                  <c:v>39.6</c:v>
                </c:pt>
                <c:pt idx="347">
                  <c:v>39.700000000000003</c:v>
                </c:pt>
                <c:pt idx="348">
                  <c:v>39.800000000000004</c:v>
                </c:pt>
                <c:pt idx="349">
                  <c:v>39.9</c:v>
                </c:pt>
                <c:pt idx="350">
                  <c:v>40</c:v>
                </c:pt>
                <c:pt idx="351">
                  <c:v>40.1</c:v>
                </c:pt>
                <c:pt idx="352">
                  <c:v>40.200000000000003</c:v>
                </c:pt>
                <c:pt idx="353">
                  <c:v>40.300000000000004</c:v>
                </c:pt>
                <c:pt idx="354">
                  <c:v>40.4</c:v>
                </c:pt>
                <c:pt idx="355">
                  <c:v>40.5</c:v>
                </c:pt>
                <c:pt idx="356">
                  <c:v>40.6</c:v>
                </c:pt>
                <c:pt idx="357">
                  <c:v>40.700000000000003</c:v>
                </c:pt>
                <c:pt idx="358">
                  <c:v>40.800000000000004</c:v>
                </c:pt>
                <c:pt idx="359">
                  <c:v>40.9</c:v>
                </c:pt>
                <c:pt idx="360">
                  <c:v>41</c:v>
                </c:pt>
                <c:pt idx="361">
                  <c:v>41.1</c:v>
                </c:pt>
                <c:pt idx="362">
                  <c:v>41.2</c:v>
                </c:pt>
                <c:pt idx="363">
                  <c:v>41.3</c:v>
                </c:pt>
                <c:pt idx="364">
                  <c:v>41.4</c:v>
                </c:pt>
                <c:pt idx="365">
                  <c:v>41.5</c:v>
                </c:pt>
                <c:pt idx="366">
                  <c:v>41.6</c:v>
                </c:pt>
                <c:pt idx="367">
                  <c:v>41.7</c:v>
                </c:pt>
                <c:pt idx="368">
                  <c:v>41.8</c:v>
                </c:pt>
                <c:pt idx="369">
                  <c:v>41.9</c:v>
                </c:pt>
                <c:pt idx="370">
                  <c:v>42</c:v>
                </c:pt>
                <c:pt idx="371">
                  <c:v>42.1</c:v>
                </c:pt>
                <c:pt idx="372">
                  <c:v>42.2</c:v>
                </c:pt>
                <c:pt idx="373">
                  <c:v>42.3</c:v>
                </c:pt>
                <c:pt idx="374">
                  <c:v>42.4</c:v>
                </c:pt>
                <c:pt idx="375">
                  <c:v>42.5</c:v>
                </c:pt>
                <c:pt idx="376">
                  <c:v>42.6</c:v>
                </c:pt>
                <c:pt idx="377">
                  <c:v>42.7</c:v>
                </c:pt>
                <c:pt idx="378">
                  <c:v>42.8</c:v>
                </c:pt>
                <c:pt idx="379">
                  <c:v>42.9</c:v>
                </c:pt>
                <c:pt idx="380">
                  <c:v>43</c:v>
                </c:pt>
                <c:pt idx="381">
                  <c:v>43.1</c:v>
                </c:pt>
                <c:pt idx="382">
                  <c:v>43.2</c:v>
                </c:pt>
                <c:pt idx="383">
                  <c:v>43.3</c:v>
                </c:pt>
                <c:pt idx="384">
                  <c:v>43.4</c:v>
                </c:pt>
                <c:pt idx="385">
                  <c:v>43.5</c:v>
                </c:pt>
                <c:pt idx="386">
                  <c:v>43.6</c:v>
                </c:pt>
                <c:pt idx="387">
                  <c:v>43.7</c:v>
                </c:pt>
                <c:pt idx="388">
                  <c:v>43.8</c:v>
                </c:pt>
                <c:pt idx="389">
                  <c:v>43.9</c:v>
                </c:pt>
                <c:pt idx="390">
                  <c:v>44</c:v>
                </c:pt>
                <c:pt idx="391">
                  <c:v>44.1</c:v>
                </c:pt>
                <c:pt idx="392">
                  <c:v>44.2</c:v>
                </c:pt>
                <c:pt idx="393">
                  <c:v>44.3</c:v>
                </c:pt>
                <c:pt idx="394">
                  <c:v>44.4</c:v>
                </c:pt>
                <c:pt idx="395">
                  <c:v>44.5</c:v>
                </c:pt>
                <c:pt idx="396">
                  <c:v>44.6</c:v>
                </c:pt>
                <c:pt idx="397">
                  <c:v>44.7</c:v>
                </c:pt>
                <c:pt idx="398">
                  <c:v>44.8</c:v>
                </c:pt>
                <c:pt idx="399">
                  <c:v>44.9</c:v>
                </c:pt>
                <c:pt idx="400">
                  <c:v>45</c:v>
                </c:pt>
                <c:pt idx="401">
                  <c:v>45.1</c:v>
                </c:pt>
                <c:pt idx="402">
                  <c:v>45.2</c:v>
                </c:pt>
                <c:pt idx="403">
                  <c:v>45.3</c:v>
                </c:pt>
                <c:pt idx="404">
                  <c:v>45.4</c:v>
                </c:pt>
                <c:pt idx="405">
                  <c:v>45.5</c:v>
                </c:pt>
                <c:pt idx="406">
                  <c:v>45.6</c:v>
                </c:pt>
                <c:pt idx="407">
                  <c:v>45.7</c:v>
                </c:pt>
                <c:pt idx="408">
                  <c:v>45.8</c:v>
                </c:pt>
                <c:pt idx="409">
                  <c:v>45.9</c:v>
                </c:pt>
                <c:pt idx="410">
                  <c:v>46</c:v>
                </c:pt>
                <c:pt idx="411">
                  <c:v>46.1</c:v>
                </c:pt>
                <c:pt idx="412">
                  <c:v>46.2</c:v>
                </c:pt>
                <c:pt idx="413">
                  <c:v>46.3</c:v>
                </c:pt>
                <c:pt idx="414">
                  <c:v>46.4</c:v>
                </c:pt>
                <c:pt idx="415">
                  <c:v>46.5</c:v>
                </c:pt>
                <c:pt idx="416">
                  <c:v>46.6</c:v>
                </c:pt>
                <c:pt idx="417">
                  <c:v>46.7</c:v>
                </c:pt>
                <c:pt idx="418">
                  <c:v>46.8</c:v>
                </c:pt>
                <c:pt idx="419">
                  <c:v>46.9</c:v>
                </c:pt>
                <c:pt idx="420">
                  <c:v>47</c:v>
                </c:pt>
                <c:pt idx="421">
                  <c:v>47.1</c:v>
                </c:pt>
                <c:pt idx="422">
                  <c:v>47.2</c:v>
                </c:pt>
                <c:pt idx="423">
                  <c:v>47.3</c:v>
                </c:pt>
                <c:pt idx="424">
                  <c:v>47.4</c:v>
                </c:pt>
                <c:pt idx="425">
                  <c:v>47.5</c:v>
                </c:pt>
                <c:pt idx="426">
                  <c:v>47.6</c:v>
                </c:pt>
                <c:pt idx="427">
                  <c:v>47.7</c:v>
                </c:pt>
                <c:pt idx="428">
                  <c:v>47.8</c:v>
                </c:pt>
                <c:pt idx="429">
                  <c:v>47.9</c:v>
                </c:pt>
                <c:pt idx="430">
                  <c:v>48</c:v>
                </c:pt>
                <c:pt idx="431">
                  <c:v>48.1</c:v>
                </c:pt>
                <c:pt idx="432">
                  <c:v>48.2</c:v>
                </c:pt>
                <c:pt idx="433">
                  <c:v>48.3</c:v>
                </c:pt>
                <c:pt idx="434">
                  <c:v>48.4</c:v>
                </c:pt>
                <c:pt idx="435">
                  <c:v>48.5</c:v>
                </c:pt>
                <c:pt idx="436">
                  <c:v>48.6</c:v>
                </c:pt>
                <c:pt idx="437">
                  <c:v>48.7</c:v>
                </c:pt>
                <c:pt idx="438">
                  <c:v>48.8</c:v>
                </c:pt>
                <c:pt idx="439">
                  <c:v>48.9</c:v>
                </c:pt>
                <c:pt idx="440">
                  <c:v>49</c:v>
                </c:pt>
                <c:pt idx="441">
                  <c:v>49.1</c:v>
                </c:pt>
                <c:pt idx="442">
                  <c:v>49.2</c:v>
                </c:pt>
                <c:pt idx="443">
                  <c:v>49.3</c:v>
                </c:pt>
                <c:pt idx="444">
                  <c:v>49.4</c:v>
                </c:pt>
                <c:pt idx="445">
                  <c:v>49.5</c:v>
                </c:pt>
                <c:pt idx="446">
                  <c:v>49.6</c:v>
                </c:pt>
                <c:pt idx="447">
                  <c:v>49.7</c:v>
                </c:pt>
                <c:pt idx="448">
                  <c:v>49.8</c:v>
                </c:pt>
                <c:pt idx="449">
                  <c:v>49.9</c:v>
                </c:pt>
                <c:pt idx="450">
                  <c:v>50</c:v>
                </c:pt>
                <c:pt idx="452">
                  <c:v>70</c:v>
                </c:pt>
                <c:pt idx="453">
                  <c:v>70.099999999999994</c:v>
                </c:pt>
                <c:pt idx="454">
                  <c:v>70.2</c:v>
                </c:pt>
                <c:pt idx="455">
                  <c:v>70.3</c:v>
                </c:pt>
                <c:pt idx="456">
                  <c:v>70.400000000000006</c:v>
                </c:pt>
                <c:pt idx="457">
                  <c:v>70.5</c:v>
                </c:pt>
                <c:pt idx="458">
                  <c:v>70.599999999999994</c:v>
                </c:pt>
                <c:pt idx="459">
                  <c:v>70.7</c:v>
                </c:pt>
                <c:pt idx="460">
                  <c:v>70.8</c:v>
                </c:pt>
                <c:pt idx="461">
                  <c:v>70.900000000000006</c:v>
                </c:pt>
                <c:pt idx="462">
                  <c:v>71</c:v>
                </c:pt>
                <c:pt idx="463">
                  <c:v>71.099999999999994</c:v>
                </c:pt>
                <c:pt idx="464">
                  <c:v>71.2</c:v>
                </c:pt>
                <c:pt idx="465">
                  <c:v>71.3</c:v>
                </c:pt>
                <c:pt idx="466">
                  <c:v>71.400000000000006</c:v>
                </c:pt>
                <c:pt idx="467">
                  <c:v>71.5</c:v>
                </c:pt>
                <c:pt idx="468">
                  <c:v>71.599999999999994</c:v>
                </c:pt>
                <c:pt idx="469">
                  <c:v>71.7</c:v>
                </c:pt>
                <c:pt idx="470">
                  <c:v>71.8</c:v>
                </c:pt>
                <c:pt idx="471">
                  <c:v>71.900000000000006</c:v>
                </c:pt>
                <c:pt idx="472">
                  <c:v>72</c:v>
                </c:pt>
                <c:pt idx="473">
                  <c:v>72.099999999999994</c:v>
                </c:pt>
                <c:pt idx="474">
                  <c:v>72.2</c:v>
                </c:pt>
                <c:pt idx="475">
                  <c:v>72.3</c:v>
                </c:pt>
                <c:pt idx="476">
                  <c:v>72.400000000000006</c:v>
                </c:pt>
                <c:pt idx="477">
                  <c:v>72.5</c:v>
                </c:pt>
                <c:pt idx="478">
                  <c:v>72.599999999999994</c:v>
                </c:pt>
                <c:pt idx="479">
                  <c:v>72.7</c:v>
                </c:pt>
                <c:pt idx="480">
                  <c:v>72.8</c:v>
                </c:pt>
                <c:pt idx="481">
                  <c:v>72.900000000000006</c:v>
                </c:pt>
                <c:pt idx="482">
                  <c:v>73</c:v>
                </c:pt>
                <c:pt idx="483">
                  <c:v>73.099999999999994</c:v>
                </c:pt>
                <c:pt idx="484">
                  <c:v>73.2</c:v>
                </c:pt>
                <c:pt idx="485">
                  <c:v>73.3</c:v>
                </c:pt>
                <c:pt idx="486">
                  <c:v>73.400000000000006</c:v>
                </c:pt>
                <c:pt idx="487">
                  <c:v>73.5</c:v>
                </c:pt>
                <c:pt idx="488">
                  <c:v>73.599999999999994</c:v>
                </c:pt>
                <c:pt idx="489">
                  <c:v>73.7</c:v>
                </c:pt>
                <c:pt idx="490">
                  <c:v>73.8</c:v>
                </c:pt>
                <c:pt idx="491">
                  <c:v>73.900000000000006</c:v>
                </c:pt>
                <c:pt idx="492">
                  <c:v>74</c:v>
                </c:pt>
                <c:pt idx="493">
                  <c:v>74.099999999999994</c:v>
                </c:pt>
                <c:pt idx="494">
                  <c:v>74.2</c:v>
                </c:pt>
                <c:pt idx="495">
                  <c:v>74.3</c:v>
                </c:pt>
                <c:pt idx="496">
                  <c:v>74.400000000000006</c:v>
                </c:pt>
                <c:pt idx="497">
                  <c:v>74.5</c:v>
                </c:pt>
                <c:pt idx="498">
                  <c:v>74.599999999999994</c:v>
                </c:pt>
                <c:pt idx="499">
                  <c:v>74.7</c:v>
                </c:pt>
                <c:pt idx="500">
                  <c:v>74.8</c:v>
                </c:pt>
                <c:pt idx="501">
                  <c:v>74.900000000000006</c:v>
                </c:pt>
                <c:pt idx="502">
                  <c:v>75</c:v>
                </c:pt>
                <c:pt idx="503">
                  <c:v>75.099999999999994</c:v>
                </c:pt>
                <c:pt idx="504">
                  <c:v>75.2</c:v>
                </c:pt>
                <c:pt idx="505">
                  <c:v>75.3</c:v>
                </c:pt>
                <c:pt idx="506">
                  <c:v>75.400000000000006</c:v>
                </c:pt>
                <c:pt idx="507">
                  <c:v>75.5</c:v>
                </c:pt>
                <c:pt idx="508">
                  <c:v>75.599999999999994</c:v>
                </c:pt>
                <c:pt idx="509">
                  <c:v>75.7</c:v>
                </c:pt>
                <c:pt idx="510">
                  <c:v>75.8</c:v>
                </c:pt>
                <c:pt idx="511">
                  <c:v>75.900000000000006</c:v>
                </c:pt>
                <c:pt idx="512">
                  <c:v>76</c:v>
                </c:pt>
                <c:pt idx="513">
                  <c:v>76.099999999999994</c:v>
                </c:pt>
                <c:pt idx="514">
                  <c:v>76.2</c:v>
                </c:pt>
                <c:pt idx="515">
                  <c:v>76.3</c:v>
                </c:pt>
                <c:pt idx="516">
                  <c:v>76.400000000000006</c:v>
                </c:pt>
                <c:pt idx="517">
                  <c:v>76.5</c:v>
                </c:pt>
                <c:pt idx="518">
                  <c:v>76.599999999999994</c:v>
                </c:pt>
                <c:pt idx="519">
                  <c:v>76.7</c:v>
                </c:pt>
                <c:pt idx="520">
                  <c:v>76.8</c:v>
                </c:pt>
                <c:pt idx="521">
                  <c:v>76.900000000000006</c:v>
                </c:pt>
                <c:pt idx="522">
                  <c:v>77</c:v>
                </c:pt>
                <c:pt idx="523">
                  <c:v>77.099999999999994</c:v>
                </c:pt>
                <c:pt idx="524">
                  <c:v>77.2</c:v>
                </c:pt>
                <c:pt idx="525">
                  <c:v>77.3</c:v>
                </c:pt>
                <c:pt idx="526">
                  <c:v>77.400000000000006</c:v>
                </c:pt>
                <c:pt idx="527">
                  <c:v>77.5</c:v>
                </c:pt>
                <c:pt idx="528">
                  <c:v>77.599999999999994</c:v>
                </c:pt>
                <c:pt idx="529">
                  <c:v>77.7</c:v>
                </c:pt>
                <c:pt idx="530">
                  <c:v>77.8</c:v>
                </c:pt>
                <c:pt idx="531">
                  <c:v>77.900000000000006</c:v>
                </c:pt>
                <c:pt idx="532">
                  <c:v>78</c:v>
                </c:pt>
                <c:pt idx="533">
                  <c:v>78.099999999999994</c:v>
                </c:pt>
                <c:pt idx="534">
                  <c:v>78.2</c:v>
                </c:pt>
                <c:pt idx="535">
                  <c:v>78.3</c:v>
                </c:pt>
                <c:pt idx="536">
                  <c:v>78.400000000000006</c:v>
                </c:pt>
                <c:pt idx="537">
                  <c:v>78.5</c:v>
                </c:pt>
                <c:pt idx="538">
                  <c:v>78.599999999999994</c:v>
                </c:pt>
                <c:pt idx="539">
                  <c:v>78.7</c:v>
                </c:pt>
                <c:pt idx="540">
                  <c:v>78.8</c:v>
                </c:pt>
                <c:pt idx="541">
                  <c:v>78.900000000000006</c:v>
                </c:pt>
                <c:pt idx="542">
                  <c:v>79</c:v>
                </c:pt>
                <c:pt idx="543">
                  <c:v>79.099999999999994</c:v>
                </c:pt>
                <c:pt idx="544">
                  <c:v>79.2</c:v>
                </c:pt>
                <c:pt idx="545">
                  <c:v>79.3</c:v>
                </c:pt>
                <c:pt idx="546">
                  <c:v>79.400000000000006</c:v>
                </c:pt>
                <c:pt idx="547">
                  <c:v>79.5</c:v>
                </c:pt>
                <c:pt idx="548">
                  <c:v>79.599999999999994</c:v>
                </c:pt>
                <c:pt idx="549">
                  <c:v>79.7</c:v>
                </c:pt>
                <c:pt idx="550">
                  <c:v>79.8</c:v>
                </c:pt>
                <c:pt idx="551">
                  <c:v>79.900000000000006</c:v>
                </c:pt>
                <c:pt idx="552">
                  <c:v>80</c:v>
                </c:pt>
                <c:pt idx="553">
                  <c:v>80.099999999999994</c:v>
                </c:pt>
                <c:pt idx="554">
                  <c:v>80.2</c:v>
                </c:pt>
                <c:pt idx="555">
                  <c:v>80.3</c:v>
                </c:pt>
                <c:pt idx="556">
                  <c:v>80.400000000000006</c:v>
                </c:pt>
                <c:pt idx="557">
                  <c:v>80.5</c:v>
                </c:pt>
                <c:pt idx="558">
                  <c:v>80.599999999999994</c:v>
                </c:pt>
                <c:pt idx="559">
                  <c:v>80.7</c:v>
                </c:pt>
                <c:pt idx="560">
                  <c:v>80.8</c:v>
                </c:pt>
                <c:pt idx="561">
                  <c:v>80.900000000000006</c:v>
                </c:pt>
                <c:pt idx="562">
                  <c:v>81</c:v>
                </c:pt>
                <c:pt idx="563">
                  <c:v>81.099999999999994</c:v>
                </c:pt>
                <c:pt idx="564">
                  <c:v>81.2</c:v>
                </c:pt>
                <c:pt idx="565">
                  <c:v>81.3</c:v>
                </c:pt>
                <c:pt idx="566">
                  <c:v>81.400000000000006</c:v>
                </c:pt>
                <c:pt idx="567">
                  <c:v>81.5</c:v>
                </c:pt>
                <c:pt idx="568">
                  <c:v>81.599999999999994</c:v>
                </c:pt>
                <c:pt idx="569">
                  <c:v>81.7</c:v>
                </c:pt>
                <c:pt idx="570">
                  <c:v>81.8</c:v>
                </c:pt>
                <c:pt idx="571">
                  <c:v>81.900000000000006</c:v>
                </c:pt>
                <c:pt idx="572">
                  <c:v>82</c:v>
                </c:pt>
                <c:pt idx="573">
                  <c:v>82.1</c:v>
                </c:pt>
                <c:pt idx="574">
                  <c:v>82.2</c:v>
                </c:pt>
                <c:pt idx="575">
                  <c:v>82.3</c:v>
                </c:pt>
                <c:pt idx="576">
                  <c:v>82.4</c:v>
                </c:pt>
                <c:pt idx="577">
                  <c:v>82.5</c:v>
                </c:pt>
                <c:pt idx="578">
                  <c:v>82.6</c:v>
                </c:pt>
                <c:pt idx="579">
                  <c:v>82.7</c:v>
                </c:pt>
                <c:pt idx="580">
                  <c:v>82.8</c:v>
                </c:pt>
                <c:pt idx="581">
                  <c:v>82.9</c:v>
                </c:pt>
                <c:pt idx="582">
                  <c:v>83</c:v>
                </c:pt>
                <c:pt idx="583">
                  <c:v>83.1</c:v>
                </c:pt>
                <c:pt idx="584">
                  <c:v>83.2</c:v>
                </c:pt>
                <c:pt idx="585">
                  <c:v>83.3</c:v>
                </c:pt>
                <c:pt idx="586">
                  <c:v>83.4</c:v>
                </c:pt>
                <c:pt idx="587">
                  <c:v>83.5</c:v>
                </c:pt>
                <c:pt idx="588">
                  <c:v>83.6</c:v>
                </c:pt>
                <c:pt idx="589">
                  <c:v>83.7</c:v>
                </c:pt>
                <c:pt idx="590">
                  <c:v>83.8</c:v>
                </c:pt>
                <c:pt idx="591">
                  <c:v>83.9</c:v>
                </c:pt>
                <c:pt idx="592">
                  <c:v>84</c:v>
                </c:pt>
                <c:pt idx="593">
                  <c:v>84.1</c:v>
                </c:pt>
                <c:pt idx="594">
                  <c:v>84.2</c:v>
                </c:pt>
                <c:pt idx="595">
                  <c:v>84.3</c:v>
                </c:pt>
                <c:pt idx="596">
                  <c:v>84.4</c:v>
                </c:pt>
                <c:pt idx="597">
                  <c:v>84.5</c:v>
                </c:pt>
                <c:pt idx="598">
                  <c:v>84.6</c:v>
                </c:pt>
                <c:pt idx="599">
                  <c:v>84.7</c:v>
                </c:pt>
                <c:pt idx="600">
                  <c:v>84.8</c:v>
                </c:pt>
                <c:pt idx="601">
                  <c:v>84.9</c:v>
                </c:pt>
                <c:pt idx="602">
                  <c:v>85</c:v>
                </c:pt>
                <c:pt idx="603">
                  <c:v>85.1</c:v>
                </c:pt>
                <c:pt idx="604">
                  <c:v>85.2</c:v>
                </c:pt>
                <c:pt idx="605">
                  <c:v>85.3</c:v>
                </c:pt>
                <c:pt idx="606">
                  <c:v>85.4</c:v>
                </c:pt>
                <c:pt idx="607">
                  <c:v>85.5</c:v>
                </c:pt>
                <c:pt idx="608">
                  <c:v>85.6</c:v>
                </c:pt>
                <c:pt idx="609">
                  <c:v>85.7</c:v>
                </c:pt>
                <c:pt idx="610">
                  <c:v>85.8</c:v>
                </c:pt>
                <c:pt idx="611">
                  <c:v>85.9</c:v>
                </c:pt>
                <c:pt idx="612">
                  <c:v>86</c:v>
                </c:pt>
                <c:pt idx="613">
                  <c:v>86.1</c:v>
                </c:pt>
                <c:pt idx="614">
                  <c:v>86.2</c:v>
                </c:pt>
                <c:pt idx="615">
                  <c:v>86.3</c:v>
                </c:pt>
                <c:pt idx="616">
                  <c:v>86.4</c:v>
                </c:pt>
                <c:pt idx="617">
                  <c:v>86.5</c:v>
                </c:pt>
                <c:pt idx="618">
                  <c:v>86.6</c:v>
                </c:pt>
                <c:pt idx="619">
                  <c:v>86.7</c:v>
                </c:pt>
                <c:pt idx="620">
                  <c:v>86.8</c:v>
                </c:pt>
                <c:pt idx="621">
                  <c:v>86.9</c:v>
                </c:pt>
                <c:pt idx="622">
                  <c:v>87</c:v>
                </c:pt>
                <c:pt idx="623">
                  <c:v>87.1</c:v>
                </c:pt>
                <c:pt idx="624">
                  <c:v>87.2</c:v>
                </c:pt>
                <c:pt idx="625">
                  <c:v>87.3</c:v>
                </c:pt>
                <c:pt idx="626">
                  <c:v>87.4</c:v>
                </c:pt>
                <c:pt idx="627">
                  <c:v>87.5</c:v>
                </c:pt>
                <c:pt idx="628">
                  <c:v>87.6</c:v>
                </c:pt>
                <c:pt idx="629">
                  <c:v>87.7</c:v>
                </c:pt>
                <c:pt idx="630">
                  <c:v>87.8</c:v>
                </c:pt>
                <c:pt idx="631">
                  <c:v>87.9</c:v>
                </c:pt>
                <c:pt idx="632">
                  <c:v>88</c:v>
                </c:pt>
                <c:pt idx="633">
                  <c:v>88.1</c:v>
                </c:pt>
                <c:pt idx="634">
                  <c:v>88.2</c:v>
                </c:pt>
                <c:pt idx="635">
                  <c:v>88.3</c:v>
                </c:pt>
                <c:pt idx="636">
                  <c:v>88.4</c:v>
                </c:pt>
                <c:pt idx="637">
                  <c:v>88.5</c:v>
                </c:pt>
                <c:pt idx="638">
                  <c:v>88.6</c:v>
                </c:pt>
                <c:pt idx="639">
                  <c:v>88.7</c:v>
                </c:pt>
                <c:pt idx="640">
                  <c:v>88.8</c:v>
                </c:pt>
                <c:pt idx="641">
                  <c:v>88.9</c:v>
                </c:pt>
                <c:pt idx="642">
                  <c:v>89</c:v>
                </c:pt>
                <c:pt idx="643">
                  <c:v>89.1</c:v>
                </c:pt>
                <c:pt idx="644">
                  <c:v>89.2</c:v>
                </c:pt>
                <c:pt idx="645">
                  <c:v>89.3</c:v>
                </c:pt>
                <c:pt idx="646">
                  <c:v>89.4</c:v>
                </c:pt>
                <c:pt idx="647">
                  <c:v>89.5</c:v>
                </c:pt>
                <c:pt idx="648">
                  <c:v>89.6</c:v>
                </c:pt>
                <c:pt idx="649">
                  <c:v>89.7</c:v>
                </c:pt>
                <c:pt idx="650">
                  <c:v>89.8</c:v>
                </c:pt>
                <c:pt idx="651">
                  <c:v>89.9</c:v>
                </c:pt>
                <c:pt idx="652">
                  <c:v>90</c:v>
                </c:pt>
                <c:pt idx="653">
                  <c:v>90.1</c:v>
                </c:pt>
                <c:pt idx="654">
                  <c:v>90.2</c:v>
                </c:pt>
                <c:pt idx="655">
                  <c:v>90.3</c:v>
                </c:pt>
                <c:pt idx="656">
                  <c:v>90.4</c:v>
                </c:pt>
                <c:pt idx="657">
                  <c:v>90.5</c:v>
                </c:pt>
                <c:pt idx="658">
                  <c:v>90.6</c:v>
                </c:pt>
                <c:pt idx="659">
                  <c:v>90.7</c:v>
                </c:pt>
                <c:pt idx="660">
                  <c:v>90.8</c:v>
                </c:pt>
                <c:pt idx="661">
                  <c:v>90.9</c:v>
                </c:pt>
                <c:pt idx="662">
                  <c:v>91</c:v>
                </c:pt>
                <c:pt idx="663">
                  <c:v>91.1</c:v>
                </c:pt>
                <c:pt idx="664">
                  <c:v>91.2</c:v>
                </c:pt>
                <c:pt idx="665">
                  <c:v>91.3</c:v>
                </c:pt>
                <c:pt idx="666">
                  <c:v>91.4</c:v>
                </c:pt>
                <c:pt idx="667">
                  <c:v>91.5</c:v>
                </c:pt>
                <c:pt idx="668">
                  <c:v>91.6</c:v>
                </c:pt>
                <c:pt idx="669">
                  <c:v>91.7</c:v>
                </c:pt>
                <c:pt idx="670">
                  <c:v>91.8</c:v>
                </c:pt>
                <c:pt idx="671">
                  <c:v>91.9</c:v>
                </c:pt>
                <c:pt idx="672">
                  <c:v>92</c:v>
                </c:pt>
                <c:pt idx="673">
                  <c:v>92.1</c:v>
                </c:pt>
                <c:pt idx="674">
                  <c:v>92.2</c:v>
                </c:pt>
                <c:pt idx="675">
                  <c:v>92.3</c:v>
                </c:pt>
                <c:pt idx="676">
                  <c:v>92.4</c:v>
                </c:pt>
                <c:pt idx="677">
                  <c:v>92.5</c:v>
                </c:pt>
                <c:pt idx="678">
                  <c:v>92.6</c:v>
                </c:pt>
                <c:pt idx="679">
                  <c:v>92.7</c:v>
                </c:pt>
                <c:pt idx="680">
                  <c:v>92.8</c:v>
                </c:pt>
                <c:pt idx="681">
                  <c:v>92.9</c:v>
                </c:pt>
                <c:pt idx="682">
                  <c:v>93</c:v>
                </c:pt>
                <c:pt idx="683">
                  <c:v>93.1</c:v>
                </c:pt>
                <c:pt idx="684">
                  <c:v>93.2</c:v>
                </c:pt>
                <c:pt idx="685">
                  <c:v>93.3</c:v>
                </c:pt>
                <c:pt idx="686">
                  <c:v>93.4</c:v>
                </c:pt>
                <c:pt idx="687">
                  <c:v>93.5</c:v>
                </c:pt>
                <c:pt idx="688">
                  <c:v>93.6</c:v>
                </c:pt>
                <c:pt idx="689">
                  <c:v>93.7</c:v>
                </c:pt>
                <c:pt idx="690">
                  <c:v>93.8</c:v>
                </c:pt>
                <c:pt idx="691">
                  <c:v>93.9</c:v>
                </c:pt>
                <c:pt idx="692">
                  <c:v>94</c:v>
                </c:pt>
                <c:pt idx="693">
                  <c:v>94.1</c:v>
                </c:pt>
                <c:pt idx="694">
                  <c:v>94.2</c:v>
                </c:pt>
                <c:pt idx="695">
                  <c:v>94.3</c:v>
                </c:pt>
                <c:pt idx="696">
                  <c:v>94.4</c:v>
                </c:pt>
                <c:pt idx="697">
                  <c:v>94.5</c:v>
                </c:pt>
                <c:pt idx="698">
                  <c:v>94.6</c:v>
                </c:pt>
                <c:pt idx="699">
                  <c:v>94.7</c:v>
                </c:pt>
                <c:pt idx="700">
                  <c:v>94.8</c:v>
                </c:pt>
                <c:pt idx="701">
                  <c:v>94.9</c:v>
                </c:pt>
                <c:pt idx="702">
                  <c:v>95</c:v>
                </c:pt>
                <c:pt idx="703">
                  <c:v>95.1</c:v>
                </c:pt>
                <c:pt idx="704">
                  <c:v>95.2</c:v>
                </c:pt>
                <c:pt idx="705">
                  <c:v>95.3</c:v>
                </c:pt>
                <c:pt idx="706">
                  <c:v>95.4</c:v>
                </c:pt>
                <c:pt idx="707">
                  <c:v>95.5</c:v>
                </c:pt>
                <c:pt idx="708">
                  <c:v>95.6</c:v>
                </c:pt>
                <c:pt idx="709">
                  <c:v>95.7</c:v>
                </c:pt>
                <c:pt idx="710">
                  <c:v>95.8</c:v>
                </c:pt>
                <c:pt idx="711">
                  <c:v>95.9</c:v>
                </c:pt>
                <c:pt idx="712">
                  <c:v>96</c:v>
                </c:pt>
                <c:pt idx="713">
                  <c:v>96.1</c:v>
                </c:pt>
                <c:pt idx="714">
                  <c:v>96.2</c:v>
                </c:pt>
                <c:pt idx="715">
                  <c:v>96.3</c:v>
                </c:pt>
                <c:pt idx="716">
                  <c:v>96.4</c:v>
                </c:pt>
                <c:pt idx="717">
                  <c:v>96.5</c:v>
                </c:pt>
                <c:pt idx="718">
                  <c:v>96.6</c:v>
                </c:pt>
                <c:pt idx="719">
                  <c:v>96.7</c:v>
                </c:pt>
                <c:pt idx="720">
                  <c:v>96.8</c:v>
                </c:pt>
                <c:pt idx="721">
                  <c:v>96.9</c:v>
                </c:pt>
                <c:pt idx="722">
                  <c:v>97</c:v>
                </c:pt>
                <c:pt idx="723">
                  <c:v>97.1</c:v>
                </c:pt>
                <c:pt idx="724">
                  <c:v>97.2</c:v>
                </c:pt>
                <c:pt idx="725">
                  <c:v>97.3</c:v>
                </c:pt>
                <c:pt idx="726">
                  <c:v>97.4</c:v>
                </c:pt>
                <c:pt idx="727">
                  <c:v>97.5</c:v>
                </c:pt>
                <c:pt idx="728">
                  <c:v>97.6</c:v>
                </c:pt>
                <c:pt idx="729">
                  <c:v>97.7</c:v>
                </c:pt>
                <c:pt idx="730">
                  <c:v>97.8</c:v>
                </c:pt>
                <c:pt idx="731">
                  <c:v>97.9</c:v>
                </c:pt>
                <c:pt idx="732">
                  <c:v>98</c:v>
                </c:pt>
                <c:pt idx="733">
                  <c:v>98.1</c:v>
                </c:pt>
                <c:pt idx="734">
                  <c:v>98.2</c:v>
                </c:pt>
                <c:pt idx="735">
                  <c:v>98.3</c:v>
                </c:pt>
                <c:pt idx="736">
                  <c:v>98.4</c:v>
                </c:pt>
                <c:pt idx="737">
                  <c:v>98.5</c:v>
                </c:pt>
                <c:pt idx="738">
                  <c:v>98.6</c:v>
                </c:pt>
                <c:pt idx="739">
                  <c:v>98.7</c:v>
                </c:pt>
                <c:pt idx="740">
                  <c:v>98.8</c:v>
                </c:pt>
                <c:pt idx="741">
                  <c:v>98.9</c:v>
                </c:pt>
                <c:pt idx="742">
                  <c:v>99</c:v>
                </c:pt>
                <c:pt idx="743">
                  <c:v>99.1</c:v>
                </c:pt>
                <c:pt idx="744">
                  <c:v>99.2</c:v>
                </c:pt>
                <c:pt idx="745">
                  <c:v>99.3</c:v>
                </c:pt>
                <c:pt idx="746">
                  <c:v>99.4</c:v>
                </c:pt>
                <c:pt idx="747">
                  <c:v>99.5</c:v>
                </c:pt>
                <c:pt idx="748">
                  <c:v>99.6</c:v>
                </c:pt>
                <c:pt idx="749">
                  <c:v>99.7</c:v>
                </c:pt>
                <c:pt idx="750">
                  <c:v>99.8</c:v>
                </c:pt>
                <c:pt idx="751">
                  <c:v>99.9</c:v>
                </c:pt>
                <c:pt idx="752">
                  <c:v>100</c:v>
                </c:pt>
                <c:pt idx="753">
                  <c:v>100.1</c:v>
                </c:pt>
                <c:pt idx="754">
                  <c:v>100.2</c:v>
                </c:pt>
                <c:pt idx="755">
                  <c:v>100.3</c:v>
                </c:pt>
                <c:pt idx="756">
                  <c:v>100.4</c:v>
                </c:pt>
                <c:pt idx="757">
                  <c:v>100.5</c:v>
                </c:pt>
                <c:pt idx="758">
                  <c:v>100.6</c:v>
                </c:pt>
                <c:pt idx="759">
                  <c:v>100.7</c:v>
                </c:pt>
                <c:pt idx="760">
                  <c:v>100.8</c:v>
                </c:pt>
                <c:pt idx="761">
                  <c:v>100.9</c:v>
                </c:pt>
                <c:pt idx="762">
                  <c:v>101</c:v>
                </c:pt>
                <c:pt idx="763">
                  <c:v>101.1</c:v>
                </c:pt>
                <c:pt idx="764">
                  <c:v>101.2</c:v>
                </c:pt>
                <c:pt idx="765">
                  <c:v>101.3</c:v>
                </c:pt>
                <c:pt idx="766">
                  <c:v>101.4</c:v>
                </c:pt>
                <c:pt idx="767">
                  <c:v>101.5</c:v>
                </c:pt>
                <c:pt idx="768">
                  <c:v>101.6</c:v>
                </c:pt>
                <c:pt idx="769">
                  <c:v>101.7</c:v>
                </c:pt>
                <c:pt idx="770">
                  <c:v>101.8</c:v>
                </c:pt>
                <c:pt idx="771">
                  <c:v>101.9</c:v>
                </c:pt>
                <c:pt idx="772">
                  <c:v>102</c:v>
                </c:pt>
                <c:pt idx="773">
                  <c:v>102.1</c:v>
                </c:pt>
                <c:pt idx="774">
                  <c:v>102.2</c:v>
                </c:pt>
                <c:pt idx="775">
                  <c:v>102.3</c:v>
                </c:pt>
                <c:pt idx="776">
                  <c:v>102.4</c:v>
                </c:pt>
                <c:pt idx="777">
                  <c:v>102.5</c:v>
                </c:pt>
                <c:pt idx="778">
                  <c:v>102.6</c:v>
                </c:pt>
                <c:pt idx="779">
                  <c:v>102.7</c:v>
                </c:pt>
                <c:pt idx="780">
                  <c:v>102.8</c:v>
                </c:pt>
                <c:pt idx="781">
                  <c:v>102.9</c:v>
                </c:pt>
                <c:pt idx="782">
                  <c:v>103</c:v>
                </c:pt>
                <c:pt idx="783">
                  <c:v>103.1</c:v>
                </c:pt>
                <c:pt idx="784">
                  <c:v>103.2</c:v>
                </c:pt>
                <c:pt idx="785">
                  <c:v>103.3</c:v>
                </c:pt>
                <c:pt idx="786">
                  <c:v>103.4</c:v>
                </c:pt>
                <c:pt idx="787">
                  <c:v>103.5</c:v>
                </c:pt>
                <c:pt idx="788">
                  <c:v>103.6</c:v>
                </c:pt>
                <c:pt idx="789">
                  <c:v>103.7</c:v>
                </c:pt>
                <c:pt idx="790">
                  <c:v>103.8</c:v>
                </c:pt>
                <c:pt idx="791">
                  <c:v>103.9</c:v>
                </c:pt>
                <c:pt idx="792">
                  <c:v>104</c:v>
                </c:pt>
                <c:pt idx="793">
                  <c:v>104.1</c:v>
                </c:pt>
                <c:pt idx="794">
                  <c:v>104.2</c:v>
                </c:pt>
                <c:pt idx="795">
                  <c:v>104.3</c:v>
                </c:pt>
                <c:pt idx="796">
                  <c:v>104.4</c:v>
                </c:pt>
                <c:pt idx="797">
                  <c:v>104.5</c:v>
                </c:pt>
                <c:pt idx="798">
                  <c:v>104.6</c:v>
                </c:pt>
                <c:pt idx="799">
                  <c:v>104.7</c:v>
                </c:pt>
                <c:pt idx="800">
                  <c:v>104.8</c:v>
                </c:pt>
                <c:pt idx="801">
                  <c:v>104.9</c:v>
                </c:pt>
                <c:pt idx="802">
                  <c:v>105</c:v>
                </c:pt>
                <c:pt idx="803">
                  <c:v>105.1</c:v>
                </c:pt>
                <c:pt idx="804">
                  <c:v>105.2</c:v>
                </c:pt>
                <c:pt idx="805">
                  <c:v>105.3</c:v>
                </c:pt>
                <c:pt idx="806">
                  <c:v>105.4</c:v>
                </c:pt>
                <c:pt idx="807">
                  <c:v>105.5</c:v>
                </c:pt>
                <c:pt idx="808">
                  <c:v>105.6</c:v>
                </c:pt>
                <c:pt idx="809">
                  <c:v>105.7</c:v>
                </c:pt>
                <c:pt idx="810">
                  <c:v>105.8</c:v>
                </c:pt>
                <c:pt idx="811">
                  <c:v>105.9</c:v>
                </c:pt>
                <c:pt idx="812">
                  <c:v>106</c:v>
                </c:pt>
                <c:pt idx="813">
                  <c:v>106.1</c:v>
                </c:pt>
                <c:pt idx="814">
                  <c:v>106.2</c:v>
                </c:pt>
                <c:pt idx="815">
                  <c:v>106.3</c:v>
                </c:pt>
                <c:pt idx="816">
                  <c:v>106.4</c:v>
                </c:pt>
                <c:pt idx="817">
                  <c:v>106.5</c:v>
                </c:pt>
                <c:pt idx="818">
                  <c:v>106.6</c:v>
                </c:pt>
                <c:pt idx="819">
                  <c:v>106.7</c:v>
                </c:pt>
                <c:pt idx="820">
                  <c:v>106.8</c:v>
                </c:pt>
                <c:pt idx="821">
                  <c:v>106.9</c:v>
                </c:pt>
                <c:pt idx="822">
                  <c:v>107</c:v>
                </c:pt>
                <c:pt idx="823">
                  <c:v>107.1</c:v>
                </c:pt>
                <c:pt idx="824">
                  <c:v>107.2</c:v>
                </c:pt>
                <c:pt idx="825">
                  <c:v>107.3</c:v>
                </c:pt>
                <c:pt idx="826">
                  <c:v>107.4</c:v>
                </c:pt>
                <c:pt idx="827">
                  <c:v>107.5</c:v>
                </c:pt>
                <c:pt idx="828">
                  <c:v>107.6</c:v>
                </c:pt>
                <c:pt idx="829">
                  <c:v>107.7</c:v>
                </c:pt>
                <c:pt idx="830">
                  <c:v>107.8</c:v>
                </c:pt>
                <c:pt idx="831">
                  <c:v>107.9</c:v>
                </c:pt>
                <c:pt idx="832">
                  <c:v>108</c:v>
                </c:pt>
                <c:pt idx="833">
                  <c:v>108.1</c:v>
                </c:pt>
                <c:pt idx="834">
                  <c:v>108.2</c:v>
                </c:pt>
                <c:pt idx="835">
                  <c:v>108.3</c:v>
                </c:pt>
                <c:pt idx="836">
                  <c:v>108.4</c:v>
                </c:pt>
                <c:pt idx="837">
                  <c:v>108.5</c:v>
                </c:pt>
                <c:pt idx="838">
                  <c:v>108.6</c:v>
                </c:pt>
                <c:pt idx="839">
                  <c:v>108.7</c:v>
                </c:pt>
                <c:pt idx="840">
                  <c:v>108.8</c:v>
                </c:pt>
                <c:pt idx="841">
                  <c:v>108.9</c:v>
                </c:pt>
                <c:pt idx="842">
                  <c:v>109</c:v>
                </c:pt>
                <c:pt idx="843">
                  <c:v>109.1</c:v>
                </c:pt>
                <c:pt idx="844">
                  <c:v>109.2</c:v>
                </c:pt>
                <c:pt idx="845">
                  <c:v>109.3</c:v>
                </c:pt>
                <c:pt idx="846">
                  <c:v>109.4</c:v>
                </c:pt>
                <c:pt idx="847">
                  <c:v>109.5</c:v>
                </c:pt>
                <c:pt idx="848">
                  <c:v>109.6</c:v>
                </c:pt>
                <c:pt idx="849">
                  <c:v>109.7</c:v>
                </c:pt>
                <c:pt idx="850">
                  <c:v>109.8</c:v>
                </c:pt>
                <c:pt idx="851">
                  <c:v>109.9</c:v>
                </c:pt>
                <c:pt idx="852">
                  <c:v>110</c:v>
                </c:pt>
                <c:pt idx="853">
                  <c:v>110.1</c:v>
                </c:pt>
                <c:pt idx="854">
                  <c:v>110.2</c:v>
                </c:pt>
                <c:pt idx="855">
                  <c:v>110.3</c:v>
                </c:pt>
                <c:pt idx="856">
                  <c:v>110.4</c:v>
                </c:pt>
                <c:pt idx="857">
                  <c:v>110.5</c:v>
                </c:pt>
                <c:pt idx="858">
                  <c:v>110.6</c:v>
                </c:pt>
                <c:pt idx="859">
                  <c:v>110.7</c:v>
                </c:pt>
                <c:pt idx="860">
                  <c:v>110.8</c:v>
                </c:pt>
                <c:pt idx="861">
                  <c:v>110.9</c:v>
                </c:pt>
                <c:pt idx="862">
                  <c:v>111</c:v>
                </c:pt>
                <c:pt idx="863">
                  <c:v>111.1</c:v>
                </c:pt>
                <c:pt idx="864">
                  <c:v>111.2</c:v>
                </c:pt>
                <c:pt idx="865">
                  <c:v>111.3</c:v>
                </c:pt>
                <c:pt idx="866">
                  <c:v>111.4</c:v>
                </c:pt>
                <c:pt idx="867">
                  <c:v>111.5</c:v>
                </c:pt>
                <c:pt idx="868">
                  <c:v>111.6</c:v>
                </c:pt>
                <c:pt idx="869">
                  <c:v>111.7</c:v>
                </c:pt>
                <c:pt idx="870">
                  <c:v>111.8</c:v>
                </c:pt>
                <c:pt idx="871">
                  <c:v>111.9</c:v>
                </c:pt>
                <c:pt idx="872">
                  <c:v>112</c:v>
                </c:pt>
                <c:pt idx="873">
                  <c:v>112.1</c:v>
                </c:pt>
                <c:pt idx="874">
                  <c:v>112.2</c:v>
                </c:pt>
                <c:pt idx="875">
                  <c:v>112.3</c:v>
                </c:pt>
                <c:pt idx="876">
                  <c:v>112.4</c:v>
                </c:pt>
                <c:pt idx="877">
                  <c:v>112.5</c:v>
                </c:pt>
                <c:pt idx="878">
                  <c:v>112.6</c:v>
                </c:pt>
                <c:pt idx="879">
                  <c:v>112.7</c:v>
                </c:pt>
                <c:pt idx="880">
                  <c:v>112.8</c:v>
                </c:pt>
                <c:pt idx="881">
                  <c:v>112.9</c:v>
                </c:pt>
                <c:pt idx="882">
                  <c:v>113</c:v>
                </c:pt>
                <c:pt idx="883">
                  <c:v>113.1</c:v>
                </c:pt>
                <c:pt idx="884">
                  <c:v>113.2</c:v>
                </c:pt>
                <c:pt idx="885">
                  <c:v>113.3</c:v>
                </c:pt>
                <c:pt idx="886">
                  <c:v>113.4</c:v>
                </c:pt>
                <c:pt idx="887">
                  <c:v>113.5</c:v>
                </c:pt>
                <c:pt idx="888">
                  <c:v>113.6</c:v>
                </c:pt>
                <c:pt idx="889">
                  <c:v>113.7</c:v>
                </c:pt>
                <c:pt idx="890">
                  <c:v>113.8</c:v>
                </c:pt>
                <c:pt idx="891">
                  <c:v>113.9</c:v>
                </c:pt>
                <c:pt idx="892">
                  <c:v>114</c:v>
                </c:pt>
                <c:pt idx="893">
                  <c:v>114.1</c:v>
                </c:pt>
                <c:pt idx="894">
                  <c:v>114.2</c:v>
                </c:pt>
                <c:pt idx="895">
                  <c:v>114.3</c:v>
                </c:pt>
                <c:pt idx="896">
                  <c:v>114.4</c:v>
                </c:pt>
                <c:pt idx="897">
                  <c:v>114.5</c:v>
                </c:pt>
                <c:pt idx="898">
                  <c:v>114.6</c:v>
                </c:pt>
                <c:pt idx="899">
                  <c:v>114.7</c:v>
                </c:pt>
                <c:pt idx="900">
                  <c:v>114.8</c:v>
                </c:pt>
                <c:pt idx="901">
                  <c:v>114.9</c:v>
                </c:pt>
                <c:pt idx="902">
                  <c:v>115</c:v>
                </c:pt>
                <c:pt idx="903">
                  <c:v>115.1</c:v>
                </c:pt>
                <c:pt idx="904">
                  <c:v>115.2</c:v>
                </c:pt>
                <c:pt idx="905">
                  <c:v>115.3</c:v>
                </c:pt>
                <c:pt idx="906">
                  <c:v>115.4</c:v>
                </c:pt>
                <c:pt idx="907">
                  <c:v>115.5</c:v>
                </c:pt>
                <c:pt idx="908">
                  <c:v>115.6</c:v>
                </c:pt>
                <c:pt idx="909">
                  <c:v>115.7</c:v>
                </c:pt>
                <c:pt idx="910">
                  <c:v>115.8</c:v>
                </c:pt>
                <c:pt idx="911">
                  <c:v>115.9</c:v>
                </c:pt>
                <c:pt idx="912">
                  <c:v>116</c:v>
                </c:pt>
                <c:pt idx="913">
                  <c:v>116.1</c:v>
                </c:pt>
                <c:pt idx="914">
                  <c:v>116.2</c:v>
                </c:pt>
                <c:pt idx="915">
                  <c:v>116.3</c:v>
                </c:pt>
                <c:pt idx="916">
                  <c:v>116.4</c:v>
                </c:pt>
                <c:pt idx="917">
                  <c:v>116.5</c:v>
                </c:pt>
                <c:pt idx="918">
                  <c:v>116.6</c:v>
                </c:pt>
                <c:pt idx="919">
                  <c:v>116.7</c:v>
                </c:pt>
                <c:pt idx="920">
                  <c:v>116.8</c:v>
                </c:pt>
                <c:pt idx="921">
                  <c:v>116.9</c:v>
                </c:pt>
                <c:pt idx="922">
                  <c:v>117</c:v>
                </c:pt>
                <c:pt idx="923">
                  <c:v>117.1</c:v>
                </c:pt>
                <c:pt idx="924">
                  <c:v>117.2</c:v>
                </c:pt>
                <c:pt idx="925">
                  <c:v>117.3</c:v>
                </c:pt>
                <c:pt idx="926">
                  <c:v>117.4</c:v>
                </c:pt>
                <c:pt idx="927">
                  <c:v>117.5</c:v>
                </c:pt>
                <c:pt idx="928">
                  <c:v>117.6</c:v>
                </c:pt>
                <c:pt idx="929">
                  <c:v>117.7</c:v>
                </c:pt>
                <c:pt idx="930">
                  <c:v>117.8</c:v>
                </c:pt>
                <c:pt idx="931">
                  <c:v>117.9</c:v>
                </c:pt>
                <c:pt idx="932">
                  <c:v>118</c:v>
                </c:pt>
                <c:pt idx="933">
                  <c:v>118.1</c:v>
                </c:pt>
                <c:pt idx="934">
                  <c:v>118.2</c:v>
                </c:pt>
                <c:pt idx="935">
                  <c:v>118.3</c:v>
                </c:pt>
                <c:pt idx="936">
                  <c:v>118.4</c:v>
                </c:pt>
                <c:pt idx="937">
                  <c:v>118.5</c:v>
                </c:pt>
                <c:pt idx="938">
                  <c:v>118.6</c:v>
                </c:pt>
                <c:pt idx="939">
                  <c:v>118.7</c:v>
                </c:pt>
                <c:pt idx="940">
                  <c:v>118.8</c:v>
                </c:pt>
                <c:pt idx="941">
                  <c:v>118.9</c:v>
                </c:pt>
                <c:pt idx="942">
                  <c:v>119</c:v>
                </c:pt>
                <c:pt idx="943">
                  <c:v>119.1</c:v>
                </c:pt>
                <c:pt idx="944">
                  <c:v>119.2</c:v>
                </c:pt>
                <c:pt idx="945">
                  <c:v>119.3</c:v>
                </c:pt>
                <c:pt idx="946">
                  <c:v>119.4</c:v>
                </c:pt>
                <c:pt idx="947">
                  <c:v>119.5</c:v>
                </c:pt>
                <c:pt idx="948">
                  <c:v>119.6</c:v>
                </c:pt>
                <c:pt idx="949">
                  <c:v>119.7</c:v>
                </c:pt>
                <c:pt idx="950">
                  <c:v>119.8</c:v>
                </c:pt>
                <c:pt idx="951">
                  <c:v>119.9</c:v>
                </c:pt>
                <c:pt idx="952">
                  <c:v>120</c:v>
                </c:pt>
                <c:pt idx="953">
                  <c:v>120.1</c:v>
                </c:pt>
                <c:pt idx="954">
                  <c:v>120.2</c:v>
                </c:pt>
                <c:pt idx="955">
                  <c:v>120.3</c:v>
                </c:pt>
                <c:pt idx="956">
                  <c:v>120.4</c:v>
                </c:pt>
                <c:pt idx="957">
                  <c:v>120.5</c:v>
                </c:pt>
                <c:pt idx="958">
                  <c:v>120.6</c:v>
                </c:pt>
                <c:pt idx="959">
                  <c:v>120.7</c:v>
                </c:pt>
                <c:pt idx="960">
                  <c:v>120.8</c:v>
                </c:pt>
                <c:pt idx="961">
                  <c:v>120.9</c:v>
                </c:pt>
                <c:pt idx="962">
                  <c:v>121</c:v>
                </c:pt>
                <c:pt idx="963">
                  <c:v>121.1</c:v>
                </c:pt>
                <c:pt idx="964">
                  <c:v>121.2</c:v>
                </c:pt>
                <c:pt idx="965">
                  <c:v>121.3</c:v>
                </c:pt>
                <c:pt idx="966">
                  <c:v>121.4</c:v>
                </c:pt>
                <c:pt idx="967">
                  <c:v>121.5</c:v>
                </c:pt>
                <c:pt idx="968">
                  <c:v>121.6</c:v>
                </c:pt>
                <c:pt idx="969">
                  <c:v>121.7</c:v>
                </c:pt>
                <c:pt idx="970">
                  <c:v>121.8</c:v>
                </c:pt>
                <c:pt idx="971">
                  <c:v>121.9</c:v>
                </c:pt>
                <c:pt idx="972">
                  <c:v>122</c:v>
                </c:pt>
                <c:pt idx="973">
                  <c:v>122.1</c:v>
                </c:pt>
                <c:pt idx="974">
                  <c:v>122.2</c:v>
                </c:pt>
                <c:pt idx="975">
                  <c:v>122.3</c:v>
                </c:pt>
                <c:pt idx="976">
                  <c:v>122.4</c:v>
                </c:pt>
                <c:pt idx="977">
                  <c:v>122.5</c:v>
                </c:pt>
                <c:pt idx="978">
                  <c:v>122.6</c:v>
                </c:pt>
                <c:pt idx="979">
                  <c:v>122.7</c:v>
                </c:pt>
                <c:pt idx="980">
                  <c:v>122.8</c:v>
                </c:pt>
                <c:pt idx="981">
                  <c:v>122.9</c:v>
                </c:pt>
                <c:pt idx="982">
                  <c:v>123</c:v>
                </c:pt>
                <c:pt idx="983">
                  <c:v>123.1</c:v>
                </c:pt>
                <c:pt idx="984">
                  <c:v>123.2</c:v>
                </c:pt>
                <c:pt idx="985">
                  <c:v>123.3</c:v>
                </c:pt>
                <c:pt idx="986">
                  <c:v>123.4</c:v>
                </c:pt>
                <c:pt idx="987">
                  <c:v>123.5</c:v>
                </c:pt>
                <c:pt idx="988">
                  <c:v>123.6</c:v>
                </c:pt>
                <c:pt idx="989">
                  <c:v>123.7</c:v>
                </c:pt>
                <c:pt idx="990">
                  <c:v>123.8</c:v>
                </c:pt>
                <c:pt idx="991">
                  <c:v>123.9</c:v>
                </c:pt>
                <c:pt idx="992">
                  <c:v>124</c:v>
                </c:pt>
                <c:pt idx="993">
                  <c:v>124.1</c:v>
                </c:pt>
                <c:pt idx="994">
                  <c:v>124.2</c:v>
                </c:pt>
                <c:pt idx="995">
                  <c:v>124.3</c:v>
                </c:pt>
                <c:pt idx="996">
                  <c:v>124.4</c:v>
                </c:pt>
                <c:pt idx="997">
                  <c:v>124.5</c:v>
                </c:pt>
                <c:pt idx="998">
                  <c:v>124.6</c:v>
                </c:pt>
                <c:pt idx="999">
                  <c:v>124.7</c:v>
                </c:pt>
                <c:pt idx="1000">
                  <c:v>124.8</c:v>
                </c:pt>
                <c:pt idx="1001">
                  <c:v>124.9</c:v>
                </c:pt>
                <c:pt idx="1002">
                  <c:v>125</c:v>
                </c:pt>
                <c:pt idx="1003">
                  <c:v>125.1</c:v>
                </c:pt>
                <c:pt idx="1004">
                  <c:v>125.2</c:v>
                </c:pt>
                <c:pt idx="1005">
                  <c:v>125.3</c:v>
                </c:pt>
                <c:pt idx="1006">
                  <c:v>125.4</c:v>
                </c:pt>
                <c:pt idx="1007">
                  <c:v>125.5</c:v>
                </c:pt>
                <c:pt idx="1008">
                  <c:v>125.6</c:v>
                </c:pt>
                <c:pt idx="1009">
                  <c:v>125.7</c:v>
                </c:pt>
                <c:pt idx="1010">
                  <c:v>125.8</c:v>
                </c:pt>
                <c:pt idx="1011">
                  <c:v>125.9</c:v>
                </c:pt>
                <c:pt idx="1012">
                  <c:v>126</c:v>
                </c:pt>
                <c:pt idx="1013">
                  <c:v>126.1</c:v>
                </c:pt>
                <c:pt idx="1014">
                  <c:v>126.2</c:v>
                </c:pt>
                <c:pt idx="1015">
                  <c:v>126.3</c:v>
                </c:pt>
                <c:pt idx="1016">
                  <c:v>126.4</c:v>
                </c:pt>
                <c:pt idx="1017">
                  <c:v>126.5</c:v>
                </c:pt>
                <c:pt idx="1018">
                  <c:v>126.6</c:v>
                </c:pt>
                <c:pt idx="1019">
                  <c:v>126.7</c:v>
                </c:pt>
                <c:pt idx="1020">
                  <c:v>126.8</c:v>
                </c:pt>
                <c:pt idx="1021">
                  <c:v>126.9</c:v>
                </c:pt>
                <c:pt idx="1022">
                  <c:v>127</c:v>
                </c:pt>
                <c:pt idx="1023">
                  <c:v>127.1</c:v>
                </c:pt>
                <c:pt idx="1024">
                  <c:v>127.2</c:v>
                </c:pt>
                <c:pt idx="1025">
                  <c:v>127.3</c:v>
                </c:pt>
                <c:pt idx="1026">
                  <c:v>127.4</c:v>
                </c:pt>
                <c:pt idx="1027">
                  <c:v>127.5</c:v>
                </c:pt>
                <c:pt idx="1028">
                  <c:v>127.6</c:v>
                </c:pt>
                <c:pt idx="1029">
                  <c:v>127.7</c:v>
                </c:pt>
                <c:pt idx="1030">
                  <c:v>127.8</c:v>
                </c:pt>
                <c:pt idx="1031">
                  <c:v>127.9</c:v>
                </c:pt>
                <c:pt idx="1032">
                  <c:v>128</c:v>
                </c:pt>
                <c:pt idx="1033">
                  <c:v>128.1</c:v>
                </c:pt>
                <c:pt idx="1034">
                  <c:v>128.19999999999999</c:v>
                </c:pt>
                <c:pt idx="1035">
                  <c:v>128.30000000000001</c:v>
                </c:pt>
                <c:pt idx="1036">
                  <c:v>128.4</c:v>
                </c:pt>
                <c:pt idx="1037">
                  <c:v>128.5</c:v>
                </c:pt>
                <c:pt idx="1038">
                  <c:v>128.6</c:v>
                </c:pt>
                <c:pt idx="1039">
                  <c:v>128.69999999999999</c:v>
                </c:pt>
                <c:pt idx="1040">
                  <c:v>128.80000000000001</c:v>
                </c:pt>
                <c:pt idx="1041">
                  <c:v>128.9</c:v>
                </c:pt>
                <c:pt idx="1042">
                  <c:v>129</c:v>
                </c:pt>
                <c:pt idx="1043">
                  <c:v>129.1</c:v>
                </c:pt>
                <c:pt idx="1044">
                  <c:v>129.19999999999999</c:v>
                </c:pt>
                <c:pt idx="1045">
                  <c:v>129.30000000000001</c:v>
                </c:pt>
                <c:pt idx="1046">
                  <c:v>129.4</c:v>
                </c:pt>
                <c:pt idx="1047">
                  <c:v>129.5</c:v>
                </c:pt>
                <c:pt idx="1048">
                  <c:v>129.6</c:v>
                </c:pt>
                <c:pt idx="1049">
                  <c:v>129.69999999999999</c:v>
                </c:pt>
                <c:pt idx="1050">
                  <c:v>129.80000000000001</c:v>
                </c:pt>
                <c:pt idx="1051">
                  <c:v>129.9</c:v>
                </c:pt>
                <c:pt idx="1052">
                  <c:v>130</c:v>
                </c:pt>
                <c:pt idx="1053">
                  <c:v>130.1</c:v>
                </c:pt>
                <c:pt idx="1054">
                  <c:v>130.19999999999999</c:v>
                </c:pt>
                <c:pt idx="1055">
                  <c:v>130.30000000000001</c:v>
                </c:pt>
                <c:pt idx="1056">
                  <c:v>130.4</c:v>
                </c:pt>
                <c:pt idx="1057">
                  <c:v>130.5</c:v>
                </c:pt>
                <c:pt idx="1058">
                  <c:v>130.6</c:v>
                </c:pt>
                <c:pt idx="1059">
                  <c:v>130.69999999999999</c:v>
                </c:pt>
                <c:pt idx="1060">
                  <c:v>130.80000000000001</c:v>
                </c:pt>
                <c:pt idx="1061">
                  <c:v>130.9</c:v>
                </c:pt>
                <c:pt idx="1062">
                  <c:v>131</c:v>
                </c:pt>
                <c:pt idx="1063">
                  <c:v>131.1</c:v>
                </c:pt>
                <c:pt idx="1064">
                  <c:v>131.19999999999999</c:v>
                </c:pt>
                <c:pt idx="1065">
                  <c:v>131.30000000000001</c:v>
                </c:pt>
                <c:pt idx="1066">
                  <c:v>131.4</c:v>
                </c:pt>
                <c:pt idx="1067">
                  <c:v>131.5</c:v>
                </c:pt>
                <c:pt idx="1068">
                  <c:v>131.6</c:v>
                </c:pt>
                <c:pt idx="1069">
                  <c:v>131.69999999999999</c:v>
                </c:pt>
                <c:pt idx="1070">
                  <c:v>131.80000000000001</c:v>
                </c:pt>
                <c:pt idx="1071">
                  <c:v>131.9</c:v>
                </c:pt>
                <c:pt idx="1072">
                  <c:v>132</c:v>
                </c:pt>
                <c:pt idx="1073">
                  <c:v>132.1</c:v>
                </c:pt>
                <c:pt idx="1074">
                  <c:v>132.19999999999999</c:v>
                </c:pt>
                <c:pt idx="1075">
                  <c:v>132.30000000000001</c:v>
                </c:pt>
                <c:pt idx="1076">
                  <c:v>132.4</c:v>
                </c:pt>
                <c:pt idx="1077">
                  <c:v>132.5</c:v>
                </c:pt>
                <c:pt idx="1078">
                  <c:v>132.6</c:v>
                </c:pt>
                <c:pt idx="1079">
                  <c:v>132.69999999999999</c:v>
                </c:pt>
                <c:pt idx="1080">
                  <c:v>132.80000000000001</c:v>
                </c:pt>
                <c:pt idx="1081">
                  <c:v>132.9</c:v>
                </c:pt>
                <c:pt idx="1082">
                  <c:v>133</c:v>
                </c:pt>
                <c:pt idx="1083">
                  <c:v>133.1</c:v>
                </c:pt>
                <c:pt idx="1084">
                  <c:v>133.19999999999999</c:v>
                </c:pt>
                <c:pt idx="1085">
                  <c:v>133.30000000000001</c:v>
                </c:pt>
                <c:pt idx="1086">
                  <c:v>133.4</c:v>
                </c:pt>
                <c:pt idx="1087">
                  <c:v>133.5</c:v>
                </c:pt>
                <c:pt idx="1088">
                  <c:v>133.6</c:v>
                </c:pt>
                <c:pt idx="1089">
                  <c:v>133.69999999999999</c:v>
                </c:pt>
                <c:pt idx="1090">
                  <c:v>133.80000000000001</c:v>
                </c:pt>
                <c:pt idx="1091">
                  <c:v>133.9</c:v>
                </c:pt>
                <c:pt idx="1092">
                  <c:v>134</c:v>
                </c:pt>
                <c:pt idx="1093">
                  <c:v>134.1</c:v>
                </c:pt>
                <c:pt idx="1094">
                  <c:v>134.19999999999999</c:v>
                </c:pt>
                <c:pt idx="1095">
                  <c:v>134.30000000000001</c:v>
                </c:pt>
                <c:pt idx="1096">
                  <c:v>134.4</c:v>
                </c:pt>
                <c:pt idx="1097">
                  <c:v>134.5</c:v>
                </c:pt>
                <c:pt idx="1098">
                  <c:v>134.6</c:v>
                </c:pt>
                <c:pt idx="1099">
                  <c:v>134.69999999999999</c:v>
                </c:pt>
                <c:pt idx="1100">
                  <c:v>134.80000000000001</c:v>
                </c:pt>
                <c:pt idx="1101">
                  <c:v>134.9</c:v>
                </c:pt>
                <c:pt idx="1102">
                  <c:v>135</c:v>
                </c:pt>
                <c:pt idx="1103">
                  <c:v>135.1</c:v>
                </c:pt>
                <c:pt idx="1104">
                  <c:v>135.19999999999999</c:v>
                </c:pt>
                <c:pt idx="1105">
                  <c:v>135.30000000000001</c:v>
                </c:pt>
                <c:pt idx="1106">
                  <c:v>135.4</c:v>
                </c:pt>
                <c:pt idx="1107">
                  <c:v>135.5</c:v>
                </c:pt>
                <c:pt idx="1108">
                  <c:v>135.6</c:v>
                </c:pt>
                <c:pt idx="1109">
                  <c:v>135.69999999999999</c:v>
                </c:pt>
                <c:pt idx="1110">
                  <c:v>135.80000000000001</c:v>
                </c:pt>
                <c:pt idx="1111">
                  <c:v>135.9</c:v>
                </c:pt>
                <c:pt idx="1112">
                  <c:v>136</c:v>
                </c:pt>
                <c:pt idx="1113">
                  <c:v>136.1</c:v>
                </c:pt>
                <c:pt idx="1114">
                  <c:v>136.19999999999999</c:v>
                </c:pt>
                <c:pt idx="1115">
                  <c:v>136.30000000000001</c:v>
                </c:pt>
                <c:pt idx="1116">
                  <c:v>136.4</c:v>
                </c:pt>
                <c:pt idx="1117">
                  <c:v>136.5</c:v>
                </c:pt>
                <c:pt idx="1118">
                  <c:v>136.6</c:v>
                </c:pt>
                <c:pt idx="1119">
                  <c:v>136.69999999999999</c:v>
                </c:pt>
                <c:pt idx="1120">
                  <c:v>136.80000000000001</c:v>
                </c:pt>
                <c:pt idx="1121">
                  <c:v>136.9</c:v>
                </c:pt>
                <c:pt idx="1122">
                  <c:v>137</c:v>
                </c:pt>
                <c:pt idx="1123">
                  <c:v>137.1</c:v>
                </c:pt>
                <c:pt idx="1124">
                  <c:v>137.19999999999999</c:v>
                </c:pt>
                <c:pt idx="1125">
                  <c:v>137.30000000000001</c:v>
                </c:pt>
                <c:pt idx="1126">
                  <c:v>137.4</c:v>
                </c:pt>
                <c:pt idx="1127">
                  <c:v>137.5</c:v>
                </c:pt>
                <c:pt idx="1128">
                  <c:v>137.6</c:v>
                </c:pt>
                <c:pt idx="1129">
                  <c:v>137.69999999999999</c:v>
                </c:pt>
                <c:pt idx="1130">
                  <c:v>137.80000000000001</c:v>
                </c:pt>
                <c:pt idx="1131">
                  <c:v>137.9</c:v>
                </c:pt>
                <c:pt idx="1132">
                  <c:v>138</c:v>
                </c:pt>
                <c:pt idx="1133">
                  <c:v>138.1</c:v>
                </c:pt>
                <c:pt idx="1134">
                  <c:v>138.19999999999999</c:v>
                </c:pt>
                <c:pt idx="1135">
                  <c:v>138.30000000000001</c:v>
                </c:pt>
                <c:pt idx="1136">
                  <c:v>138.4</c:v>
                </c:pt>
                <c:pt idx="1137">
                  <c:v>138.5</c:v>
                </c:pt>
                <c:pt idx="1138">
                  <c:v>138.6</c:v>
                </c:pt>
                <c:pt idx="1139">
                  <c:v>138.69999999999999</c:v>
                </c:pt>
                <c:pt idx="1140">
                  <c:v>138.80000000000001</c:v>
                </c:pt>
                <c:pt idx="1141">
                  <c:v>138.9</c:v>
                </c:pt>
                <c:pt idx="1142">
                  <c:v>139</c:v>
                </c:pt>
                <c:pt idx="1143">
                  <c:v>139.1</c:v>
                </c:pt>
                <c:pt idx="1144">
                  <c:v>139.19999999999999</c:v>
                </c:pt>
                <c:pt idx="1145">
                  <c:v>139.30000000000001</c:v>
                </c:pt>
                <c:pt idx="1146">
                  <c:v>139.4</c:v>
                </c:pt>
                <c:pt idx="1147">
                  <c:v>139.5</c:v>
                </c:pt>
                <c:pt idx="1148">
                  <c:v>139.6</c:v>
                </c:pt>
                <c:pt idx="1149">
                  <c:v>139.69999999999999</c:v>
                </c:pt>
                <c:pt idx="1150">
                  <c:v>139.80000000000001</c:v>
                </c:pt>
                <c:pt idx="1151">
                  <c:v>139.9</c:v>
                </c:pt>
                <c:pt idx="1152">
                  <c:v>140</c:v>
                </c:pt>
                <c:pt idx="1153">
                  <c:v>140.1</c:v>
                </c:pt>
                <c:pt idx="1154">
                  <c:v>140.19999999999999</c:v>
                </c:pt>
                <c:pt idx="1155">
                  <c:v>140.30000000000001</c:v>
                </c:pt>
                <c:pt idx="1156">
                  <c:v>140.4</c:v>
                </c:pt>
                <c:pt idx="1157">
                  <c:v>140.5</c:v>
                </c:pt>
                <c:pt idx="1158">
                  <c:v>140.6</c:v>
                </c:pt>
                <c:pt idx="1159">
                  <c:v>140.69999999999999</c:v>
                </c:pt>
                <c:pt idx="1160">
                  <c:v>140.80000000000001</c:v>
                </c:pt>
                <c:pt idx="1161">
                  <c:v>140.9</c:v>
                </c:pt>
                <c:pt idx="1162">
                  <c:v>141</c:v>
                </c:pt>
                <c:pt idx="1163">
                  <c:v>141.1</c:v>
                </c:pt>
                <c:pt idx="1164">
                  <c:v>141.19999999999999</c:v>
                </c:pt>
                <c:pt idx="1165">
                  <c:v>141.30000000000001</c:v>
                </c:pt>
                <c:pt idx="1166">
                  <c:v>141.4</c:v>
                </c:pt>
                <c:pt idx="1167">
                  <c:v>141.5</c:v>
                </c:pt>
                <c:pt idx="1168">
                  <c:v>141.6</c:v>
                </c:pt>
                <c:pt idx="1169">
                  <c:v>141.69999999999999</c:v>
                </c:pt>
                <c:pt idx="1170">
                  <c:v>141.80000000000001</c:v>
                </c:pt>
                <c:pt idx="1171">
                  <c:v>141.9</c:v>
                </c:pt>
                <c:pt idx="1172">
                  <c:v>142</c:v>
                </c:pt>
                <c:pt idx="1173">
                  <c:v>142.1</c:v>
                </c:pt>
                <c:pt idx="1174">
                  <c:v>142.19999999999999</c:v>
                </c:pt>
                <c:pt idx="1175">
                  <c:v>142.30000000000001</c:v>
                </c:pt>
                <c:pt idx="1176">
                  <c:v>142.4</c:v>
                </c:pt>
                <c:pt idx="1177">
                  <c:v>142.5</c:v>
                </c:pt>
                <c:pt idx="1178">
                  <c:v>142.6</c:v>
                </c:pt>
                <c:pt idx="1179">
                  <c:v>142.69999999999999</c:v>
                </c:pt>
                <c:pt idx="1180">
                  <c:v>142.80000000000001</c:v>
                </c:pt>
                <c:pt idx="1181">
                  <c:v>142.9</c:v>
                </c:pt>
                <c:pt idx="1182">
                  <c:v>143</c:v>
                </c:pt>
                <c:pt idx="1183">
                  <c:v>143.1</c:v>
                </c:pt>
                <c:pt idx="1184">
                  <c:v>143.19999999999999</c:v>
                </c:pt>
                <c:pt idx="1185">
                  <c:v>143.30000000000001</c:v>
                </c:pt>
                <c:pt idx="1186">
                  <c:v>143.4</c:v>
                </c:pt>
                <c:pt idx="1187">
                  <c:v>143.5</c:v>
                </c:pt>
                <c:pt idx="1188">
                  <c:v>143.6</c:v>
                </c:pt>
                <c:pt idx="1189">
                  <c:v>143.69999999999999</c:v>
                </c:pt>
                <c:pt idx="1190">
                  <c:v>143.80000000000001</c:v>
                </c:pt>
                <c:pt idx="1191">
                  <c:v>143.9</c:v>
                </c:pt>
                <c:pt idx="1192">
                  <c:v>144</c:v>
                </c:pt>
                <c:pt idx="1193">
                  <c:v>144.1</c:v>
                </c:pt>
                <c:pt idx="1194">
                  <c:v>144.19999999999999</c:v>
                </c:pt>
                <c:pt idx="1195">
                  <c:v>144.30000000000001</c:v>
                </c:pt>
                <c:pt idx="1196">
                  <c:v>144.4</c:v>
                </c:pt>
                <c:pt idx="1197">
                  <c:v>144.5</c:v>
                </c:pt>
                <c:pt idx="1198">
                  <c:v>144.6</c:v>
                </c:pt>
                <c:pt idx="1199">
                  <c:v>144.69999999999999</c:v>
                </c:pt>
                <c:pt idx="1200">
                  <c:v>144.80000000000001</c:v>
                </c:pt>
                <c:pt idx="1201">
                  <c:v>144.9</c:v>
                </c:pt>
                <c:pt idx="1202">
                  <c:v>145</c:v>
                </c:pt>
                <c:pt idx="1203">
                  <c:v>145.1</c:v>
                </c:pt>
                <c:pt idx="1204">
                  <c:v>145.19999999999999</c:v>
                </c:pt>
                <c:pt idx="1205">
                  <c:v>145.30000000000001</c:v>
                </c:pt>
                <c:pt idx="1206">
                  <c:v>145.4</c:v>
                </c:pt>
                <c:pt idx="1207">
                  <c:v>145.5</c:v>
                </c:pt>
                <c:pt idx="1208">
                  <c:v>145.6</c:v>
                </c:pt>
                <c:pt idx="1209">
                  <c:v>145.69999999999999</c:v>
                </c:pt>
                <c:pt idx="1210">
                  <c:v>145.80000000000001</c:v>
                </c:pt>
                <c:pt idx="1211">
                  <c:v>145.9</c:v>
                </c:pt>
                <c:pt idx="1212">
                  <c:v>146</c:v>
                </c:pt>
                <c:pt idx="1213">
                  <c:v>146.1</c:v>
                </c:pt>
                <c:pt idx="1214">
                  <c:v>146.19999999999999</c:v>
                </c:pt>
                <c:pt idx="1215">
                  <c:v>146.30000000000001</c:v>
                </c:pt>
                <c:pt idx="1216">
                  <c:v>146.4</c:v>
                </c:pt>
                <c:pt idx="1217">
                  <c:v>146.5</c:v>
                </c:pt>
                <c:pt idx="1218">
                  <c:v>146.6</c:v>
                </c:pt>
                <c:pt idx="1219">
                  <c:v>146.69999999999999</c:v>
                </c:pt>
                <c:pt idx="1220">
                  <c:v>146.80000000000001</c:v>
                </c:pt>
                <c:pt idx="1221">
                  <c:v>146.9</c:v>
                </c:pt>
                <c:pt idx="1222">
                  <c:v>147</c:v>
                </c:pt>
                <c:pt idx="1223">
                  <c:v>147.1</c:v>
                </c:pt>
                <c:pt idx="1224">
                  <c:v>147.19999999999999</c:v>
                </c:pt>
                <c:pt idx="1225">
                  <c:v>147.30000000000001</c:v>
                </c:pt>
                <c:pt idx="1226">
                  <c:v>147.4</c:v>
                </c:pt>
                <c:pt idx="1227">
                  <c:v>147.5</c:v>
                </c:pt>
                <c:pt idx="1228">
                  <c:v>147.6</c:v>
                </c:pt>
                <c:pt idx="1229">
                  <c:v>147.69999999999999</c:v>
                </c:pt>
                <c:pt idx="1230">
                  <c:v>147.80000000000001</c:v>
                </c:pt>
                <c:pt idx="1231">
                  <c:v>147.9</c:v>
                </c:pt>
                <c:pt idx="1232">
                  <c:v>148</c:v>
                </c:pt>
                <c:pt idx="1233">
                  <c:v>148.1</c:v>
                </c:pt>
                <c:pt idx="1234">
                  <c:v>148.19999999999999</c:v>
                </c:pt>
                <c:pt idx="1235">
                  <c:v>148.30000000000001</c:v>
                </c:pt>
                <c:pt idx="1236">
                  <c:v>148.4</c:v>
                </c:pt>
                <c:pt idx="1237">
                  <c:v>148.5</c:v>
                </c:pt>
                <c:pt idx="1238">
                  <c:v>148.6</c:v>
                </c:pt>
                <c:pt idx="1239">
                  <c:v>148.69999999999999</c:v>
                </c:pt>
                <c:pt idx="1240">
                  <c:v>148.80000000000001</c:v>
                </c:pt>
                <c:pt idx="1241">
                  <c:v>148.9</c:v>
                </c:pt>
                <c:pt idx="1242">
                  <c:v>149</c:v>
                </c:pt>
                <c:pt idx="1243">
                  <c:v>149.1</c:v>
                </c:pt>
                <c:pt idx="1244">
                  <c:v>149.19999999999999</c:v>
                </c:pt>
                <c:pt idx="1245">
                  <c:v>149.30000000000001</c:v>
                </c:pt>
                <c:pt idx="1246">
                  <c:v>149.4</c:v>
                </c:pt>
                <c:pt idx="1247">
                  <c:v>149.5</c:v>
                </c:pt>
                <c:pt idx="1248">
                  <c:v>149.6</c:v>
                </c:pt>
                <c:pt idx="1249">
                  <c:v>149.69999999999999</c:v>
                </c:pt>
                <c:pt idx="1250">
                  <c:v>149.80000000000001</c:v>
                </c:pt>
                <c:pt idx="1251">
                  <c:v>149.9</c:v>
                </c:pt>
                <c:pt idx="1252">
                  <c:v>150</c:v>
                </c:pt>
                <c:pt idx="1253">
                  <c:v>150.1</c:v>
                </c:pt>
                <c:pt idx="1254">
                  <c:v>150.19999999999999</c:v>
                </c:pt>
                <c:pt idx="1255">
                  <c:v>150.30000000000001</c:v>
                </c:pt>
                <c:pt idx="1256">
                  <c:v>150.4</c:v>
                </c:pt>
                <c:pt idx="1257">
                  <c:v>150.5</c:v>
                </c:pt>
                <c:pt idx="1258">
                  <c:v>150.6</c:v>
                </c:pt>
                <c:pt idx="1259">
                  <c:v>150.69999999999999</c:v>
                </c:pt>
                <c:pt idx="1260">
                  <c:v>150.80000000000001</c:v>
                </c:pt>
                <c:pt idx="1261">
                  <c:v>150.9</c:v>
                </c:pt>
                <c:pt idx="1262">
                  <c:v>151</c:v>
                </c:pt>
                <c:pt idx="1263">
                  <c:v>151.1</c:v>
                </c:pt>
                <c:pt idx="1264">
                  <c:v>151.19999999999999</c:v>
                </c:pt>
                <c:pt idx="1265">
                  <c:v>151.30000000000001</c:v>
                </c:pt>
                <c:pt idx="1266">
                  <c:v>151.4</c:v>
                </c:pt>
                <c:pt idx="1267">
                  <c:v>151.5</c:v>
                </c:pt>
                <c:pt idx="1268">
                  <c:v>151.6</c:v>
                </c:pt>
                <c:pt idx="1269">
                  <c:v>151.69999999999999</c:v>
                </c:pt>
                <c:pt idx="1270">
                  <c:v>151.80000000000001</c:v>
                </c:pt>
                <c:pt idx="1271">
                  <c:v>151.9</c:v>
                </c:pt>
                <c:pt idx="1272">
                  <c:v>152</c:v>
                </c:pt>
                <c:pt idx="1273">
                  <c:v>152.1</c:v>
                </c:pt>
                <c:pt idx="1274">
                  <c:v>152.19999999999999</c:v>
                </c:pt>
                <c:pt idx="1275">
                  <c:v>152.30000000000001</c:v>
                </c:pt>
                <c:pt idx="1276">
                  <c:v>152.4</c:v>
                </c:pt>
                <c:pt idx="1277">
                  <c:v>152.5</c:v>
                </c:pt>
                <c:pt idx="1278">
                  <c:v>152.6</c:v>
                </c:pt>
                <c:pt idx="1279">
                  <c:v>152.69999999999999</c:v>
                </c:pt>
                <c:pt idx="1280">
                  <c:v>152.80000000000001</c:v>
                </c:pt>
                <c:pt idx="1281">
                  <c:v>152.9</c:v>
                </c:pt>
                <c:pt idx="1282">
                  <c:v>153</c:v>
                </c:pt>
                <c:pt idx="1283">
                  <c:v>153.1</c:v>
                </c:pt>
                <c:pt idx="1284">
                  <c:v>153.19999999999999</c:v>
                </c:pt>
                <c:pt idx="1285">
                  <c:v>153.30000000000001</c:v>
                </c:pt>
                <c:pt idx="1286">
                  <c:v>153.4</c:v>
                </c:pt>
                <c:pt idx="1287">
                  <c:v>153.5</c:v>
                </c:pt>
                <c:pt idx="1288">
                  <c:v>153.6</c:v>
                </c:pt>
                <c:pt idx="1289">
                  <c:v>153.69999999999999</c:v>
                </c:pt>
                <c:pt idx="1290">
                  <c:v>153.80000000000001</c:v>
                </c:pt>
                <c:pt idx="1291">
                  <c:v>153.9</c:v>
                </c:pt>
                <c:pt idx="1292">
                  <c:v>154</c:v>
                </c:pt>
                <c:pt idx="1293">
                  <c:v>154.1</c:v>
                </c:pt>
                <c:pt idx="1294">
                  <c:v>154.19999999999999</c:v>
                </c:pt>
                <c:pt idx="1295">
                  <c:v>154.30000000000001</c:v>
                </c:pt>
                <c:pt idx="1296">
                  <c:v>154.4</c:v>
                </c:pt>
                <c:pt idx="1297">
                  <c:v>154.5</c:v>
                </c:pt>
                <c:pt idx="1298">
                  <c:v>154.6</c:v>
                </c:pt>
                <c:pt idx="1299">
                  <c:v>154.69999999999999</c:v>
                </c:pt>
                <c:pt idx="1300">
                  <c:v>154.80000000000001</c:v>
                </c:pt>
                <c:pt idx="1301">
                  <c:v>154.9</c:v>
                </c:pt>
                <c:pt idx="1302">
                  <c:v>155</c:v>
                </c:pt>
                <c:pt idx="1303">
                  <c:v>155.1</c:v>
                </c:pt>
                <c:pt idx="1304">
                  <c:v>155.19999999999999</c:v>
                </c:pt>
                <c:pt idx="1305">
                  <c:v>155.30000000000001</c:v>
                </c:pt>
                <c:pt idx="1306">
                  <c:v>155.4</c:v>
                </c:pt>
                <c:pt idx="1307">
                  <c:v>155.5</c:v>
                </c:pt>
                <c:pt idx="1308">
                  <c:v>155.6</c:v>
                </c:pt>
                <c:pt idx="1309">
                  <c:v>155.69999999999999</c:v>
                </c:pt>
                <c:pt idx="1310">
                  <c:v>155.80000000000001</c:v>
                </c:pt>
                <c:pt idx="1311">
                  <c:v>155.9</c:v>
                </c:pt>
                <c:pt idx="1312">
                  <c:v>156</c:v>
                </c:pt>
                <c:pt idx="1313">
                  <c:v>156.1</c:v>
                </c:pt>
                <c:pt idx="1314">
                  <c:v>156.19999999999999</c:v>
                </c:pt>
                <c:pt idx="1315">
                  <c:v>156.30000000000001</c:v>
                </c:pt>
                <c:pt idx="1316">
                  <c:v>156.4</c:v>
                </c:pt>
                <c:pt idx="1317">
                  <c:v>156.5</c:v>
                </c:pt>
                <c:pt idx="1318">
                  <c:v>156.6</c:v>
                </c:pt>
                <c:pt idx="1319">
                  <c:v>156.69999999999999</c:v>
                </c:pt>
                <c:pt idx="1320">
                  <c:v>156.80000000000001</c:v>
                </c:pt>
                <c:pt idx="1321">
                  <c:v>156.9</c:v>
                </c:pt>
                <c:pt idx="1322">
                  <c:v>157</c:v>
                </c:pt>
                <c:pt idx="1323">
                  <c:v>157.1</c:v>
                </c:pt>
                <c:pt idx="1324">
                  <c:v>157.19999999999999</c:v>
                </c:pt>
                <c:pt idx="1325">
                  <c:v>157.30000000000001</c:v>
                </c:pt>
                <c:pt idx="1326">
                  <c:v>157.4</c:v>
                </c:pt>
                <c:pt idx="1327">
                  <c:v>157.5</c:v>
                </c:pt>
                <c:pt idx="1328">
                  <c:v>157.6</c:v>
                </c:pt>
                <c:pt idx="1329">
                  <c:v>157.69999999999999</c:v>
                </c:pt>
                <c:pt idx="1330">
                  <c:v>157.80000000000001</c:v>
                </c:pt>
                <c:pt idx="1331">
                  <c:v>157.9</c:v>
                </c:pt>
                <c:pt idx="1332">
                  <c:v>158</c:v>
                </c:pt>
                <c:pt idx="1333">
                  <c:v>158.1</c:v>
                </c:pt>
                <c:pt idx="1334">
                  <c:v>158.19999999999999</c:v>
                </c:pt>
                <c:pt idx="1335">
                  <c:v>158.30000000000001</c:v>
                </c:pt>
                <c:pt idx="1336">
                  <c:v>158.4</c:v>
                </c:pt>
                <c:pt idx="1337">
                  <c:v>158.5</c:v>
                </c:pt>
                <c:pt idx="1338">
                  <c:v>158.6</c:v>
                </c:pt>
                <c:pt idx="1339">
                  <c:v>158.69999999999999</c:v>
                </c:pt>
                <c:pt idx="1340">
                  <c:v>158.80000000000001</c:v>
                </c:pt>
                <c:pt idx="1341">
                  <c:v>158.9</c:v>
                </c:pt>
                <c:pt idx="1342">
                  <c:v>159</c:v>
                </c:pt>
                <c:pt idx="1343">
                  <c:v>159.1</c:v>
                </c:pt>
                <c:pt idx="1344">
                  <c:v>159.19999999999999</c:v>
                </c:pt>
                <c:pt idx="1345">
                  <c:v>159.30000000000001</c:v>
                </c:pt>
                <c:pt idx="1346">
                  <c:v>159.4</c:v>
                </c:pt>
                <c:pt idx="1347">
                  <c:v>159.5</c:v>
                </c:pt>
                <c:pt idx="1348">
                  <c:v>159.6</c:v>
                </c:pt>
                <c:pt idx="1349">
                  <c:v>159.69999999999999</c:v>
                </c:pt>
                <c:pt idx="1350">
                  <c:v>159.80000000000001</c:v>
                </c:pt>
                <c:pt idx="1351">
                  <c:v>159.9</c:v>
                </c:pt>
                <c:pt idx="1352">
                  <c:v>160</c:v>
                </c:pt>
                <c:pt idx="1353">
                  <c:v>160.1</c:v>
                </c:pt>
                <c:pt idx="1354">
                  <c:v>160.19999999999999</c:v>
                </c:pt>
                <c:pt idx="1355">
                  <c:v>160.30000000000001</c:v>
                </c:pt>
                <c:pt idx="1356">
                  <c:v>160.4</c:v>
                </c:pt>
                <c:pt idx="1357">
                  <c:v>160.5</c:v>
                </c:pt>
                <c:pt idx="1358">
                  <c:v>160.6</c:v>
                </c:pt>
                <c:pt idx="1359">
                  <c:v>160.69999999999999</c:v>
                </c:pt>
                <c:pt idx="1360">
                  <c:v>160.80000000000001</c:v>
                </c:pt>
                <c:pt idx="1361">
                  <c:v>160.9</c:v>
                </c:pt>
                <c:pt idx="1362">
                  <c:v>161</c:v>
                </c:pt>
                <c:pt idx="1363">
                  <c:v>161.1</c:v>
                </c:pt>
                <c:pt idx="1364">
                  <c:v>161.19999999999999</c:v>
                </c:pt>
                <c:pt idx="1365">
                  <c:v>161.30000000000001</c:v>
                </c:pt>
                <c:pt idx="1366">
                  <c:v>161.4</c:v>
                </c:pt>
                <c:pt idx="1367">
                  <c:v>161.5</c:v>
                </c:pt>
                <c:pt idx="1368">
                  <c:v>161.6</c:v>
                </c:pt>
                <c:pt idx="1369">
                  <c:v>161.69999999999999</c:v>
                </c:pt>
                <c:pt idx="1370">
                  <c:v>161.80000000000001</c:v>
                </c:pt>
                <c:pt idx="1371">
                  <c:v>161.9</c:v>
                </c:pt>
                <c:pt idx="1372">
                  <c:v>162</c:v>
                </c:pt>
                <c:pt idx="1373">
                  <c:v>162.1</c:v>
                </c:pt>
                <c:pt idx="1374">
                  <c:v>162.19999999999999</c:v>
                </c:pt>
                <c:pt idx="1375">
                  <c:v>162.30000000000001</c:v>
                </c:pt>
                <c:pt idx="1376">
                  <c:v>162.4</c:v>
                </c:pt>
                <c:pt idx="1377">
                  <c:v>162.5</c:v>
                </c:pt>
                <c:pt idx="1378">
                  <c:v>162.6</c:v>
                </c:pt>
                <c:pt idx="1379">
                  <c:v>162.69999999999999</c:v>
                </c:pt>
                <c:pt idx="1380">
                  <c:v>162.80000000000001</c:v>
                </c:pt>
                <c:pt idx="1381">
                  <c:v>162.9</c:v>
                </c:pt>
                <c:pt idx="1382">
                  <c:v>163</c:v>
                </c:pt>
                <c:pt idx="1383">
                  <c:v>163.1</c:v>
                </c:pt>
                <c:pt idx="1384">
                  <c:v>163.19999999999999</c:v>
                </c:pt>
                <c:pt idx="1385">
                  <c:v>163.30000000000001</c:v>
                </c:pt>
                <c:pt idx="1386">
                  <c:v>163.4</c:v>
                </c:pt>
                <c:pt idx="1387">
                  <c:v>163.5</c:v>
                </c:pt>
                <c:pt idx="1388">
                  <c:v>163.6</c:v>
                </c:pt>
                <c:pt idx="1389">
                  <c:v>163.69999999999999</c:v>
                </c:pt>
                <c:pt idx="1390">
                  <c:v>163.80000000000001</c:v>
                </c:pt>
                <c:pt idx="1391">
                  <c:v>163.9</c:v>
                </c:pt>
                <c:pt idx="1392">
                  <c:v>164</c:v>
                </c:pt>
                <c:pt idx="1393">
                  <c:v>164.1</c:v>
                </c:pt>
                <c:pt idx="1394">
                  <c:v>164.2</c:v>
                </c:pt>
                <c:pt idx="1395">
                  <c:v>164.3</c:v>
                </c:pt>
                <c:pt idx="1396">
                  <c:v>164.4</c:v>
                </c:pt>
                <c:pt idx="1397">
                  <c:v>164.5</c:v>
                </c:pt>
                <c:pt idx="1398">
                  <c:v>164.6</c:v>
                </c:pt>
                <c:pt idx="1399">
                  <c:v>164.7</c:v>
                </c:pt>
                <c:pt idx="1400">
                  <c:v>164.8</c:v>
                </c:pt>
                <c:pt idx="1401">
                  <c:v>164.9</c:v>
                </c:pt>
                <c:pt idx="1402">
                  <c:v>165</c:v>
                </c:pt>
                <c:pt idx="1403">
                  <c:v>165.1</c:v>
                </c:pt>
                <c:pt idx="1404">
                  <c:v>165.2</c:v>
                </c:pt>
                <c:pt idx="1405">
                  <c:v>165.3</c:v>
                </c:pt>
                <c:pt idx="1406">
                  <c:v>165.4</c:v>
                </c:pt>
                <c:pt idx="1407">
                  <c:v>165.5</c:v>
                </c:pt>
                <c:pt idx="1408">
                  <c:v>165.6</c:v>
                </c:pt>
                <c:pt idx="1409">
                  <c:v>165.7</c:v>
                </c:pt>
                <c:pt idx="1410">
                  <c:v>165.8</c:v>
                </c:pt>
                <c:pt idx="1411">
                  <c:v>165.9</c:v>
                </c:pt>
                <c:pt idx="1412">
                  <c:v>166</c:v>
                </c:pt>
                <c:pt idx="1413">
                  <c:v>166.1</c:v>
                </c:pt>
                <c:pt idx="1414">
                  <c:v>166.2</c:v>
                </c:pt>
                <c:pt idx="1415">
                  <c:v>166.3</c:v>
                </c:pt>
                <c:pt idx="1416">
                  <c:v>166.4</c:v>
                </c:pt>
                <c:pt idx="1417">
                  <c:v>166.5</c:v>
                </c:pt>
                <c:pt idx="1418">
                  <c:v>166.6</c:v>
                </c:pt>
                <c:pt idx="1419">
                  <c:v>166.7</c:v>
                </c:pt>
                <c:pt idx="1420">
                  <c:v>166.8</c:v>
                </c:pt>
                <c:pt idx="1421">
                  <c:v>166.9</c:v>
                </c:pt>
                <c:pt idx="1422">
                  <c:v>167</c:v>
                </c:pt>
                <c:pt idx="1423">
                  <c:v>167.1</c:v>
                </c:pt>
                <c:pt idx="1424">
                  <c:v>167.2</c:v>
                </c:pt>
                <c:pt idx="1425">
                  <c:v>167.3</c:v>
                </c:pt>
                <c:pt idx="1426">
                  <c:v>167.4</c:v>
                </c:pt>
                <c:pt idx="1427">
                  <c:v>167.5</c:v>
                </c:pt>
                <c:pt idx="1428">
                  <c:v>167.6</c:v>
                </c:pt>
                <c:pt idx="1429">
                  <c:v>167.7</c:v>
                </c:pt>
                <c:pt idx="1430">
                  <c:v>167.8</c:v>
                </c:pt>
                <c:pt idx="1431">
                  <c:v>167.9</c:v>
                </c:pt>
                <c:pt idx="1432">
                  <c:v>168</c:v>
                </c:pt>
                <c:pt idx="1433">
                  <c:v>168.1</c:v>
                </c:pt>
                <c:pt idx="1434">
                  <c:v>168.2</c:v>
                </c:pt>
                <c:pt idx="1435">
                  <c:v>168.3</c:v>
                </c:pt>
                <c:pt idx="1436">
                  <c:v>168.4</c:v>
                </c:pt>
                <c:pt idx="1437">
                  <c:v>168.5</c:v>
                </c:pt>
                <c:pt idx="1438">
                  <c:v>168.6</c:v>
                </c:pt>
                <c:pt idx="1439">
                  <c:v>168.7</c:v>
                </c:pt>
                <c:pt idx="1440">
                  <c:v>168.8</c:v>
                </c:pt>
                <c:pt idx="1441">
                  <c:v>168.9</c:v>
                </c:pt>
                <c:pt idx="1442">
                  <c:v>169</c:v>
                </c:pt>
                <c:pt idx="1443">
                  <c:v>169.1</c:v>
                </c:pt>
                <c:pt idx="1444">
                  <c:v>169.2</c:v>
                </c:pt>
                <c:pt idx="1445">
                  <c:v>169.3</c:v>
                </c:pt>
                <c:pt idx="1446">
                  <c:v>169.4</c:v>
                </c:pt>
                <c:pt idx="1447">
                  <c:v>169.5</c:v>
                </c:pt>
                <c:pt idx="1448">
                  <c:v>169.6</c:v>
                </c:pt>
                <c:pt idx="1449">
                  <c:v>169.7</c:v>
                </c:pt>
                <c:pt idx="1450">
                  <c:v>169.8</c:v>
                </c:pt>
                <c:pt idx="1451">
                  <c:v>169.9</c:v>
                </c:pt>
                <c:pt idx="1452">
                  <c:v>170</c:v>
                </c:pt>
                <c:pt idx="1453">
                  <c:v>170.1</c:v>
                </c:pt>
                <c:pt idx="1454">
                  <c:v>170.2</c:v>
                </c:pt>
                <c:pt idx="1455">
                  <c:v>170.3</c:v>
                </c:pt>
                <c:pt idx="1456">
                  <c:v>170.4</c:v>
                </c:pt>
                <c:pt idx="1457">
                  <c:v>170.5</c:v>
                </c:pt>
                <c:pt idx="1458">
                  <c:v>170.6</c:v>
                </c:pt>
                <c:pt idx="1459">
                  <c:v>170.7</c:v>
                </c:pt>
                <c:pt idx="1460">
                  <c:v>170.8</c:v>
                </c:pt>
                <c:pt idx="1461">
                  <c:v>170.9</c:v>
                </c:pt>
                <c:pt idx="1462">
                  <c:v>171</c:v>
                </c:pt>
                <c:pt idx="1463">
                  <c:v>171.1</c:v>
                </c:pt>
                <c:pt idx="1464">
                  <c:v>171.2</c:v>
                </c:pt>
                <c:pt idx="1465">
                  <c:v>171.3</c:v>
                </c:pt>
                <c:pt idx="1466">
                  <c:v>171.4</c:v>
                </c:pt>
                <c:pt idx="1467">
                  <c:v>171.5</c:v>
                </c:pt>
                <c:pt idx="1468">
                  <c:v>171.6</c:v>
                </c:pt>
                <c:pt idx="1469">
                  <c:v>171.7</c:v>
                </c:pt>
                <c:pt idx="1470">
                  <c:v>171.8</c:v>
                </c:pt>
                <c:pt idx="1471">
                  <c:v>171.9</c:v>
                </c:pt>
                <c:pt idx="1472">
                  <c:v>172</c:v>
                </c:pt>
                <c:pt idx="1473">
                  <c:v>172.1</c:v>
                </c:pt>
                <c:pt idx="1474">
                  <c:v>172.2</c:v>
                </c:pt>
                <c:pt idx="1475">
                  <c:v>172.3</c:v>
                </c:pt>
                <c:pt idx="1476">
                  <c:v>172.4</c:v>
                </c:pt>
                <c:pt idx="1477">
                  <c:v>172.5</c:v>
                </c:pt>
                <c:pt idx="1478">
                  <c:v>172.6</c:v>
                </c:pt>
                <c:pt idx="1479">
                  <c:v>172.7</c:v>
                </c:pt>
                <c:pt idx="1480">
                  <c:v>172.8</c:v>
                </c:pt>
                <c:pt idx="1481">
                  <c:v>172.9</c:v>
                </c:pt>
                <c:pt idx="1482">
                  <c:v>173</c:v>
                </c:pt>
                <c:pt idx="1483">
                  <c:v>173.1</c:v>
                </c:pt>
                <c:pt idx="1484">
                  <c:v>173.2</c:v>
                </c:pt>
                <c:pt idx="1485">
                  <c:v>173.3</c:v>
                </c:pt>
                <c:pt idx="1486">
                  <c:v>173.4</c:v>
                </c:pt>
                <c:pt idx="1487">
                  <c:v>173.5</c:v>
                </c:pt>
                <c:pt idx="1488">
                  <c:v>173.6</c:v>
                </c:pt>
                <c:pt idx="1489">
                  <c:v>173.7</c:v>
                </c:pt>
                <c:pt idx="1490">
                  <c:v>173.8</c:v>
                </c:pt>
                <c:pt idx="1491">
                  <c:v>173.9</c:v>
                </c:pt>
                <c:pt idx="1492">
                  <c:v>174</c:v>
                </c:pt>
                <c:pt idx="1493">
                  <c:v>174.1</c:v>
                </c:pt>
                <c:pt idx="1494">
                  <c:v>174.2</c:v>
                </c:pt>
                <c:pt idx="1495">
                  <c:v>174.3</c:v>
                </c:pt>
                <c:pt idx="1496">
                  <c:v>174.4</c:v>
                </c:pt>
                <c:pt idx="1497">
                  <c:v>174.5</c:v>
                </c:pt>
                <c:pt idx="1498">
                  <c:v>174.6</c:v>
                </c:pt>
                <c:pt idx="1499">
                  <c:v>174.7</c:v>
                </c:pt>
                <c:pt idx="1500">
                  <c:v>174.8</c:v>
                </c:pt>
                <c:pt idx="1501">
                  <c:v>174.9</c:v>
                </c:pt>
                <c:pt idx="1502">
                  <c:v>175</c:v>
                </c:pt>
                <c:pt idx="1503">
                  <c:v>175.1</c:v>
                </c:pt>
                <c:pt idx="1504">
                  <c:v>175.2</c:v>
                </c:pt>
                <c:pt idx="1505">
                  <c:v>175.3</c:v>
                </c:pt>
                <c:pt idx="1506">
                  <c:v>175.4</c:v>
                </c:pt>
                <c:pt idx="1507">
                  <c:v>175.5</c:v>
                </c:pt>
                <c:pt idx="1508">
                  <c:v>175.6</c:v>
                </c:pt>
                <c:pt idx="1509">
                  <c:v>175.7</c:v>
                </c:pt>
                <c:pt idx="1510">
                  <c:v>175.8</c:v>
                </c:pt>
                <c:pt idx="1511">
                  <c:v>175.9</c:v>
                </c:pt>
                <c:pt idx="1512">
                  <c:v>176</c:v>
                </c:pt>
                <c:pt idx="1513">
                  <c:v>176.1</c:v>
                </c:pt>
                <c:pt idx="1514">
                  <c:v>176.2</c:v>
                </c:pt>
                <c:pt idx="1515">
                  <c:v>176.3</c:v>
                </c:pt>
                <c:pt idx="1516">
                  <c:v>176.4</c:v>
                </c:pt>
                <c:pt idx="1517">
                  <c:v>176.5</c:v>
                </c:pt>
                <c:pt idx="1518">
                  <c:v>176.6</c:v>
                </c:pt>
                <c:pt idx="1519">
                  <c:v>176.7</c:v>
                </c:pt>
                <c:pt idx="1520">
                  <c:v>176.8</c:v>
                </c:pt>
                <c:pt idx="1521">
                  <c:v>176.9</c:v>
                </c:pt>
                <c:pt idx="1522">
                  <c:v>177</c:v>
                </c:pt>
                <c:pt idx="1523">
                  <c:v>177.1</c:v>
                </c:pt>
                <c:pt idx="1524">
                  <c:v>177.2</c:v>
                </c:pt>
                <c:pt idx="1525">
                  <c:v>177.3</c:v>
                </c:pt>
                <c:pt idx="1526">
                  <c:v>177.4</c:v>
                </c:pt>
                <c:pt idx="1527">
                  <c:v>177.5</c:v>
                </c:pt>
                <c:pt idx="1528">
                  <c:v>177.6</c:v>
                </c:pt>
                <c:pt idx="1529">
                  <c:v>177.7</c:v>
                </c:pt>
                <c:pt idx="1530">
                  <c:v>177.8</c:v>
                </c:pt>
                <c:pt idx="1531">
                  <c:v>177.9</c:v>
                </c:pt>
                <c:pt idx="1532">
                  <c:v>178</c:v>
                </c:pt>
                <c:pt idx="1533">
                  <c:v>178.1</c:v>
                </c:pt>
                <c:pt idx="1534">
                  <c:v>178.2</c:v>
                </c:pt>
                <c:pt idx="1535">
                  <c:v>178.3</c:v>
                </c:pt>
                <c:pt idx="1536">
                  <c:v>178.4</c:v>
                </c:pt>
                <c:pt idx="1537">
                  <c:v>178.5</c:v>
                </c:pt>
                <c:pt idx="1538">
                  <c:v>178.6</c:v>
                </c:pt>
                <c:pt idx="1539">
                  <c:v>178.7</c:v>
                </c:pt>
                <c:pt idx="1540">
                  <c:v>178.8</c:v>
                </c:pt>
                <c:pt idx="1541">
                  <c:v>178.9</c:v>
                </c:pt>
                <c:pt idx="1542">
                  <c:v>179</c:v>
                </c:pt>
                <c:pt idx="1543">
                  <c:v>179.1</c:v>
                </c:pt>
                <c:pt idx="1544">
                  <c:v>179.2</c:v>
                </c:pt>
                <c:pt idx="1545">
                  <c:v>179.3</c:v>
                </c:pt>
                <c:pt idx="1546">
                  <c:v>179.4</c:v>
                </c:pt>
                <c:pt idx="1547">
                  <c:v>179.5</c:v>
                </c:pt>
                <c:pt idx="1548">
                  <c:v>179.6</c:v>
                </c:pt>
                <c:pt idx="1549">
                  <c:v>179.7</c:v>
                </c:pt>
                <c:pt idx="1550">
                  <c:v>179.8</c:v>
                </c:pt>
                <c:pt idx="1551">
                  <c:v>179.9</c:v>
                </c:pt>
                <c:pt idx="1552">
                  <c:v>180</c:v>
                </c:pt>
                <c:pt idx="1553">
                  <c:v>180.1</c:v>
                </c:pt>
                <c:pt idx="1554">
                  <c:v>180.2</c:v>
                </c:pt>
                <c:pt idx="1555">
                  <c:v>180.3</c:v>
                </c:pt>
                <c:pt idx="1556">
                  <c:v>180.4</c:v>
                </c:pt>
                <c:pt idx="1557">
                  <c:v>180.5</c:v>
                </c:pt>
                <c:pt idx="1558">
                  <c:v>180.6</c:v>
                </c:pt>
                <c:pt idx="1559">
                  <c:v>180.7</c:v>
                </c:pt>
                <c:pt idx="1560">
                  <c:v>180.8</c:v>
                </c:pt>
                <c:pt idx="1561">
                  <c:v>180.9</c:v>
                </c:pt>
                <c:pt idx="1562">
                  <c:v>181</c:v>
                </c:pt>
                <c:pt idx="1563">
                  <c:v>181.1</c:v>
                </c:pt>
                <c:pt idx="1564">
                  <c:v>181.2</c:v>
                </c:pt>
                <c:pt idx="1565">
                  <c:v>181.3</c:v>
                </c:pt>
                <c:pt idx="1566">
                  <c:v>181.4</c:v>
                </c:pt>
                <c:pt idx="1567">
                  <c:v>181.5</c:v>
                </c:pt>
                <c:pt idx="1568">
                  <c:v>181.6</c:v>
                </c:pt>
                <c:pt idx="1569">
                  <c:v>181.7</c:v>
                </c:pt>
                <c:pt idx="1570">
                  <c:v>181.8</c:v>
                </c:pt>
                <c:pt idx="1571">
                  <c:v>181.9</c:v>
                </c:pt>
                <c:pt idx="1572">
                  <c:v>182</c:v>
                </c:pt>
                <c:pt idx="1573">
                  <c:v>182.1</c:v>
                </c:pt>
                <c:pt idx="1574">
                  <c:v>182.2</c:v>
                </c:pt>
                <c:pt idx="1575">
                  <c:v>182.3</c:v>
                </c:pt>
                <c:pt idx="1576">
                  <c:v>182.4</c:v>
                </c:pt>
                <c:pt idx="1577">
                  <c:v>182.5</c:v>
                </c:pt>
                <c:pt idx="1578">
                  <c:v>182.6</c:v>
                </c:pt>
                <c:pt idx="1579">
                  <c:v>182.7</c:v>
                </c:pt>
                <c:pt idx="1580">
                  <c:v>182.8</c:v>
                </c:pt>
                <c:pt idx="1581">
                  <c:v>182.9</c:v>
                </c:pt>
                <c:pt idx="1582">
                  <c:v>183</c:v>
                </c:pt>
                <c:pt idx="1583">
                  <c:v>183.1</c:v>
                </c:pt>
                <c:pt idx="1584">
                  <c:v>183.2</c:v>
                </c:pt>
                <c:pt idx="1585">
                  <c:v>183.3</c:v>
                </c:pt>
                <c:pt idx="1586">
                  <c:v>183.4</c:v>
                </c:pt>
                <c:pt idx="1587">
                  <c:v>183.5</c:v>
                </c:pt>
                <c:pt idx="1588">
                  <c:v>183.6</c:v>
                </c:pt>
                <c:pt idx="1589">
                  <c:v>183.7</c:v>
                </c:pt>
                <c:pt idx="1590">
                  <c:v>183.8</c:v>
                </c:pt>
                <c:pt idx="1591">
                  <c:v>183.9</c:v>
                </c:pt>
                <c:pt idx="1592">
                  <c:v>184</c:v>
                </c:pt>
                <c:pt idx="1593">
                  <c:v>184.1</c:v>
                </c:pt>
                <c:pt idx="1594">
                  <c:v>184.2</c:v>
                </c:pt>
                <c:pt idx="1595">
                  <c:v>184.3</c:v>
                </c:pt>
                <c:pt idx="1596">
                  <c:v>184.4</c:v>
                </c:pt>
                <c:pt idx="1597">
                  <c:v>184.5</c:v>
                </c:pt>
                <c:pt idx="1598">
                  <c:v>184.6</c:v>
                </c:pt>
                <c:pt idx="1599">
                  <c:v>184.7</c:v>
                </c:pt>
                <c:pt idx="1600">
                  <c:v>184.8</c:v>
                </c:pt>
                <c:pt idx="1601">
                  <c:v>184.9</c:v>
                </c:pt>
                <c:pt idx="1602">
                  <c:v>185</c:v>
                </c:pt>
                <c:pt idx="1603">
                  <c:v>185.1</c:v>
                </c:pt>
                <c:pt idx="1604">
                  <c:v>185.2</c:v>
                </c:pt>
                <c:pt idx="1605">
                  <c:v>185.3</c:v>
                </c:pt>
                <c:pt idx="1606">
                  <c:v>185.4</c:v>
                </c:pt>
                <c:pt idx="1607">
                  <c:v>185.5</c:v>
                </c:pt>
                <c:pt idx="1608">
                  <c:v>185.6</c:v>
                </c:pt>
                <c:pt idx="1609">
                  <c:v>185.7</c:v>
                </c:pt>
                <c:pt idx="1610">
                  <c:v>185.8</c:v>
                </c:pt>
                <c:pt idx="1611">
                  <c:v>185.9</c:v>
                </c:pt>
                <c:pt idx="1612">
                  <c:v>186</c:v>
                </c:pt>
                <c:pt idx="1613">
                  <c:v>186.1</c:v>
                </c:pt>
                <c:pt idx="1614">
                  <c:v>186.2</c:v>
                </c:pt>
                <c:pt idx="1615">
                  <c:v>186.3</c:v>
                </c:pt>
                <c:pt idx="1616">
                  <c:v>186.4</c:v>
                </c:pt>
                <c:pt idx="1617">
                  <c:v>186.5</c:v>
                </c:pt>
                <c:pt idx="1618">
                  <c:v>186.6</c:v>
                </c:pt>
                <c:pt idx="1619">
                  <c:v>186.7</c:v>
                </c:pt>
                <c:pt idx="1620">
                  <c:v>186.8</c:v>
                </c:pt>
                <c:pt idx="1621">
                  <c:v>186.9</c:v>
                </c:pt>
                <c:pt idx="1622">
                  <c:v>187</c:v>
                </c:pt>
                <c:pt idx="1623">
                  <c:v>187.1</c:v>
                </c:pt>
                <c:pt idx="1624">
                  <c:v>187.2</c:v>
                </c:pt>
                <c:pt idx="1625">
                  <c:v>187.3</c:v>
                </c:pt>
                <c:pt idx="1626">
                  <c:v>187.4</c:v>
                </c:pt>
                <c:pt idx="1627">
                  <c:v>187.5</c:v>
                </c:pt>
                <c:pt idx="1628">
                  <c:v>187.6</c:v>
                </c:pt>
                <c:pt idx="1629">
                  <c:v>187.7</c:v>
                </c:pt>
                <c:pt idx="1630">
                  <c:v>187.8</c:v>
                </c:pt>
                <c:pt idx="1631">
                  <c:v>187.9</c:v>
                </c:pt>
                <c:pt idx="1632">
                  <c:v>188</c:v>
                </c:pt>
                <c:pt idx="1633">
                  <c:v>188.1</c:v>
                </c:pt>
                <c:pt idx="1634">
                  <c:v>188.2</c:v>
                </c:pt>
                <c:pt idx="1635">
                  <c:v>188.3</c:v>
                </c:pt>
                <c:pt idx="1636">
                  <c:v>188.4</c:v>
                </c:pt>
                <c:pt idx="1637">
                  <c:v>188.5</c:v>
                </c:pt>
                <c:pt idx="1638">
                  <c:v>188.6</c:v>
                </c:pt>
                <c:pt idx="1639">
                  <c:v>188.7</c:v>
                </c:pt>
                <c:pt idx="1640">
                  <c:v>188.8</c:v>
                </c:pt>
                <c:pt idx="1641">
                  <c:v>188.9</c:v>
                </c:pt>
                <c:pt idx="1642">
                  <c:v>189</c:v>
                </c:pt>
                <c:pt idx="1643">
                  <c:v>189.1</c:v>
                </c:pt>
                <c:pt idx="1644">
                  <c:v>189.2</c:v>
                </c:pt>
                <c:pt idx="1645">
                  <c:v>189.3</c:v>
                </c:pt>
                <c:pt idx="1646">
                  <c:v>189.4</c:v>
                </c:pt>
                <c:pt idx="1647">
                  <c:v>189.5</c:v>
                </c:pt>
                <c:pt idx="1648">
                  <c:v>189.6</c:v>
                </c:pt>
                <c:pt idx="1649">
                  <c:v>189.7</c:v>
                </c:pt>
                <c:pt idx="1650">
                  <c:v>189.8</c:v>
                </c:pt>
                <c:pt idx="1651">
                  <c:v>189.9</c:v>
                </c:pt>
                <c:pt idx="1652">
                  <c:v>190</c:v>
                </c:pt>
                <c:pt idx="1653">
                  <c:v>190.1</c:v>
                </c:pt>
                <c:pt idx="1654">
                  <c:v>190.2</c:v>
                </c:pt>
                <c:pt idx="1655">
                  <c:v>190.3</c:v>
                </c:pt>
                <c:pt idx="1656">
                  <c:v>190.4</c:v>
                </c:pt>
                <c:pt idx="1657">
                  <c:v>190.5</c:v>
                </c:pt>
                <c:pt idx="1658">
                  <c:v>190.6</c:v>
                </c:pt>
                <c:pt idx="1659">
                  <c:v>190.7</c:v>
                </c:pt>
                <c:pt idx="1660">
                  <c:v>190.8</c:v>
                </c:pt>
                <c:pt idx="1661">
                  <c:v>190.9</c:v>
                </c:pt>
                <c:pt idx="1662">
                  <c:v>191</c:v>
                </c:pt>
                <c:pt idx="1663">
                  <c:v>191.1</c:v>
                </c:pt>
                <c:pt idx="1664">
                  <c:v>191.2</c:v>
                </c:pt>
                <c:pt idx="1665">
                  <c:v>191.3</c:v>
                </c:pt>
                <c:pt idx="1666">
                  <c:v>191.4</c:v>
                </c:pt>
                <c:pt idx="1667">
                  <c:v>191.5</c:v>
                </c:pt>
                <c:pt idx="1668">
                  <c:v>191.6</c:v>
                </c:pt>
                <c:pt idx="1669">
                  <c:v>191.7</c:v>
                </c:pt>
                <c:pt idx="1670">
                  <c:v>191.8</c:v>
                </c:pt>
                <c:pt idx="1671">
                  <c:v>191.9</c:v>
                </c:pt>
                <c:pt idx="1672">
                  <c:v>192</c:v>
                </c:pt>
                <c:pt idx="1673">
                  <c:v>192.1</c:v>
                </c:pt>
                <c:pt idx="1674">
                  <c:v>192.2</c:v>
                </c:pt>
                <c:pt idx="1675">
                  <c:v>192.3</c:v>
                </c:pt>
                <c:pt idx="1676">
                  <c:v>192.4</c:v>
                </c:pt>
                <c:pt idx="1677">
                  <c:v>192.5</c:v>
                </c:pt>
                <c:pt idx="1678">
                  <c:v>192.6</c:v>
                </c:pt>
                <c:pt idx="1679">
                  <c:v>192.7</c:v>
                </c:pt>
                <c:pt idx="1680">
                  <c:v>192.8</c:v>
                </c:pt>
                <c:pt idx="1681">
                  <c:v>192.9</c:v>
                </c:pt>
                <c:pt idx="1682">
                  <c:v>193</c:v>
                </c:pt>
                <c:pt idx="1683">
                  <c:v>193.1</c:v>
                </c:pt>
                <c:pt idx="1684">
                  <c:v>193.2</c:v>
                </c:pt>
                <c:pt idx="1685">
                  <c:v>193.3</c:v>
                </c:pt>
                <c:pt idx="1686">
                  <c:v>193.4</c:v>
                </c:pt>
                <c:pt idx="1687">
                  <c:v>193.5</c:v>
                </c:pt>
                <c:pt idx="1688">
                  <c:v>193.6</c:v>
                </c:pt>
                <c:pt idx="1689">
                  <c:v>193.7</c:v>
                </c:pt>
                <c:pt idx="1690">
                  <c:v>193.8</c:v>
                </c:pt>
                <c:pt idx="1691">
                  <c:v>193.9</c:v>
                </c:pt>
                <c:pt idx="1692">
                  <c:v>194</c:v>
                </c:pt>
                <c:pt idx="1693">
                  <c:v>194.1</c:v>
                </c:pt>
                <c:pt idx="1694">
                  <c:v>194.2</c:v>
                </c:pt>
                <c:pt idx="1695">
                  <c:v>194.3</c:v>
                </c:pt>
                <c:pt idx="1696">
                  <c:v>194.4</c:v>
                </c:pt>
                <c:pt idx="1697">
                  <c:v>194.5</c:v>
                </c:pt>
                <c:pt idx="1698">
                  <c:v>194.6</c:v>
                </c:pt>
                <c:pt idx="1699">
                  <c:v>194.7</c:v>
                </c:pt>
                <c:pt idx="1700">
                  <c:v>194.8</c:v>
                </c:pt>
                <c:pt idx="1701">
                  <c:v>194.9</c:v>
                </c:pt>
                <c:pt idx="1702">
                  <c:v>195</c:v>
                </c:pt>
                <c:pt idx="1703">
                  <c:v>195.1</c:v>
                </c:pt>
                <c:pt idx="1704">
                  <c:v>195.2</c:v>
                </c:pt>
                <c:pt idx="1705">
                  <c:v>195.3</c:v>
                </c:pt>
                <c:pt idx="1706">
                  <c:v>195.4</c:v>
                </c:pt>
                <c:pt idx="1707">
                  <c:v>195.5</c:v>
                </c:pt>
                <c:pt idx="1708">
                  <c:v>195.6</c:v>
                </c:pt>
                <c:pt idx="1709">
                  <c:v>195.7</c:v>
                </c:pt>
                <c:pt idx="1710">
                  <c:v>195.8</c:v>
                </c:pt>
                <c:pt idx="1711">
                  <c:v>195.9</c:v>
                </c:pt>
                <c:pt idx="1712">
                  <c:v>196</c:v>
                </c:pt>
                <c:pt idx="1713">
                  <c:v>196.1</c:v>
                </c:pt>
                <c:pt idx="1714">
                  <c:v>196.2</c:v>
                </c:pt>
                <c:pt idx="1715">
                  <c:v>196.3</c:v>
                </c:pt>
                <c:pt idx="1716">
                  <c:v>196.4</c:v>
                </c:pt>
                <c:pt idx="1717">
                  <c:v>196.5</c:v>
                </c:pt>
                <c:pt idx="1718">
                  <c:v>196.6</c:v>
                </c:pt>
                <c:pt idx="1719">
                  <c:v>196.7</c:v>
                </c:pt>
                <c:pt idx="1720">
                  <c:v>196.8</c:v>
                </c:pt>
                <c:pt idx="1721">
                  <c:v>196.9</c:v>
                </c:pt>
                <c:pt idx="1722">
                  <c:v>197</c:v>
                </c:pt>
                <c:pt idx="1723">
                  <c:v>197.1</c:v>
                </c:pt>
                <c:pt idx="1724">
                  <c:v>197.2</c:v>
                </c:pt>
                <c:pt idx="1725">
                  <c:v>197.3</c:v>
                </c:pt>
                <c:pt idx="1726">
                  <c:v>197.4</c:v>
                </c:pt>
                <c:pt idx="1727">
                  <c:v>197.5</c:v>
                </c:pt>
                <c:pt idx="1728">
                  <c:v>197.6</c:v>
                </c:pt>
                <c:pt idx="1729">
                  <c:v>197.7</c:v>
                </c:pt>
                <c:pt idx="1730">
                  <c:v>197.8</c:v>
                </c:pt>
                <c:pt idx="1731">
                  <c:v>197.9</c:v>
                </c:pt>
                <c:pt idx="1732">
                  <c:v>198</c:v>
                </c:pt>
                <c:pt idx="1733">
                  <c:v>198.1</c:v>
                </c:pt>
                <c:pt idx="1734">
                  <c:v>198.2</c:v>
                </c:pt>
                <c:pt idx="1735">
                  <c:v>198.3</c:v>
                </c:pt>
                <c:pt idx="1736">
                  <c:v>198.4</c:v>
                </c:pt>
                <c:pt idx="1737">
                  <c:v>198.5</c:v>
                </c:pt>
                <c:pt idx="1738">
                  <c:v>198.6</c:v>
                </c:pt>
                <c:pt idx="1739">
                  <c:v>198.7</c:v>
                </c:pt>
                <c:pt idx="1740">
                  <c:v>198.8</c:v>
                </c:pt>
                <c:pt idx="1741">
                  <c:v>198.9</c:v>
                </c:pt>
                <c:pt idx="1742">
                  <c:v>199</c:v>
                </c:pt>
                <c:pt idx="1743">
                  <c:v>199.1</c:v>
                </c:pt>
                <c:pt idx="1744">
                  <c:v>199.2</c:v>
                </c:pt>
                <c:pt idx="1745">
                  <c:v>199.3</c:v>
                </c:pt>
                <c:pt idx="1746">
                  <c:v>199.4</c:v>
                </c:pt>
                <c:pt idx="1747">
                  <c:v>199.5</c:v>
                </c:pt>
                <c:pt idx="1748">
                  <c:v>199.6</c:v>
                </c:pt>
                <c:pt idx="1749">
                  <c:v>199.7</c:v>
                </c:pt>
                <c:pt idx="1750">
                  <c:v>199.8</c:v>
                </c:pt>
                <c:pt idx="1751">
                  <c:v>199.9</c:v>
                </c:pt>
                <c:pt idx="1752">
                  <c:v>200</c:v>
                </c:pt>
                <c:pt idx="1753">
                  <c:v>200.1</c:v>
                </c:pt>
                <c:pt idx="1754">
                  <c:v>200.2</c:v>
                </c:pt>
                <c:pt idx="1755">
                  <c:v>200.3</c:v>
                </c:pt>
                <c:pt idx="1756">
                  <c:v>200.4</c:v>
                </c:pt>
                <c:pt idx="1757">
                  <c:v>200.5</c:v>
                </c:pt>
                <c:pt idx="1758">
                  <c:v>200.6</c:v>
                </c:pt>
                <c:pt idx="1759">
                  <c:v>200.7</c:v>
                </c:pt>
                <c:pt idx="1760">
                  <c:v>200.8</c:v>
                </c:pt>
                <c:pt idx="1761">
                  <c:v>200.9</c:v>
                </c:pt>
                <c:pt idx="1762">
                  <c:v>201</c:v>
                </c:pt>
                <c:pt idx="1763">
                  <c:v>201.1</c:v>
                </c:pt>
                <c:pt idx="1764">
                  <c:v>201.2</c:v>
                </c:pt>
                <c:pt idx="1765">
                  <c:v>201.3</c:v>
                </c:pt>
                <c:pt idx="1766">
                  <c:v>201.4</c:v>
                </c:pt>
                <c:pt idx="1767">
                  <c:v>201.5</c:v>
                </c:pt>
                <c:pt idx="1768">
                  <c:v>201.6</c:v>
                </c:pt>
                <c:pt idx="1769">
                  <c:v>201.7</c:v>
                </c:pt>
                <c:pt idx="1770">
                  <c:v>201.8</c:v>
                </c:pt>
                <c:pt idx="1771">
                  <c:v>201.9</c:v>
                </c:pt>
                <c:pt idx="1772">
                  <c:v>202</c:v>
                </c:pt>
                <c:pt idx="1773">
                  <c:v>202.1</c:v>
                </c:pt>
                <c:pt idx="1774">
                  <c:v>202.2</c:v>
                </c:pt>
                <c:pt idx="1775">
                  <c:v>202.3</c:v>
                </c:pt>
                <c:pt idx="1776">
                  <c:v>202.4</c:v>
                </c:pt>
                <c:pt idx="1777">
                  <c:v>202.5</c:v>
                </c:pt>
                <c:pt idx="1778">
                  <c:v>202.6</c:v>
                </c:pt>
                <c:pt idx="1779">
                  <c:v>202.7</c:v>
                </c:pt>
                <c:pt idx="1780">
                  <c:v>202.8</c:v>
                </c:pt>
                <c:pt idx="1781">
                  <c:v>202.9</c:v>
                </c:pt>
                <c:pt idx="1782">
                  <c:v>203</c:v>
                </c:pt>
                <c:pt idx="1783">
                  <c:v>203.1</c:v>
                </c:pt>
                <c:pt idx="1784">
                  <c:v>203.2</c:v>
                </c:pt>
                <c:pt idx="1785">
                  <c:v>203.3</c:v>
                </c:pt>
                <c:pt idx="1786">
                  <c:v>203.4</c:v>
                </c:pt>
                <c:pt idx="1787">
                  <c:v>203.5</c:v>
                </c:pt>
                <c:pt idx="1788">
                  <c:v>203.6</c:v>
                </c:pt>
                <c:pt idx="1789">
                  <c:v>203.7</c:v>
                </c:pt>
                <c:pt idx="1790">
                  <c:v>203.8</c:v>
                </c:pt>
                <c:pt idx="1791">
                  <c:v>203.9</c:v>
                </c:pt>
                <c:pt idx="1792">
                  <c:v>204</c:v>
                </c:pt>
                <c:pt idx="1793">
                  <c:v>204.1</c:v>
                </c:pt>
                <c:pt idx="1794">
                  <c:v>204.2</c:v>
                </c:pt>
                <c:pt idx="1795">
                  <c:v>204.3</c:v>
                </c:pt>
                <c:pt idx="1796">
                  <c:v>204.4</c:v>
                </c:pt>
                <c:pt idx="1797">
                  <c:v>204.5</c:v>
                </c:pt>
                <c:pt idx="1798">
                  <c:v>204.6</c:v>
                </c:pt>
                <c:pt idx="1799">
                  <c:v>204.7</c:v>
                </c:pt>
                <c:pt idx="1800">
                  <c:v>204.8</c:v>
                </c:pt>
                <c:pt idx="1801">
                  <c:v>204.9</c:v>
                </c:pt>
                <c:pt idx="1802">
                  <c:v>205</c:v>
                </c:pt>
                <c:pt idx="1803">
                  <c:v>205.1</c:v>
                </c:pt>
                <c:pt idx="1804">
                  <c:v>205.2</c:v>
                </c:pt>
                <c:pt idx="1805">
                  <c:v>205.3</c:v>
                </c:pt>
                <c:pt idx="1806">
                  <c:v>205.4</c:v>
                </c:pt>
                <c:pt idx="1807">
                  <c:v>205.5</c:v>
                </c:pt>
                <c:pt idx="1808">
                  <c:v>205.6</c:v>
                </c:pt>
                <c:pt idx="1809">
                  <c:v>205.7</c:v>
                </c:pt>
                <c:pt idx="1810">
                  <c:v>205.8</c:v>
                </c:pt>
                <c:pt idx="1811">
                  <c:v>205.9</c:v>
                </c:pt>
                <c:pt idx="1812">
                  <c:v>206</c:v>
                </c:pt>
                <c:pt idx="1813">
                  <c:v>206.1</c:v>
                </c:pt>
                <c:pt idx="1814">
                  <c:v>206.2</c:v>
                </c:pt>
                <c:pt idx="1815">
                  <c:v>206.3</c:v>
                </c:pt>
                <c:pt idx="1816">
                  <c:v>206.4</c:v>
                </c:pt>
                <c:pt idx="1817">
                  <c:v>206.5</c:v>
                </c:pt>
                <c:pt idx="1818">
                  <c:v>206.6</c:v>
                </c:pt>
                <c:pt idx="1819">
                  <c:v>206.7</c:v>
                </c:pt>
                <c:pt idx="1820">
                  <c:v>206.8</c:v>
                </c:pt>
                <c:pt idx="1821">
                  <c:v>206.9</c:v>
                </c:pt>
                <c:pt idx="1822">
                  <c:v>207</c:v>
                </c:pt>
                <c:pt idx="1823">
                  <c:v>207.1</c:v>
                </c:pt>
                <c:pt idx="1824">
                  <c:v>207.2</c:v>
                </c:pt>
                <c:pt idx="1825">
                  <c:v>207.3</c:v>
                </c:pt>
                <c:pt idx="1826">
                  <c:v>207.4</c:v>
                </c:pt>
                <c:pt idx="1827">
                  <c:v>207.5</c:v>
                </c:pt>
                <c:pt idx="1828">
                  <c:v>207.6</c:v>
                </c:pt>
                <c:pt idx="1829">
                  <c:v>207.7</c:v>
                </c:pt>
                <c:pt idx="1830">
                  <c:v>207.8</c:v>
                </c:pt>
                <c:pt idx="1831">
                  <c:v>207.9</c:v>
                </c:pt>
                <c:pt idx="1832">
                  <c:v>208</c:v>
                </c:pt>
                <c:pt idx="1833">
                  <c:v>208.1</c:v>
                </c:pt>
                <c:pt idx="1834">
                  <c:v>208.2</c:v>
                </c:pt>
                <c:pt idx="1835">
                  <c:v>208.3</c:v>
                </c:pt>
                <c:pt idx="1836">
                  <c:v>208.4</c:v>
                </c:pt>
                <c:pt idx="1837">
                  <c:v>208.5</c:v>
                </c:pt>
                <c:pt idx="1838">
                  <c:v>208.6</c:v>
                </c:pt>
                <c:pt idx="1839">
                  <c:v>208.7</c:v>
                </c:pt>
                <c:pt idx="1840">
                  <c:v>208.8</c:v>
                </c:pt>
                <c:pt idx="1841">
                  <c:v>208.9</c:v>
                </c:pt>
                <c:pt idx="1842">
                  <c:v>209</c:v>
                </c:pt>
                <c:pt idx="1843">
                  <c:v>209.1</c:v>
                </c:pt>
                <c:pt idx="1844">
                  <c:v>209.2</c:v>
                </c:pt>
                <c:pt idx="1845">
                  <c:v>209.3</c:v>
                </c:pt>
                <c:pt idx="1846">
                  <c:v>209.4</c:v>
                </c:pt>
                <c:pt idx="1847">
                  <c:v>209.5</c:v>
                </c:pt>
                <c:pt idx="1848">
                  <c:v>209.6</c:v>
                </c:pt>
                <c:pt idx="1849">
                  <c:v>209.7</c:v>
                </c:pt>
                <c:pt idx="1850">
                  <c:v>209.8</c:v>
                </c:pt>
                <c:pt idx="1851">
                  <c:v>209.9</c:v>
                </c:pt>
                <c:pt idx="1852">
                  <c:v>210</c:v>
                </c:pt>
                <c:pt idx="1853">
                  <c:v>210.1</c:v>
                </c:pt>
                <c:pt idx="1854">
                  <c:v>210.2</c:v>
                </c:pt>
                <c:pt idx="1855">
                  <c:v>210.3</c:v>
                </c:pt>
                <c:pt idx="1856">
                  <c:v>210.4</c:v>
                </c:pt>
                <c:pt idx="1857">
                  <c:v>210.5</c:v>
                </c:pt>
                <c:pt idx="1858">
                  <c:v>210.6</c:v>
                </c:pt>
                <c:pt idx="1859">
                  <c:v>210.7</c:v>
                </c:pt>
                <c:pt idx="1860">
                  <c:v>210.8</c:v>
                </c:pt>
                <c:pt idx="1861">
                  <c:v>210.9</c:v>
                </c:pt>
                <c:pt idx="1862">
                  <c:v>211</c:v>
                </c:pt>
                <c:pt idx="1863">
                  <c:v>211.1</c:v>
                </c:pt>
                <c:pt idx="1864">
                  <c:v>211.2</c:v>
                </c:pt>
                <c:pt idx="1865">
                  <c:v>211.3</c:v>
                </c:pt>
                <c:pt idx="1866">
                  <c:v>211.4</c:v>
                </c:pt>
                <c:pt idx="1867">
                  <c:v>211.5</c:v>
                </c:pt>
                <c:pt idx="1868">
                  <c:v>211.6</c:v>
                </c:pt>
                <c:pt idx="1869">
                  <c:v>211.7</c:v>
                </c:pt>
                <c:pt idx="1870">
                  <c:v>211.8</c:v>
                </c:pt>
                <c:pt idx="1871">
                  <c:v>211.9</c:v>
                </c:pt>
                <c:pt idx="1872">
                  <c:v>212</c:v>
                </c:pt>
                <c:pt idx="1873">
                  <c:v>212.1</c:v>
                </c:pt>
                <c:pt idx="1874">
                  <c:v>212.2</c:v>
                </c:pt>
                <c:pt idx="1875">
                  <c:v>212.3</c:v>
                </c:pt>
                <c:pt idx="1876">
                  <c:v>212.4</c:v>
                </c:pt>
                <c:pt idx="1877">
                  <c:v>212.5</c:v>
                </c:pt>
                <c:pt idx="1878">
                  <c:v>212.6</c:v>
                </c:pt>
                <c:pt idx="1879">
                  <c:v>212.7</c:v>
                </c:pt>
                <c:pt idx="1880">
                  <c:v>212.8</c:v>
                </c:pt>
                <c:pt idx="1881">
                  <c:v>212.9</c:v>
                </c:pt>
                <c:pt idx="1882">
                  <c:v>213</c:v>
                </c:pt>
                <c:pt idx="1883">
                  <c:v>213.1</c:v>
                </c:pt>
                <c:pt idx="1884">
                  <c:v>213.2</c:v>
                </c:pt>
                <c:pt idx="1885">
                  <c:v>213.3</c:v>
                </c:pt>
                <c:pt idx="1886">
                  <c:v>213.4</c:v>
                </c:pt>
                <c:pt idx="1887">
                  <c:v>213.5</c:v>
                </c:pt>
                <c:pt idx="1888">
                  <c:v>213.6</c:v>
                </c:pt>
                <c:pt idx="1889">
                  <c:v>213.7</c:v>
                </c:pt>
                <c:pt idx="1890">
                  <c:v>213.8</c:v>
                </c:pt>
                <c:pt idx="1891">
                  <c:v>213.9</c:v>
                </c:pt>
                <c:pt idx="1892">
                  <c:v>214</c:v>
                </c:pt>
                <c:pt idx="1893">
                  <c:v>214.1</c:v>
                </c:pt>
                <c:pt idx="1894">
                  <c:v>214.2</c:v>
                </c:pt>
                <c:pt idx="1895">
                  <c:v>214.3</c:v>
                </c:pt>
                <c:pt idx="1896">
                  <c:v>214.4</c:v>
                </c:pt>
                <c:pt idx="1897">
                  <c:v>214.5</c:v>
                </c:pt>
                <c:pt idx="1898">
                  <c:v>214.6</c:v>
                </c:pt>
                <c:pt idx="1899">
                  <c:v>214.7</c:v>
                </c:pt>
                <c:pt idx="1900">
                  <c:v>214.8</c:v>
                </c:pt>
                <c:pt idx="1901">
                  <c:v>214.9</c:v>
                </c:pt>
                <c:pt idx="1902">
                  <c:v>215</c:v>
                </c:pt>
                <c:pt idx="1903">
                  <c:v>215.1</c:v>
                </c:pt>
                <c:pt idx="1904">
                  <c:v>215.2</c:v>
                </c:pt>
                <c:pt idx="1905">
                  <c:v>215.3</c:v>
                </c:pt>
                <c:pt idx="1906">
                  <c:v>215.4</c:v>
                </c:pt>
                <c:pt idx="1907">
                  <c:v>215.5</c:v>
                </c:pt>
                <c:pt idx="1908">
                  <c:v>215.6</c:v>
                </c:pt>
                <c:pt idx="1909">
                  <c:v>215.7</c:v>
                </c:pt>
                <c:pt idx="1910">
                  <c:v>215.8</c:v>
                </c:pt>
                <c:pt idx="1911">
                  <c:v>215.9</c:v>
                </c:pt>
                <c:pt idx="1912">
                  <c:v>216</c:v>
                </c:pt>
                <c:pt idx="1913">
                  <c:v>216.1</c:v>
                </c:pt>
                <c:pt idx="1914">
                  <c:v>216.2</c:v>
                </c:pt>
                <c:pt idx="1915">
                  <c:v>216.3</c:v>
                </c:pt>
                <c:pt idx="1916">
                  <c:v>216.4</c:v>
                </c:pt>
                <c:pt idx="1917">
                  <c:v>216.5</c:v>
                </c:pt>
                <c:pt idx="1918">
                  <c:v>216.6</c:v>
                </c:pt>
                <c:pt idx="1919">
                  <c:v>216.7</c:v>
                </c:pt>
                <c:pt idx="1920">
                  <c:v>216.8</c:v>
                </c:pt>
                <c:pt idx="1921">
                  <c:v>216.9</c:v>
                </c:pt>
                <c:pt idx="1922">
                  <c:v>217</c:v>
                </c:pt>
                <c:pt idx="1923">
                  <c:v>217.1</c:v>
                </c:pt>
                <c:pt idx="1924">
                  <c:v>217.2</c:v>
                </c:pt>
                <c:pt idx="1925">
                  <c:v>217.3</c:v>
                </c:pt>
                <c:pt idx="1926">
                  <c:v>217.4</c:v>
                </c:pt>
                <c:pt idx="1927">
                  <c:v>217.5</c:v>
                </c:pt>
                <c:pt idx="1928">
                  <c:v>217.6</c:v>
                </c:pt>
                <c:pt idx="1929">
                  <c:v>217.7</c:v>
                </c:pt>
                <c:pt idx="1930">
                  <c:v>217.8</c:v>
                </c:pt>
                <c:pt idx="1931">
                  <c:v>217.9</c:v>
                </c:pt>
                <c:pt idx="1932">
                  <c:v>218</c:v>
                </c:pt>
                <c:pt idx="1933">
                  <c:v>218.1</c:v>
                </c:pt>
                <c:pt idx="1934">
                  <c:v>218.2</c:v>
                </c:pt>
                <c:pt idx="1935">
                  <c:v>218.3</c:v>
                </c:pt>
                <c:pt idx="1936">
                  <c:v>218.4</c:v>
                </c:pt>
                <c:pt idx="1937">
                  <c:v>218.5</c:v>
                </c:pt>
                <c:pt idx="1938">
                  <c:v>218.6</c:v>
                </c:pt>
                <c:pt idx="1939">
                  <c:v>218.7</c:v>
                </c:pt>
                <c:pt idx="1940">
                  <c:v>218.8</c:v>
                </c:pt>
                <c:pt idx="1941">
                  <c:v>218.9</c:v>
                </c:pt>
                <c:pt idx="1942">
                  <c:v>219</c:v>
                </c:pt>
                <c:pt idx="1943">
                  <c:v>219.1</c:v>
                </c:pt>
                <c:pt idx="1944">
                  <c:v>219.2</c:v>
                </c:pt>
                <c:pt idx="1945">
                  <c:v>219.3</c:v>
                </c:pt>
                <c:pt idx="1946">
                  <c:v>219.4</c:v>
                </c:pt>
                <c:pt idx="1947">
                  <c:v>219.5</c:v>
                </c:pt>
                <c:pt idx="1948">
                  <c:v>219.6</c:v>
                </c:pt>
                <c:pt idx="1949">
                  <c:v>219.7</c:v>
                </c:pt>
                <c:pt idx="1950">
                  <c:v>219.8</c:v>
                </c:pt>
                <c:pt idx="1951">
                  <c:v>219.9</c:v>
                </c:pt>
                <c:pt idx="1952">
                  <c:v>220</c:v>
                </c:pt>
                <c:pt idx="1953">
                  <c:v>220.1</c:v>
                </c:pt>
                <c:pt idx="1954">
                  <c:v>220.2</c:v>
                </c:pt>
                <c:pt idx="1955">
                  <c:v>220.3</c:v>
                </c:pt>
                <c:pt idx="1956">
                  <c:v>220.4</c:v>
                </c:pt>
                <c:pt idx="1957">
                  <c:v>220.5</c:v>
                </c:pt>
                <c:pt idx="1958">
                  <c:v>220.6</c:v>
                </c:pt>
                <c:pt idx="1959">
                  <c:v>220.7</c:v>
                </c:pt>
                <c:pt idx="1960">
                  <c:v>220.8</c:v>
                </c:pt>
                <c:pt idx="1961">
                  <c:v>220.9</c:v>
                </c:pt>
                <c:pt idx="1962">
                  <c:v>221</c:v>
                </c:pt>
                <c:pt idx="1963">
                  <c:v>221.1</c:v>
                </c:pt>
                <c:pt idx="1964">
                  <c:v>221.2</c:v>
                </c:pt>
                <c:pt idx="1965">
                  <c:v>221.3</c:v>
                </c:pt>
                <c:pt idx="1966">
                  <c:v>221.4</c:v>
                </c:pt>
                <c:pt idx="1967">
                  <c:v>221.5</c:v>
                </c:pt>
                <c:pt idx="1968">
                  <c:v>221.6</c:v>
                </c:pt>
                <c:pt idx="1969">
                  <c:v>221.7</c:v>
                </c:pt>
                <c:pt idx="1970">
                  <c:v>221.8</c:v>
                </c:pt>
                <c:pt idx="1971">
                  <c:v>221.9</c:v>
                </c:pt>
                <c:pt idx="1972">
                  <c:v>222</c:v>
                </c:pt>
                <c:pt idx="1973">
                  <c:v>222.1</c:v>
                </c:pt>
                <c:pt idx="1974">
                  <c:v>222.2</c:v>
                </c:pt>
                <c:pt idx="1975">
                  <c:v>222.3</c:v>
                </c:pt>
                <c:pt idx="1976">
                  <c:v>222.4</c:v>
                </c:pt>
                <c:pt idx="1977">
                  <c:v>222.5</c:v>
                </c:pt>
                <c:pt idx="1978">
                  <c:v>222.6</c:v>
                </c:pt>
                <c:pt idx="1979">
                  <c:v>222.7</c:v>
                </c:pt>
                <c:pt idx="1980">
                  <c:v>222.8</c:v>
                </c:pt>
                <c:pt idx="1981">
                  <c:v>222.9</c:v>
                </c:pt>
                <c:pt idx="1982">
                  <c:v>223</c:v>
                </c:pt>
                <c:pt idx="1983">
                  <c:v>223.1</c:v>
                </c:pt>
                <c:pt idx="1984">
                  <c:v>223.2</c:v>
                </c:pt>
                <c:pt idx="1985">
                  <c:v>223.3</c:v>
                </c:pt>
                <c:pt idx="1986">
                  <c:v>223.4</c:v>
                </c:pt>
                <c:pt idx="1987">
                  <c:v>223.5</c:v>
                </c:pt>
                <c:pt idx="1988">
                  <c:v>223.6</c:v>
                </c:pt>
                <c:pt idx="1989">
                  <c:v>223.7</c:v>
                </c:pt>
                <c:pt idx="1990">
                  <c:v>223.8</c:v>
                </c:pt>
                <c:pt idx="1991">
                  <c:v>223.9</c:v>
                </c:pt>
                <c:pt idx="1992">
                  <c:v>224</c:v>
                </c:pt>
                <c:pt idx="1993">
                  <c:v>224.1</c:v>
                </c:pt>
                <c:pt idx="1994">
                  <c:v>224.2</c:v>
                </c:pt>
                <c:pt idx="1995">
                  <c:v>224.3</c:v>
                </c:pt>
                <c:pt idx="1996">
                  <c:v>224.4</c:v>
                </c:pt>
                <c:pt idx="1997">
                  <c:v>224.5</c:v>
                </c:pt>
                <c:pt idx="1998">
                  <c:v>224.6</c:v>
                </c:pt>
                <c:pt idx="1999">
                  <c:v>224.7</c:v>
                </c:pt>
                <c:pt idx="2000">
                  <c:v>224.8</c:v>
                </c:pt>
                <c:pt idx="2001">
                  <c:v>224.9</c:v>
                </c:pt>
                <c:pt idx="2002">
                  <c:v>225</c:v>
                </c:pt>
                <c:pt idx="2003">
                  <c:v>225.1</c:v>
                </c:pt>
                <c:pt idx="2004">
                  <c:v>225.2</c:v>
                </c:pt>
                <c:pt idx="2005">
                  <c:v>225.3</c:v>
                </c:pt>
                <c:pt idx="2006">
                  <c:v>225.4</c:v>
                </c:pt>
                <c:pt idx="2007">
                  <c:v>225.5</c:v>
                </c:pt>
                <c:pt idx="2008">
                  <c:v>225.6</c:v>
                </c:pt>
                <c:pt idx="2009">
                  <c:v>225.7</c:v>
                </c:pt>
                <c:pt idx="2010">
                  <c:v>225.8</c:v>
                </c:pt>
                <c:pt idx="2011">
                  <c:v>225.9</c:v>
                </c:pt>
                <c:pt idx="2012">
                  <c:v>226</c:v>
                </c:pt>
                <c:pt idx="2013">
                  <c:v>226.1</c:v>
                </c:pt>
                <c:pt idx="2014">
                  <c:v>226.2</c:v>
                </c:pt>
                <c:pt idx="2015">
                  <c:v>226.3</c:v>
                </c:pt>
                <c:pt idx="2016">
                  <c:v>226.4</c:v>
                </c:pt>
                <c:pt idx="2017">
                  <c:v>226.5</c:v>
                </c:pt>
                <c:pt idx="2018">
                  <c:v>226.6</c:v>
                </c:pt>
                <c:pt idx="2019">
                  <c:v>226.7</c:v>
                </c:pt>
                <c:pt idx="2020">
                  <c:v>226.8</c:v>
                </c:pt>
                <c:pt idx="2021">
                  <c:v>226.9</c:v>
                </c:pt>
                <c:pt idx="2022">
                  <c:v>227</c:v>
                </c:pt>
                <c:pt idx="2023">
                  <c:v>227.1</c:v>
                </c:pt>
                <c:pt idx="2024">
                  <c:v>227.2</c:v>
                </c:pt>
                <c:pt idx="2025">
                  <c:v>227.3</c:v>
                </c:pt>
                <c:pt idx="2026">
                  <c:v>227.4</c:v>
                </c:pt>
                <c:pt idx="2027">
                  <c:v>227.5</c:v>
                </c:pt>
                <c:pt idx="2028">
                  <c:v>227.6</c:v>
                </c:pt>
                <c:pt idx="2029">
                  <c:v>227.7</c:v>
                </c:pt>
                <c:pt idx="2030">
                  <c:v>227.8</c:v>
                </c:pt>
                <c:pt idx="2031">
                  <c:v>227.9</c:v>
                </c:pt>
                <c:pt idx="2032">
                  <c:v>228</c:v>
                </c:pt>
                <c:pt idx="2033">
                  <c:v>228.1</c:v>
                </c:pt>
                <c:pt idx="2034">
                  <c:v>228.2</c:v>
                </c:pt>
                <c:pt idx="2035">
                  <c:v>228.3</c:v>
                </c:pt>
                <c:pt idx="2036">
                  <c:v>228.4</c:v>
                </c:pt>
                <c:pt idx="2037">
                  <c:v>228.5</c:v>
                </c:pt>
                <c:pt idx="2038">
                  <c:v>228.6</c:v>
                </c:pt>
                <c:pt idx="2039">
                  <c:v>228.7</c:v>
                </c:pt>
                <c:pt idx="2040">
                  <c:v>228.8</c:v>
                </c:pt>
                <c:pt idx="2041">
                  <c:v>228.9</c:v>
                </c:pt>
                <c:pt idx="2042">
                  <c:v>229</c:v>
                </c:pt>
                <c:pt idx="2043">
                  <c:v>229.1</c:v>
                </c:pt>
                <c:pt idx="2044">
                  <c:v>229.2</c:v>
                </c:pt>
                <c:pt idx="2045">
                  <c:v>229.3</c:v>
                </c:pt>
                <c:pt idx="2046">
                  <c:v>229.4</c:v>
                </c:pt>
                <c:pt idx="2047">
                  <c:v>229.5</c:v>
                </c:pt>
                <c:pt idx="2048">
                  <c:v>229.6</c:v>
                </c:pt>
                <c:pt idx="2049">
                  <c:v>229.7</c:v>
                </c:pt>
                <c:pt idx="2050">
                  <c:v>229.8</c:v>
                </c:pt>
                <c:pt idx="2051">
                  <c:v>229.9</c:v>
                </c:pt>
                <c:pt idx="2052">
                  <c:v>230</c:v>
                </c:pt>
                <c:pt idx="2053">
                  <c:v>230.1</c:v>
                </c:pt>
                <c:pt idx="2054">
                  <c:v>230.2</c:v>
                </c:pt>
                <c:pt idx="2055">
                  <c:v>230.3</c:v>
                </c:pt>
                <c:pt idx="2056">
                  <c:v>230.4</c:v>
                </c:pt>
                <c:pt idx="2057">
                  <c:v>230.5</c:v>
                </c:pt>
                <c:pt idx="2058">
                  <c:v>230.6</c:v>
                </c:pt>
                <c:pt idx="2059">
                  <c:v>230.7</c:v>
                </c:pt>
                <c:pt idx="2060">
                  <c:v>230.8</c:v>
                </c:pt>
                <c:pt idx="2061">
                  <c:v>230.9</c:v>
                </c:pt>
                <c:pt idx="2062">
                  <c:v>231</c:v>
                </c:pt>
                <c:pt idx="2063">
                  <c:v>231.1</c:v>
                </c:pt>
                <c:pt idx="2064">
                  <c:v>231.2</c:v>
                </c:pt>
                <c:pt idx="2065">
                  <c:v>231.3</c:v>
                </c:pt>
                <c:pt idx="2066">
                  <c:v>231.4</c:v>
                </c:pt>
                <c:pt idx="2067">
                  <c:v>231.5</c:v>
                </c:pt>
                <c:pt idx="2068">
                  <c:v>231.6</c:v>
                </c:pt>
                <c:pt idx="2069">
                  <c:v>231.7</c:v>
                </c:pt>
                <c:pt idx="2070">
                  <c:v>231.8</c:v>
                </c:pt>
                <c:pt idx="2071">
                  <c:v>231.9</c:v>
                </c:pt>
                <c:pt idx="2072">
                  <c:v>232</c:v>
                </c:pt>
                <c:pt idx="2073">
                  <c:v>232.1</c:v>
                </c:pt>
                <c:pt idx="2074">
                  <c:v>232.2</c:v>
                </c:pt>
                <c:pt idx="2075">
                  <c:v>232.3</c:v>
                </c:pt>
                <c:pt idx="2076">
                  <c:v>232.4</c:v>
                </c:pt>
                <c:pt idx="2077">
                  <c:v>232.5</c:v>
                </c:pt>
                <c:pt idx="2078">
                  <c:v>232.6</c:v>
                </c:pt>
                <c:pt idx="2079">
                  <c:v>232.7</c:v>
                </c:pt>
                <c:pt idx="2080">
                  <c:v>232.8</c:v>
                </c:pt>
                <c:pt idx="2081">
                  <c:v>232.9</c:v>
                </c:pt>
                <c:pt idx="2082">
                  <c:v>233</c:v>
                </c:pt>
                <c:pt idx="2083">
                  <c:v>233.1</c:v>
                </c:pt>
                <c:pt idx="2084">
                  <c:v>233.2</c:v>
                </c:pt>
                <c:pt idx="2085">
                  <c:v>233.3</c:v>
                </c:pt>
                <c:pt idx="2086">
                  <c:v>233.4</c:v>
                </c:pt>
                <c:pt idx="2087">
                  <c:v>233.5</c:v>
                </c:pt>
                <c:pt idx="2088">
                  <c:v>233.6</c:v>
                </c:pt>
                <c:pt idx="2089">
                  <c:v>233.7</c:v>
                </c:pt>
                <c:pt idx="2090">
                  <c:v>233.8</c:v>
                </c:pt>
                <c:pt idx="2091">
                  <c:v>233.9</c:v>
                </c:pt>
                <c:pt idx="2092">
                  <c:v>234</c:v>
                </c:pt>
                <c:pt idx="2093">
                  <c:v>234.1</c:v>
                </c:pt>
                <c:pt idx="2094">
                  <c:v>234.2</c:v>
                </c:pt>
                <c:pt idx="2095">
                  <c:v>234.3</c:v>
                </c:pt>
                <c:pt idx="2096">
                  <c:v>234.4</c:v>
                </c:pt>
                <c:pt idx="2097">
                  <c:v>234.5</c:v>
                </c:pt>
                <c:pt idx="2098">
                  <c:v>234.6</c:v>
                </c:pt>
                <c:pt idx="2099">
                  <c:v>234.7</c:v>
                </c:pt>
                <c:pt idx="2100">
                  <c:v>234.8</c:v>
                </c:pt>
                <c:pt idx="2101">
                  <c:v>234.9</c:v>
                </c:pt>
                <c:pt idx="2102">
                  <c:v>235</c:v>
                </c:pt>
                <c:pt idx="2103">
                  <c:v>235.1</c:v>
                </c:pt>
                <c:pt idx="2104">
                  <c:v>235.2</c:v>
                </c:pt>
                <c:pt idx="2105">
                  <c:v>235.3</c:v>
                </c:pt>
                <c:pt idx="2106">
                  <c:v>235.4</c:v>
                </c:pt>
                <c:pt idx="2107">
                  <c:v>235.5</c:v>
                </c:pt>
                <c:pt idx="2108">
                  <c:v>235.6</c:v>
                </c:pt>
                <c:pt idx="2109">
                  <c:v>235.7</c:v>
                </c:pt>
                <c:pt idx="2110">
                  <c:v>235.8</c:v>
                </c:pt>
                <c:pt idx="2111">
                  <c:v>235.9</c:v>
                </c:pt>
                <c:pt idx="2112">
                  <c:v>236</c:v>
                </c:pt>
                <c:pt idx="2113">
                  <c:v>236.1</c:v>
                </c:pt>
                <c:pt idx="2114">
                  <c:v>236.2</c:v>
                </c:pt>
                <c:pt idx="2115">
                  <c:v>236.3</c:v>
                </c:pt>
                <c:pt idx="2116">
                  <c:v>236.4</c:v>
                </c:pt>
                <c:pt idx="2117">
                  <c:v>236.5</c:v>
                </c:pt>
                <c:pt idx="2118">
                  <c:v>236.6</c:v>
                </c:pt>
                <c:pt idx="2119">
                  <c:v>236.7</c:v>
                </c:pt>
                <c:pt idx="2120">
                  <c:v>236.8</c:v>
                </c:pt>
                <c:pt idx="2121">
                  <c:v>236.9</c:v>
                </c:pt>
                <c:pt idx="2122">
                  <c:v>237</c:v>
                </c:pt>
                <c:pt idx="2123">
                  <c:v>237.1</c:v>
                </c:pt>
                <c:pt idx="2124">
                  <c:v>237.2</c:v>
                </c:pt>
                <c:pt idx="2125">
                  <c:v>237.3</c:v>
                </c:pt>
                <c:pt idx="2126">
                  <c:v>237.4</c:v>
                </c:pt>
                <c:pt idx="2127">
                  <c:v>237.5</c:v>
                </c:pt>
                <c:pt idx="2128">
                  <c:v>237.6</c:v>
                </c:pt>
                <c:pt idx="2129">
                  <c:v>237.7</c:v>
                </c:pt>
                <c:pt idx="2130">
                  <c:v>237.8</c:v>
                </c:pt>
                <c:pt idx="2131">
                  <c:v>237.9</c:v>
                </c:pt>
                <c:pt idx="2132">
                  <c:v>238</c:v>
                </c:pt>
                <c:pt idx="2133">
                  <c:v>238.1</c:v>
                </c:pt>
                <c:pt idx="2134">
                  <c:v>238.2</c:v>
                </c:pt>
                <c:pt idx="2135">
                  <c:v>238.3</c:v>
                </c:pt>
                <c:pt idx="2136">
                  <c:v>238.4</c:v>
                </c:pt>
                <c:pt idx="2137">
                  <c:v>238.5</c:v>
                </c:pt>
                <c:pt idx="2138">
                  <c:v>238.6</c:v>
                </c:pt>
                <c:pt idx="2139">
                  <c:v>238.7</c:v>
                </c:pt>
                <c:pt idx="2140">
                  <c:v>238.8</c:v>
                </c:pt>
                <c:pt idx="2141">
                  <c:v>238.9</c:v>
                </c:pt>
                <c:pt idx="2142">
                  <c:v>239</c:v>
                </c:pt>
                <c:pt idx="2143">
                  <c:v>239.1</c:v>
                </c:pt>
                <c:pt idx="2144">
                  <c:v>239.2</c:v>
                </c:pt>
                <c:pt idx="2145">
                  <c:v>239.3</c:v>
                </c:pt>
                <c:pt idx="2146">
                  <c:v>239.4</c:v>
                </c:pt>
                <c:pt idx="2147">
                  <c:v>239.5</c:v>
                </c:pt>
                <c:pt idx="2148">
                  <c:v>239.6</c:v>
                </c:pt>
                <c:pt idx="2149">
                  <c:v>239.7</c:v>
                </c:pt>
                <c:pt idx="2150">
                  <c:v>239.8</c:v>
                </c:pt>
                <c:pt idx="2151">
                  <c:v>239.9</c:v>
                </c:pt>
                <c:pt idx="2152">
                  <c:v>240</c:v>
                </c:pt>
                <c:pt idx="2153">
                  <c:v>240.1</c:v>
                </c:pt>
                <c:pt idx="2154">
                  <c:v>240.2</c:v>
                </c:pt>
                <c:pt idx="2155">
                  <c:v>240.3</c:v>
                </c:pt>
                <c:pt idx="2156">
                  <c:v>240.4</c:v>
                </c:pt>
                <c:pt idx="2157">
                  <c:v>240.5</c:v>
                </c:pt>
                <c:pt idx="2158">
                  <c:v>240.6</c:v>
                </c:pt>
                <c:pt idx="2159">
                  <c:v>240.7</c:v>
                </c:pt>
                <c:pt idx="2160">
                  <c:v>240.8</c:v>
                </c:pt>
                <c:pt idx="2161">
                  <c:v>240.9</c:v>
                </c:pt>
                <c:pt idx="2162">
                  <c:v>241</c:v>
                </c:pt>
                <c:pt idx="2163">
                  <c:v>241.1</c:v>
                </c:pt>
                <c:pt idx="2164">
                  <c:v>241.2</c:v>
                </c:pt>
                <c:pt idx="2165">
                  <c:v>241.3</c:v>
                </c:pt>
                <c:pt idx="2166">
                  <c:v>241.4</c:v>
                </c:pt>
                <c:pt idx="2167">
                  <c:v>241.5</c:v>
                </c:pt>
                <c:pt idx="2168">
                  <c:v>241.6</c:v>
                </c:pt>
                <c:pt idx="2169">
                  <c:v>241.7</c:v>
                </c:pt>
                <c:pt idx="2170">
                  <c:v>241.8</c:v>
                </c:pt>
                <c:pt idx="2171">
                  <c:v>241.9</c:v>
                </c:pt>
                <c:pt idx="2172">
                  <c:v>242</c:v>
                </c:pt>
                <c:pt idx="2173">
                  <c:v>242.1</c:v>
                </c:pt>
                <c:pt idx="2174">
                  <c:v>242.2</c:v>
                </c:pt>
                <c:pt idx="2175">
                  <c:v>242.3</c:v>
                </c:pt>
                <c:pt idx="2176">
                  <c:v>242.4</c:v>
                </c:pt>
                <c:pt idx="2177">
                  <c:v>242.5</c:v>
                </c:pt>
                <c:pt idx="2178">
                  <c:v>242.6</c:v>
                </c:pt>
                <c:pt idx="2179">
                  <c:v>242.7</c:v>
                </c:pt>
                <c:pt idx="2180">
                  <c:v>242.8</c:v>
                </c:pt>
                <c:pt idx="2181">
                  <c:v>242.9</c:v>
                </c:pt>
                <c:pt idx="2182">
                  <c:v>243</c:v>
                </c:pt>
                <c:pt idx="2183">
                  <c:v>243.1</c:v>
                </c:pt>
                <c:pt idx="2184">
                  <c:v>243.2</c:v>
                </c:pt>
                <c:pt idx="2185">
                  <c:v>243.3</c:v>
                </c:pt>
                <c:pt idx="2186">
                  <c:v>243.4</c:v>
                </c:pt>
                <c:pt idx="2187">
                  <c:v>243.5</c:v>
                </c:pt>
                <c:pt idx="2188">
                  <c:v>243.6</c:v>
                </c:pt>
                <c:pt idx="2189">
                  <c:v>243.7</c:v>
                </c:pt>
                <c:pt idx="2190">
                  <c:v>243.8</c:v>
                </c:pt>
                <c:pt idx="2191">
                  <c:v>243.9</c:v>
                </c:pt>
                <c:pt idx="2192">
                  <c:v>244</c:v>
                </c:pt>
                <c:pt idx="2193">
                  <c:v>244.1</c:v>
                </c:pt>
                <c:pt idx="2194">
                  <c:v>244.2</c:v>
                </c:pt>
                <c:pt idx="2195">
                  <c:v>244.3</c:v>
                </c:pt>
                <c:pt idx="2196">
                  <c:v>244.4</c:v>
                </c:pt>
                <c:pt idx="2197">
                  <c:v>244.5</c:v>
                </c:pt>
                <c:pt idx="2198">
                  <c:v>244.6</c:v>
                </c:pt>
                <c:pt idx="2199">
                  <c:v>244.7</c:v>
                </c:pt>
                <c:pt idx="2200">
                  <c:v>244.8</c:v>
                </c:pt>
                <c:pt idx="2201">
                  <c:v>244.9</c:v>
                </c:pt>
                <c:pt idx="2202">
                  <c:v>245</c:v>
                </c:pt>
                <c:pt idx="2203">
                  <c:v>245.1</c:v>
                </c:pt>
                <c:pt idx="2204">
                  <c:v>245.2</c:v>
                </c:pt>
                <c:pt idx="2205">
                  <c:v>245.3</c:v>
                </c:pt>
                <c:pt idx="2206">
                  <c:v>245.4</c:v>
                </c:pt>
                <c:pt idx="2207">
                  <c:v>245.5</c:v>
                </c:pt>
                <c:pt idx="2208">
                  <c:v>245.6</c:v>
                </c:pt>
                <c:pt idx="2209">
                  <c:v>245.7</c:v>
                </c:pt>
                <c:pt idx="2210">
                  <c:v>245.8</c:v>
                </c:pt>
                <c:pt idx="2211">
                  <c:v>245.9</c:v>
                </c:pt>
                <c:pt idx="2212">
                  <c:v>246</c:v>
                </c:pt>
                <c:pt idx="2213">
                  <c:v>246.1</c:v>
                </c:pt>
                <c:pt idx="2214">
                  <c:v>246.2</c:v>
                </c:pt>
                <c:pt idx="2215">
                  <c:v>246.3</c:v>
                </c:pt>
                <c:pt idx="2216">
                  <c:v>246.4</c:v>
                </c:pt>
                <c:pt idx="2217">
                  <c:v>246.5</c:v>
                </c:pt>
                <c:pt idx="2218">
                  <c:v>246.6</c:v>
                </c:pt>
                <c:pt idx="2219">
                  <c:v>246.7</c:v>
                </c:pt>
                <c:pt idx="2220">
                  <c:v>246.8</c:v>
                </c:pt>
                <c:pt idx="2221">
                  <c:v>246.9</c:v>
                </c:pt>
                <c:pt idx="2222">
                  <c:v>247</c:v>
                </c:pt>
                <c:pt idx="2223">
                  <c:v>247.1</c:v>
                </c:pt>
                <c:pt idx="2224">
                  <c:v>247.2</c:v>
                </c:pt>
                <c:pt idx="2225">
                  <c:v>247.3</c:v>
                </c:pt>
                <c:pt idx="2226">
                  <c:v>247.4</c:v>
                </c:pt>
                <c:pt idx="2227">
                  <c:v>247.5</c:v>
                </c:pt>
                <c:pt idx="2228">
                  <c:v>247.6</c:v>
                </c:pt>
                <c:pt idx="2229">
                  <c:v>247.7</c:v>
                </c:pt>
                <c:pt idx="2230">
                  <c:v>247.8</c:v>
                </c:pt>
                <c:pt idx="2231">
                  <c:v>247.9</c:v>
                </c:pt>
                <c:pt idx="2232">
                  <c:v>248</c:v>
                </c:pt>
                <c:pt idx="2233">
                  <c:v>248.1</c:v>
                </c:pt>
                <c:pt idx="2234">
                  <c:v>248.2</c:v>
                </c:pt>
                <c:pt idx="2235">
                  <c:v>248.3</c:v>
                </c:pt>
                <c:pt idx="2236">
                  <c:v>248.4</c:v>
                </c:pt>
                <c:pt idx="2237">
                  <c:v>248.5</c:v>
                </c:pt>
                <c:pt idx="2238">
                  <c:v>248.6</c:v>
                </c:pt>
                <c:pt idx="2239">
                  <c:v>248.7</c:v>
                </c:pt>
                <c:pt idx="2240">
                  <c:v>248.8</c:v>
                </c:pt>
                <c:pt idx="2241">
                  <c:v>248.9</c:v>
                </c:pt>
                <c:pt idx="2242">
                  <c:v>249</c:v>
                </c:pt>
                <c:pt idx="2243">
                  <c:v>249.1</c:v>
                </c:pt>
                <c:pt idx="2244">
                  <c:v>249.2</c:v>
                </c:pt>
                <c:pt idx="2245">
                  <c:v>249.3</c:v>
                </c:pt>
                <c:pt idx="2246">
                  <c:v>249.4</c:v>
                </c:pt>
                <c:pt idx="2247">
                  <c:v>249.5</c:v>
                </c:pt>
                <c:pt idx="2248">
                  <c:v>249.6</c:v>
                </c:pt>
                <c:pt idx="2249">
                  <c:v>249.7</c:v>
                </c:pt>
                <c:pt idx="2250">
                  <c:v>249.8</c:v>
                </c:pt>
                <c:pt idx="2251">
                  <c:v>249.9</c:v>
                </c:pt>
              </c:numCache>
            </c:numRef>
          </c:xVal>
          <c:yVal>
            <c:numRef>
              <c:f>Лист1!$E$1:$E$2252</c:f>
              <c:numCache>
                <c:formatCode>General</c:formatCode>
                <c:ptCount val="2252"/>
                <c:pt idx="0">
                  <c:v>88.98</c:v>
                </c:pt>
                <c:pt idx="1">
                  <c:v>89.169999999999987</c:v>
                </c:pt>
                <c:pt idx="2">
                  <c:v>89.35</c:v>
                </c:pt>
                <c:pt idx="3">
                  <c:v>89.53</c:v>
                </c:pt>
                <c:pt idx="4">
                  <c:v>89.710000000000022</c:v>
                </c:pt>
                <c:pt idx="5">
                  <c:v>89.89</c:v>
                </c:pt>
                <c:pt idx="6">
                  <c:v>90.07</c:v>
                </c:pt>
                <c:pt idx="7">
                  <c:v>90.240000000000023</c:v>
                </c:pt>
                <c:pt idx="8">
                  <c:v>90.42</c:v>
                </c:pt>
                <c:pt idx="9">
                  <c:v>90.59</c:v>
                </c:pt>
                <c:pt idx="10">
                  <c:v>90.76</c:v>
                </c:pt>
                <c:pt idx="11">
                  <c:v>90.93</c:v>
                </c:pt>
                <c:pt idx="12">
                  <c:v>91.1</c:v>
                </c:pt>
                <c:pt idx="13">
                  <c:v>91.27</c:v>
                </c:pt>
                <c:pt idx="14">
                  <c:v>91.440000000000026</c:v>
                </c:pt>
                <c:pt idx="15">
                  <c:v>91.61</c:v>
                </c:pt>
                <c:pt idx="16">
                  <c:v>91.78</c:v>
                </c:pt>
                <c:pt idx="17">
                  <c:v>91.95</c:v>
                </c:pt>
                <c:pt idx="18">
                  <c:v>92.13</c:v>
                </c:pt>
                <c:pt idx="19">
                  <c:v>92.3</c:v>
                </c:pt>
                <c:pt idx="20">
                  <c:v>92.47</c:v>
                </c:pt>
                <c:pt idx="21">
                  <c:v>92.64</c:v>
                </c:pt>
                <c:pt idx="22">
                  <c:v>92.82</c:v>
                </c:pt>
                <c:pt idx="23">
                  <c:v>92.990000000000023</c:v>
                </c:pt>
                <c:pt idx="24">
                  <c:v>93.169999999999987</c:v>
                </c:pt>
                <c:pt idx="25">
                  <c:v>93.35</c:v>
                </c:pt>
                <c:pt idx="26">
                  <c:v>93.52</c:v>
                </c:pt>
                <c:pt idx="27">
                  <c:v>93.7</c:v>
                </c:pt>
                <c:pt idx="28">
                  <c:v>93.88</c:v>
                </c:pt>
                <c:pt idx="29">
                  <c:v>94.07</c:v>
                </c:pt>
                <c:pt idx="30">
                  <c:v>94.25</c:v>
                </c:pt>
                <c:pt idx="31">
                  <c:v>94.43</c:v>
                </c:pt>
                <c:pt idx="32">
                  <c:v>94.61999999999999</c:v>
                </c:pt>
                <c:pt idx="33">
                  <c:v>94.81</c:v>
                </c:pt>
                <c:pt idx="34">
                  <c:v>95</c:v>
                </c:pt>
                <c:pt idx="35">
                  <c:v>95.19</c:v>
                </c:pt>
                <c:pt idx="36">
                  <c:v>95.38</c:v>
                </c:pt>
                <c:pt idx="37">
                  <c:v>95.58</c:v>
                </c:pt>
                <c:pt idx="38">
                  <c:v>95.77</c:v>
                </c:pt>
                <c:pt idx="39">
                  <c:v>95.97</c:v>
                </c:pt>
                <c:pt idx="40">
                  <c:v>96.169999999999987</c:v>
                </c:pt>
                <c:pt idx="41">
                  <c:v>96.38</c:v>
                </c:pt>
                <c:pt idx="42">
                  <c:v>96.58</c:v>
                </c:pt>
                <c:pt idx="43">
                  <c:v>96.79</c:v>
                </c:pt>
                <c:pt idx="44">
                  <c:v>97</c:v>
                </c:pt>
                <c:pt idx="45">
                  <c:v>97.210000000000022</c:v>
                </c:pt>
                <c:pt idx="46">
                  <c:v>97.42</c:v>
                </c:pt>
                <c:pt idx="47">
                  <c:v>97.64</c:v>
                </c:pt>
                <c:pt idx="48">
                  <c:v>97.86</c:v>
                </c:pt>
                <c:pt idx="49">
                  <c:v>98.08</c:v>
                </c:pt>
                <c:pt idx="50">
                  <c:v>98.3</c:v>
                </c:pt>
                <c:pt idx="51">
                  <c:v>98.53</c:v>
                </c:pt>
                <c:pt idx="52">
                  <c:v>98.76</c:v>
                </c:pt>
                <c:pt idx="53">
                  <c:v>98.990000000000023</c:v>
                </c:pt>
                <c:pt idx="54">
                  <c:v>99.22</c:v>
                </c:pt>
                <c:pt idx="55">
                  <c:v>99.460000000000022</c:v>
                </c:pt>
                <c:pt idx="56">
                  <c:v>99.7</c:v>
                </c:pt>
                <c:pt idx="57">
                  <c:v>99.95</c:v>
                </c:pt>
                <c:pt idx="58">
                  <c:v>100.19</c:v>
                </c:pt>
                <c:pt idx="59">
                  <c:v>100.44000000000032</c:v>
                </c:pt>
                <c:pt idx="60">
                  <c:v>100.69</c:v>
                </c:pt>
                <c:pt idx="61">
                  <c:v>100.95</c:v>
                </c:pt>
                <c:pt idx="62">
                  <c:v>101.21000000000002</c:v>
                </c:pt>
                <c:pt idx="63">
                  <c:v>101.47</c:v>
                </c:pt>
                <c:pt idx="64">
                  <c:v>101.74000000000002</c:v>
                </c:pt>
                <c:pt idx="65">
                  <c:v>102.01</c:v>
                </c:pt>
                <c:pt idx="66">
                  <c:v>102.28</c:v>
                </c:pt>
                <c:pt idx="67">
                  <c:v>102.56</c:v>
                </c:pt>
                <c:pt idx="68">
                  <c:v>102.84</c:v>
                </c:pt>
                <c:pt idx="69">
                  <c:v>103.11999999999999</c:v>
                </c:pt>
                <c:pt idx="70">
                  <c:v>103.41000000000012</c:v>
                </c:pt>
                <c:pt idx="71">
                  <c:v>103.71000000000002</c:v>
                </c:pt>
                <c:pt idx="72">
                  <c:v>104</c:v>
                </c:pt>
                <c:pt idx="73">
                  <c:v>104.31</c:v>
                </c:pt>
                <c:pt idx="74">
                  <c:v>104.61</c:v>
                </c:pt>
                <c:pt idx="75">
                  <c:v>104.92</c:v>
                </c:pt>
                <c:pt idx="76">
                  <c:v>105.24000000000002</c:v>
                </c:pt>
                <c:pt idx="77">
                  <c:v>105.56</c:v>
                </c:pt>
                <c:pt idx="78">
                  <c:v>105.89</c:v>
                </c:pt>
                <c:pt idx="79">
                  <c:v>106.22</c:v>
                </c:pt>
                <c:pt idx="80">
                  <c:v>106.56</c:v>
                </c:pt>
                <c:pt idx="81">
                  <c:v>106.9</c:v>
                </c:pt>
                <c:pt idx="82">
                  <c:v>107.25</c:v>
                </c:pt>
                <c:pt idx="83">
                  <c:v>107.6</c:v>
                </c:pt>
                <c:pt idx="84">
                  <c:v>107.96000000000002</c:v>
                </c:pt>
                <c:pt idx="85">
                  <c:v>108.33</c:v>
                </c:pt>
                <c:pt idx="86">
                  <c:v>108.7</c:v>
                </c:pt>
                <c:pt idx="87">
                  <c:v>109.08</c:v>
                </c:pt>
                <c:pt idx="88">
                  <c:v>109.46000000000002</c:v>
                </c:pt>
                <c:pt idx="89">
                  <c:v>109.86</c:v>
                </c:pt>
                <c:pt idx="90">
                  <c:v>110.26</c:v>
                </c:pt>
                <c:pt idx="91">
                  <c:v>110.66999999999999</c:v>
                </c:pt>
                <c:pt idx="92">
                  <c:v>111.09</c:v>
                </c:pt>
                <c:pt idx="93">
                  <c:v>111.51</c:v>
                </c:pt>
                <c:pt idx="94">
                  <c:v>111.94000000000032</c:v>
                </c:pt>
                <c:pt idx="95">
                  <c:v>112.39</c:v>
                </c:pt>
                <c:pt idx="96">
                  <c:v>112.84</c:v>
                </c:pt>
                <c:pt idx="97">
                  <c:v>113.3</c:v>
                </c:pt>
                <c:pt idx="98">
                  <c:v>113.77</c:v>
                </c:pt>
                <c:pt idx="99">
                  <c:v>114.25</c:v>
                </c:pt>
                <c:pt idx="100">
                  <c:v>114.75</c:v>
                </c:pt>
                <c:pt idx="101">
                  <c:v>115.25</c:v>
                </c:pt>
                <c:pt idx="102">
                  <c:v>115.77</c:v>
                </c:pt>
                <c:pt idx="103">
                  <c:v>116.29</c:v>
                </c:pt>
                <c:pt idx="104">
                  <c:v>116.83</c:v>
                </c:pt>
                <c:pt idx="105">
                  <c:v>117.39</c:v>
                </c:pt>
                <c:pt idx="106">
                  <c:v>117.95</c:v>
                </c:pt>
                <c:pt idx="107">
                  <c:v>118.53</c:v>
                </c:pt>
                <c:pt idx="108">
                  <c:v>119.13</c:v>
                </c:pt>
                <c:pt idx="109">
                  <c:v>119.74000000000002</c:v>
                </c:pt>
                <c:pt idx="110">
                  <c:v>120.36999999999999</c:v>
                </c:pt>
                <c:pt idx="111">
                  <c:v>121.01</c:v>
                </c:pt>
                <c:pt idx="112">
                  <c:v>121.67999999999998</c:v>
                </c:pt>
                <c:pt idx="113">
                  <c:v>122.36</c:v>
                </c:pt>
                <c:pt idx="114">
                  <c:v>123.06</c:v>
                </c:pt>
                <c:pt idx="115">
                  <c:v>123.78</c:v>
                </c:pt>
                <c:pt idx="116">
                  <c:v>124.52</c:v>
                </c:pt>
                <c:pt idx="117">
                  <c:v>125.28</c:v>
                </c:pt>
                <c:pt idx="118">
                  <c:v>126.06</c:v>
                </c:pt>
                <c:pt idx="119">
                  <c:v>126.86999999999999</c:v>
                </c:pt>
                <c:pt idx="120">
                  <c:v>127.71000000000002</c:v>
                </c:pt>
                <c:pt idx="121">
                  <c:v>128.57</c:v>
                </c:pt>
                <c:pt idx="122">
                  <c:v>129.44999999999999</c:v>
                </c:pt>
                <c:pt idx="123">
                  <c:v>130.37</c:v>
                </c:pt>
                <c:pt idx="124">
                  <c:v>131.32000000000082</c:v>
                </c:pt>
                <c:pt idx="125">
                  <c:v>132.29</c:v>
                </c:pt>
                <c:pt idx="126">
                  <c:v>133.30000000000001</c:v>
                </c:pt>
                <c:pt idx="127">
                  <c:v>134.34</c:v>
                </c:pt>
                <c:pt idx="128">
                  <c:v>135.41999999999999</c:v>
                </c:pt>
                <c:pt idx="129">
                  <c:v>136.54</c:v>
                </c:pt>
                <c:pt idx="130">
                  <c:v>137.69</c:v>
                </c:pt>
                <c:pt idx="131">
                  <c:v>138.88000000000082</c:v>
                </c:pt>
                <c:pt idx="132">
                  <c:v>140.12</c:v>
                </c:pt>
                <c:pt idx="133">
                  <c:v>141.39000000000001</c:v>
                </c:pt>
                <c:pt idx="134">
                  <c:v>142.70999999999998</c:v>
                </c:pt>
                <c:pt idx="135">
                  <c:v>144.08000000000001</c:v>
                </c:pt>
                <c:pt idx="136">
                  <c:v>145.5</c:v>
                </c:pt>
                <c:pt idx="137">
                  <c:v>146.96</c:v>
                </c:pt>
                <c:pt idx="138">
                  <c:v>148.47</c:v>
                </c:pt>
                <c:pt idx="139">
                  <c:v>150.04</c:v>
                </c:pt>
                <c:pt idx="140">
                  <c:v>151.65</c:v>
                </c:pt>
                <c:pt idx="141">
                  <c:v>153.32000000000082</c:v>
                </c:pt>
                <c:pt idx="142">
                  <c:v>155.05000000000001</c:v>
                </c:pt>
                <c:pt idx="143">
                  <c:v>156.83000000000001</c:v>
                </c:pt>
                <c:pt idx="144">
                  <c:v>158.66</c:v>
                </c:pt>
                <c:pt idx="145">
                  <c:v>160.55000000000001</c:v>
                </c:pt>
                <c:pt idx="146">
                  <c:v>162.49</c:v>
                </c:pt>
                <c:pt idx="147">
                  <c:v>164.48000000000027</c:v>
                </c:pt>
                <c:pt idx="148">
                  <c:v>166.52</c:v>
                </c:pt>
                <c:pt idx="149">
                  <c:v>168.60999999999999</c:v>
                </c:pt>
                <c:pt idx="150">
                  <c:v>170.73999999999998</c:v>
                </c:pt>
                <c:pt idx="151">
                  <c:v>172.91</c:v>
                </c:pt>
                <c:pt idx="152">
                  <c:v>175.12</c:v>
                </c:pt>
                <c:pt idx="153">
                  <c:v>177.35000000000082</c:v>
                </c:pt>
                <c:pt idx="154">
                  <c:v>179.6</c:v>
                </c:pt>
                <c:pt idx="155">
                  <c:v>181.87</c:v>
                </c:pt>
                <c:pt idx="156">
                  <c:v>184.13</c:v>
                </c:pt>
                <c:pt idx="157">
                  <c:v>186.39000000000001</c:v>
                </c:pt>
                <c:pt idx="158">
                  <c:v>188.63</c:v>
                </c:pt>
                <c:pt idx="159">
                  <c:v>190.83</c:v>
                </c:pt>
                <c:pt idx="160">
                  <c:v>192.98000000000027</c:v>
                </c:pt>
                <c:pt idx="161">
                  <c:v>195.06</c:v>
                </c:pt>
                <c:pt idx="162">
                  <c:v>197.07</c:v>
                </c:pt>
                <c:pt idx="163">
                  <c:v>198.97</c:v>
                </c:pt>
                <c:pt idx="164">
                  <c:v>200.76</c:v>
                </c:pt>
                <c:pt idx="165">
                  <c:v>202.41</c:v>
                </c:pt>
                <c:pt idx="166">
                  <c:v>203.9</c:v>
                </c:pt>
                <c:pt idx="167">
                  <c:v>205.23</c:v>
                </c:pt>
                <c:pt idx="168">
                  <c:v>206.36</c:v>
                </c:pt>
                <c:pt idx="169">
                  <c:v>207.29</c:v>
                </c:pt>
                <c:pt idx="170">
                  <c:v>208</c:v>
                </c:pt>
                <c:pt idx="171">
                  <c:v>208.49</c:v>
                </c:pt>
                <c:pt idx="172">
                  <c:v>208.76</c:v>
                </c:pt>
                <c:pt idx="173">
                  <c:v>208.76</c:v>
                </c:pt>
                <c:pt idx="174">
                  <c:v>208.55</c:v>
                </c:pt>
                <c:pt idx="175">
                  <c:v>208.13</c:v>
                </c:pt>
                <c:pt idx="176">
                  <c:v>207.51</c:v>
                </c:pt>
                <c:pt idx="177">
                  <c:v>206.73</c:v>
                </c:pt>
                <c:pt idx="178">
                  <c:v>205.79</c:v>
                </c:pt>
                <c:pt idx="179">
                  <c:v>204.70999999999998</c:v>
                </c:pt>
                <c:pt idx="180">
                  <c:v>203.52</c:v>
                </c:pt>
                <c:pt idx="181">
                  <c:v>202.23</c:v>
                </c:pt>
                <c:pt idx="182">
                  <c:v>200.86</c:v>
                </c:pt>
                <c:pt idx="183">
                  <c:v>199.43</c:v>
                </c:pt>
                <c:pt idx="184">
                  <c:v>197.95000000000007</c:v>
                </c:pt>
                <c:pt idx="185">
                  <c:v>196.44</c:v>
                </c:pt>
                <c:pt idx="186">
                  <c:v>194.91</c:v>
                </c:pt>
                <c:pt idx="187">
                  <c:v>193.37</c:v>
                </c:pt>
                <c:pt idx="188">
                  <c:v>191.83</c:v>
                </c:pt>
                <c:pt idx="189">
                  <c:v>190.3</c:v>
                </c:pt>
                <c:pt idx="190">
                  <c:v>188.79</c:v>
                </c:pt>
                <c:pt idx="191">
                  <c:v>187.3</c:v>
                </c:pt>
                <c:pt idx="192">
                  <c:v>185.85000000000082</c:v>
                </c:pt>
                <c:pt idx="193">
                  <c:v>184.43</c:v>
                </c:pt>
                <c:pt idx="194">
                  <c:v>183.04</c:v>
                </c:pt>
                <c:pt idx="195">
                  <c:v>181.7</c:v>
                </c:pt>
                <c:pt idx="196">
                  <c:v>180.4</c:v>
                </c:pt>
                <c:pt idx="197">
                  <c:v>179.15</c:v>
                </c:pt>
                <c:pt idx="198">
                  <c:v>177.94</c:v>
                </c:pt>
                <c:pt idx="199">
                  <c:v>176.78</c:v>
                </c:pt>
                <c:pt idx="200">
                  <c:v>175.66</c:v>
                </c:pt>
                <c:pt idx="201">
                  <c:v>174.6</c:v>
                </c:pt>
                <c:pt idx="202">
                  <c:v>173.58</c:v>
                </c:pt>
                <c:pt idx="203">
                  <c:v>172.60999999999999</c:v>
                </c:pt>
                <c:pt idx="204">
                  <c:v>171.68</c:v>
                </c:pt>
                <c:pt idx="205">
                  <c:v>170.8</c:v>
                </c:pt>
                <c:pt idx="206">
                  <c:v>169.96</c:v>
                </c:pt>
                <c:pt idx="207">
                  <c:v>169.16</c:v>
                </c:pt>
                <c:pt idx="208">
                  <c:v>168.41</c:v>
                </c:pt>
                <c:pt idx="209">
                  <c:v>167.7</c:v>
                </c:pt>
                <c:pt idx="210">
                  <c:v>167.02</c:v>
                </c:pt>
                <c:pt idx="211">
                  <c:v>166.38000000000082</c:v>
                </c:pt>
                <c:pt idx="212">
                  <c:v>165.79</c:v>
                </c:pt>
                <c:pt idx="213">
                  <c:v>165.22</c:v>
                </c:pt>
                <c:pt idx="214">
                  <c:v>164.69</c:v>
                </c:pt>
                <c:pt idx="215">
                  <c:v>164.19</c:v>
                </c:pt>
                <c:pt idx="216">
                  <c:v>163.72999999999999</c:v>
                </c:pt>
                <c:pt idx="217">
                  <c:v>163.29</c:v>
                </c:pt>
                <c:pt idx="218">
                  <c:v>162.89000000000001</c:v>
                </c:pt>
                <c:pt idx="219">
                  <c:v>162.51</c:v>
                </c:pt>
                <c:pt idx="220">
                  <c:v>162.16</c:v>
                </c:pt>
                <c:pt idx="221">
                  <c:v>161.83000000000001</c:v>
                </c:pt>
                <c:pt idx="222">
                  <c:v>161.53</c:v>
                </c:pt>
                <c:pt idx="223">
                  <c:v>161.25</c:v>
                </c:pt>
                <c:pt idx="224">
                  <c:v>161</c:v>
                </c:pt>
                <c:pt idx="225">
                  <c:v>160.76999999999998</c:v>
                </c:pt>
                <c:pt idx="226">
                  <c:v>160.56</c:v>
                </c:pt>
                <c:pt idx="227">
                  <c:v>160.37</c:v>
                </c:pt>
                <c:pt idx="228">
                  <c:v>160.19999999999999</c:v>
                </c:pt>
                <c:pt idx="229">
                  <c:v>160.04</c:v>
                </c:pt>
                <c:pt idx="230">
                  <c:v>159.91</c:v>
                </c:pt>
                <c:pt idx="231">
                  <c:v>159.79</c:v>
                </c:pt>
                <c:pt idx="232">
                  <c:v>159.69</c:v>
                </c:pt>
                <c:pt idx="233">
                  <c:v>159.60999999999999</c:v>
                </c:pt>
                <c:pt idx="234">
                  <c:v>159.54</c:v>
                </c:pt>
                <c:pt idx="235">
                  <c:v>159.47999999999999</c:v>
                </c:pt>
                <c:pt idx="236">
                  <c:v>159.44</c:v>
                </c:pt>
                <c:pt idx="237">
                  <c:v>159.41</c:v>
                </c:pt>
                <c:pt idx="238">
                  <c:v>159.4</c:v>
                </c:pt>
                <c:pt idx="239">
                  <c:v>159.4</c:v>
                </c:pt>
                <c:pt idx="240">
                  <c:v>159.41</c:v>
                </c:pt>
                <c:pt idx="241">
                  <c:v>159.43</c:v>
                </c:pt>
                <c:pt idx="242">
                  <c:v>159.46</c:v>
                </c:pt>
                <c:pt idx="243">
                  <c:v>159.5</c:v>
                </c:pt>
                <c:pt idx="244">
                  <c:v>159.56</c:v>
                </c:pt>
                <c:pt idx="245">
                  <c:v>159.62</c:v>
                </c:pt>
                <c:pt idx="246">
                  <c:v>159.69</c:v>
                </c:pt>
                <c:pt idx="247">
                  <c:v>159.78</c:v>
                </c:pt>
                <c:pt idx="248">
                  <c:v>159.87</c:v>
                </c:pt>
                <c:pt idx="249">
                  <c:v>159.97</c:v>
                </c:pt>
                <c:pt idx="250">
                  <c:v>160.08000000000001</c:v>
                </c:pt>
                <c:pt idx="251">
                  <c:v>160.19999999999999</c:v>
                </c:pt>
                <c:pt idx="252">
                  <c:v>160.32000000000082</c:v>
                </c:pt>
                <c:pt idx="253">
                  <c:v>160.44999999999999</c:v>
                </c:pt>
                <c:pt idx="254">
                  <c:v>160.59</c:v>
                </c:pt>
                <c:pt idx="255">
                  <c:v>160.73999999999998</c:v>
                </c:pt>
                <c:pt idx="256">
                  <c:v>160.89000000000001</c:v>
                </c:pt>
                <c:pt idx="257">
                  <c:v>161.05000000000001</c:v>
                </c:pt>
                <c:pt idx="258">
                  <c:v>161.22</c:v>
                </c:pt>
                <c:pt idx="259">
                  <c:v>161.39000000000001</c:v>
                </c:pt>
                <c:pt idx="260">
                  <c:v>161.57</c:v>
                </c:pt>
                <c:pt idx="261">
                  <c:v>161.76</c:v>
                </c:pt>
                <c:pt idx="262">
                  <c:v>161.94999999999999</c:v>
                </c:pt>
                <c:pt idx="263">
                  <c:v>162.13999999999999</c:v>
                </c:pt>
                <c:pt idx="264">
                  <c:v>162.35000000000082</c:v>
                </c:pt>
                <c:pt idx="265">
                  <c:v>162.55000000000001</c:v>
                </c:pt>
                <c:pt idx="266">
                  <c:v>162.76</c:v>
                </c:pt>
                <c:pt idx="267">
                  <c:v>162.97999999999999</c:v>
                </c:pt>
                <c:pt idx="268">
                  <c:v>163.19999999999999</c:v>
                </c:pt>
                <c:pt idx="269">
                  <c:v>163.43</c:v>
                </c:pt>
                <c:pt idx="270">
                  <c:v>163.66</c:v>
                </c:pt>
                <c:pt idx="271">
                  <c:v>163.9</c:v>
                </c:pt>
                <c:pt idx="272">
                  <c:v>164.14</c:v>
                </c:pt>
                <c:pt idx="273">
                  <c:v>164.38000000000082</c:v>
                </c:pt>
                <c:pt idx="274">
                  <c:v>164.63</c:v>
                </c:pt>
                <c:pt idx="275">
                  <c:v>164.88000000000082</c:v>
                </c:pt>
                <c:pt idx="276">
                  <c:v>165.14</c:v>
                </c:pt>
                <c:pt idx="277">
                  <c:v>165.4</c:v>
                </c:pt>
                <c:pt idx="278">
                  <c:v>165.66</c:v>
                </c:pt>
                <c:pt idx="279">
                  <c:v>165.93</c:v>
                </c:pt>
                <c:pt idx="280">
                  <c:v>166.2</c:v>
                </c:pt>
                <c:pt idx="281">
                  <c:v>166.48000000000027</c:v>
                </c:pt>
                <c:pt idx="282">
                  <c:v>166.75</c:v>
                </c:pt>
                <c:pt idx="283">
                  <c:v>167.04</c:v>
                </c:pt>
                <c:pt idx="284">
                  <c:v>167.32000000000082</c:v>
                </c:pt>
                <c:pt idx="285">
                  <c:v>167.60999999999999</c:v>
                </c:pt>
                <c:pt idx="286">
                  <c:v>167.9</c:v>
                </c:pt>
                <c:pt idx="287">
                  <c:v>168.2</c:v>
                </c:pt>
                <c:pt idx="288">
                  <c:v>168.5</c:v>
                </c:pt>
                <c:pt idx="289">
                  <c:v>168.8</c:v>
                </c:pt>
                <c:pt idx="290">
                  <c:v>169.1</c:v>
                </c:pt>
                <c:pt idx="291">
                  <c:v>169.41</c:v>
                </c:pt>
                <c:pt idx="292">
                  <c:v>169.72</c:v>
                </c:pt>
                <c:pt idx="293">
                  <c:v>170.03</c:v>
                </c:pt>
                <c:pt idx="294">
                  <c:v>170.35000000000082</c:v>
                </c:pt>
                <c:pt idx="295">
                  <c:v>170.67</c:v>
                </c:pt>
                <c:pt idx="296">
                  <c:v>170.99</c:v>
                </c:pt>
                <c:pt idx="297">
                  <c:v>171.31</c:v>
                </c:pt>
                <c:pt idx="298">
                  <c:v>171.64</c:v>
                </c:pt>
                <c:pt idx="299">
                  <c:v>171.97</c:v>
                </c:pt>
                <c:pt idx="300">
                  <c:v>172.3</c:v>
                </c:pt>
                <c:pt idx="301">
                  <c:v>172.64</c:v>
                </c:pt>
                <c:pt idx="302">
                  <c:v>172.98000000000027</c:v>
                </c:pt>
                <c:pt idx="303">
                  <c:v>173.32000000000082</c:v>
                </c:pt>
                <c:pt idx="304">
                  <c:v>173.66</c:v>
                </c:pt>
                <c:pt idx="305">
                  <c:v>174</c:v>
                </c:pt>
                <c:pt idx="306">
                  <c:v>174.35000000000082</c:v>
                </c:pt>
                <c:pt idx="307">
                  <c:v>174.7</c:v>
                </c:pt>
                <c:pt idx="308">
                  <c:v>175.05</c:v>
                </c:pt>
                <c:pt idx="309">
                  <c:v>175.41</c:v>
                </c:pt>
                <c:pt idx="310">
                  <c:v>175.76999999999998</c:v>
                </c:pt>
                <c:pt idx="311">
                  <c:v>176.13</c:v>
                </c:pt>
                <c:pt idx="312">
                  <c:v>176.49</c:v>
                </c:pt>
                <c:pt idx="313">
                  <c:v>176.85000000000082</c:v>
                </c:pt>
                <c:pt idx="314">
                  <c:v>177.22</c:v>
                </c:pt>
                <c:pt idx="315">
                  <c:v>177.59</c:v>
                </c:pt>
                <c:pt idx="316">
                  <c:v>177.96</c:v>
                </c:pt>
                <c:pt idx="317">
                  <c:v>178.34</c:v>
                </c:pt>
                <c:pt idx="318">
                  <c:v>178.70999999999998</c:v>
                </c:pt>
                <c:pt idx="319">
                  <c:v>179.09</c:v>
                </c:pt>
                <c:pt idx="320">
                  <c:v>179.47</c:v>
                </c:pt>
                <c:pt idx="321">
                  <c:v>179.86</c:v>
                </c:pt>
                <c:pt idx="322">
                  <c:v>180.23999999999998</c:v>
                </c:pt>
                <c:pt idx="323">
                  <c:v>180.63</c:v>
                </c:pt>
                <c:pt idx="324">
                  <c:v>181.02</c:v>
                </c:pt>
                <c:pt idx="325">
                  <c:v>181.42000000000004</c:v>
                </c:pt>
                <c:pt idx="326">
                  <c:v>181.81</c:v>
                </c:pt>
                <c:pt idx="327">
                  <c:v>182.20999999999998</c:v>
                </c:pt>
                <c:pt idx="328">
                  <c:v>182.60999999999999</c:v>
                </c:pt>
                <c:pt idx="329">
                  <c:v>183.01</c:v>
                </c:pt>
                <c:pt idx="330">
                  <c:v>183.41</c:v>
                </c:pt>
                <c:pt idx="331">
                  <c:v>183.82000000000082</c:v>
                </c:pt>
                <c:pt idx="332">
                  <c:v>184.23</c:v>
                </c:pt>
                <c:pt idx="333">
                  <c:v>184.64</c:v>
                </c:pt>
                <c:pt idx="334">
                  <c:v>185.05</c:v>
                </c:pt>
                <c:pt idx="335">
                  <c:v>185.47</c:v>
                </c:pt>
                <c:pt idx="336">
                  <c:v>185.89000000000001</c:v>
                </c:pt>
                <c:pt idx="337">
                  <c:v>186.31</c:v>
                </c:pt>
                <c:pt idx="338">
                  <c:v>186.73</c:v>
                </c:pt>
                <c:pt idx="339">
                  <c:v>187.16</c:v>
                </c:pt>
                <c:pt idx="340">
                  <c:v>187.59</c:v>
                </c:pt>
                <c:pt idx="341">
                  <c:v>188.02</c:v>
                </c:pt>
                <c:pt idx="342">
                  <c:v>188.45000000000007</c:v>
                </c:pt>
                <c:pt idx="343">
                  <c:v>188.88000000000082</c:v>
                </c:pt>
                <c:pt idx="344">
                  <c:v>189.32000000000082</c:v>
                </c:pt>
                <c:pt idx="345">
                  <c:v>189.76</c:v>
                </c:pt>
                <c:pt idx="346">
                  <c:v>190.2</c:v>
                </c:pt>
                <c:pt idx="347">
                  <c:v>190.65</c:v>
                </c:pt>
                <c:pt idx="348">
                  <c:v>191.09</c:v>
                </c:pt>
                <c:pt idx="349">
                  <c:v>191.54</c:v>
                </c:pt>
                <c:pt idx="350">
                  <c:v>191.99</c:v>
                </c:pt>
                <c:pt idx="351">
                  <c:v>192.45000000000007</c:v>
                </c:pt>
                <c:pt idx="352">
                  <c:v>192.91</c:v>
                </c:pt>
                <c:pt idx="353">
                  <c:v>193.37</c:v>
                </c:pt>
                <c:pt idx="354">
                  <c:v>193.83</c:v>
                </c:pt>
                <c:pt idx="355">
                  <c:v>194.29</c:v>
                </c:pt>
                <c:pt idx="356">
                  <c:v>194.76</c:v>
                </c:pt>
                <c:pt idx="357">
                  <c:v>195.23</c:v>
                </c:pt>
                <c:pt idx="358">
                  <c:v>195.7</c:v>
                </c:pt>
                <c:pt idx="359">
                  <c:v>196.18</c:v>
                </c:pt>
                <c:pt idx="360">
                  <c:v>196.65</c:v>
                </c:pt>
                <c:pt idx="361">
                  <c:v>197.13</c:v>
                </c:pt>
                <c:pt idx="362">
                  <c:v>197.62</c:v>
                </c:pt>
                <c:pt idx="363">
                  <c:v>198.1</c:v>
                </c:pt>
                <c:pt idx="364">
                  <c:v>198.59</c:v>
                </c:pt>
                <c:pt idx="365">
                  <c:v>199.08</c:v>
                </c:pt>
                <c:pt idx="366">
                  <c:v>199.58</c:v>
                </c:pt>
                <c:pt idx="367">
                  <c:v>200.07</c:v>
                </c:pt>
                <c:pt idx="368">
                  <c:v>200.57</c:v>
                </c:pt>
                <c:pt idx="369">
                  <c:v>201.07</c:v>
                </c:pt>
                <c:pt idx="370">
                  <c:v>201.58</c:v>
                </c:pt>
                <c:pt idx="371">
                  <c:v>202.09</c:v>
                </c:pt>
                <c:pt idx="372">
                  <c:v>202.6</c:v>
                </c:pt>
                <c:pt idx="373">
                  <c:v>203.10999999999999</c:v>
                </c:pt>
                <c:pt idx="374">
                  <c:v>203.63</c:v>
                </c:pt>
                <c:pt idx="375">
                  <c:v>204.15</c:v>
                </c:pt>
                <c:pt idx="376">
                  <c:v>204.67</c:v>
                </c:pt>
                <c:pt idx="377">
                  <c:v>205.19</c:v>
                </c:pt>
                <c:pt idx="378">
                  <c:v>205.72</c:v>
                </c:pt>
                <c:pt idx="379">
                  <c:v>206.25</c:v>
                </c:pt>
                <c:pt idx="380">
                  <c:v>206.79</c:v>
                </c:pt>
                <c:pt idx="381">
                  <c:v>207.33</c:v>
                </c:pt>
                <c:pt idx="382">
                  <c:v>207.87</c:v>
                </c:pt>
                <c:pt idx="383">
                  <c:v>208.41</c:v>
                </c:pt>
                <c:pt idx="384">
                  <c:v>208.96</c:v>
                </c:pt>
                <c:pt idx="385">
                  <c:v>209.51</c:v>
                </c:pt>
                <c:pt idx="386">
                  <c:v>210.06</c:v>
                </c:pt>
                <c:pt idx="387">
                  <c:v>210.62</c:v>
                </c:pt>
                <c:pt idx="388">
                  <c:v>211.18</c:v>
                </c:pt>
                <c:pt idx="389">
                  <c:v>211.73999999999998</c:v>
                </c:pt>
                <c:pt idx="390">
                  <c:v>212.3</c:v>
                </c:pt>
                <c:pt idx="391">
                  <c:v>212.87</c:v>
                </c:pt>
                <c:pt idx="392">
                  <c:v>213.44</c:v>
                </c:pt>
                <c:pt idx="393">
                  <c:v>214.02</c:v>
                </c:pt>
                <c:pt idx="394">
                  <c:v>214.6</c:v>
                </c:pt>
                <c:pt idx="395">
                  <c:v>215.18</c:v>
                </c:pt>
                <c:pt idx="396">
                  <c:v>215.76</c:v>
                </c:pt>
                <c:pt idx="397">
                  <c:v>216.35000000000082</c:v>
                </c:pt>
                <c:pt idx="398">
                  <c:v>216.94</c:v>
                </c:pt>
                <c:pt idx="399">
                  <c:v>217.54</c:v>
                </c:pt>
                <c:pt idx="400">
                  <c:v>218.14</c:v>
                </c:pt>
                <c:pt idx="401">
                  <c:v>218.73999999999998</c:v>
                </c:pt>
                <c:pt idx="402">
                  <c:v>219.34</c:v>
                </c:pt>
                <c:pt idx="403">
                  <c:v>219.95000000000007</c:v>
                </c:pt>
                <c:pt idx="404">
                  <c:v>220.56</c:v>
                </c:pt>
                <c:pt idx="405">
                  <c:v>221.17</c:v>
                </c:pt>
                <c:pt idx="406">
                  <c:v>221.79</c:v>
                </c:pt>
                <c:pt idx="407">
                  <c:v>222.41</c:v>
                </c:pt>
                <c:pt idx="408">
                  <c:v>223.03</c:v>
                </c:pt>
                <c:pt idx="409">
                  <c:v>223.65</c:v>
                </c:pt>
                <c:pt idx="410">
                  <c:v>224.28</c:v>
                </c:pt>
                <c:pt idx="411">
                  <c:v>224.91</c:v>
                </c:pt>
                <c:pt idx="412">
                  <c:v>225.55</c:v>
                </c:pt>
                <c:pt idx="413">
                  <c:v>226.18</c:v>
                </c:pt>
                <c:pt idx="414">
                  <c:v>226.82000000000082</c:v>
                </c:pt>
                <c:pt idx="415">
                  <c:v>227.46</c:v>
                </c:pt>
                <c:pt idx="416">
                  <c:v>228.10999999999999</c:v>
                </c:pt>
                <c:pt idx="417">
                  <c:v>228.75</c:v>
                </c:pt>
                <c:pt idx="418">
                  <c:v>229.4</c:v>
                </c:pt>
                <c:pt idx="419">
                  <c:v>230.05</c:v>
                </c:pt>
                <c:pt idx="420">
                  <c:v>230.70999999999998</c:v>
                </c:pt>
                <c:pt idx="421">
                  <c:v>231.36</c:v>
                </c:pt>
                <c:pt idx="422">
                  <c:v>232.02</c:v>
                </c:pt>
                <c:pt idx="423">
                  <c:v>232.68</c:v>
                </c:pt>
                <c:pt idx="424">
                  <c:v>233.34</c:v>
                </c:pt>
                <c:pt idx="425">
                  <c:v>234</c:v>
                </c:pt>
                <c:pt idx="426">
                  <c:v>234.66</c:v>
                </c:pt>
                <c:pt idx="427">
                  <c:v>235.32000000000082</c:v>
                </c:pt>
                <c:pt idx="428">
                  <c:v>235.98000000000027</c:v>
                </c:pt>
                <c:pt idx="429">
                  <c:v>236.65</c:v>
                </c:pt>
                <c:pt idx="430">
                  <c:v>237.31</c:v>
                </c:pt>
                <c:pt idx="431">
                  <c:v>237.97</c:v>
                </c:pt>
                <c:pt idx="432">
                  <c:v>238.63</c:v>
                </c:pt>
                <c:pt idx="433">
                  <c:v>239.3</c:v>
                </c:pt>
                <c:pt idx="434">
                  <c:v>239.96</c:v>
                </c:pt>
                <c:pt idx="435">
                  <c:v>240.60999999999999</c:v>
                </c:pt>
                <c:pt idx="436">
                  <c:v>241.26999999999998</c:v>
                </c:pt>
                <c:pt idx="437">
                  <c:v>241.93</c:v>
                </c:pt>
                <c:pt idx="438">
                  <c:v>242.58</c:v>
                </c:pt>
                <c:pt idx="439">
                  <c:v>243.22</c:v>
                </c:pt>
                <c:pt idx="440">
                  <c:v>243.87</c:v>
                </c:pt>
                <c:pt idx="441">
                  <c:v>244.51</c:v>
                </c:pt>
                <c:pt idx="442">
                  <c:v>245.14</c:v>
                </c:pt>
                <c:pt idx="443">
                  <c:v>245.76999999999998</c:v>
                </c:pt>
                <c:pt idx="444">
                  <c:v>246.39000000000001</c:v>
                </c:pt>
                <c:pt idx="445">
                  <c:v>247</c:v>
                </c:pt>
                <c:pt idx="446">
                  <c:v>247.60999999999999</c:v>
                </c:pt>
                <c:pt idx="447">
                  <c:v>248.20999999999998</c:v>
                </c:pt>
                <c:pt idx="448">
                  <c:v>248.8</c:v>
                </c:pt>
                <c:pt idx="449">
                  <c:v>249.37</c:v>
                </c:pt>
                <c:pt idx="450">
                  <c:v>249.94</c:v>
                </c:pt>
                <c:pt idx="452">
                  <c:v>260.31</c:v>
                </c:pt>
                <c:pt idx="453">
                  <c:v>260.31</c:v>
                </c:pt>
                <c:pt idx="454">
                  <c:v>260.3</c:v>
                </c:pt>
                <c:pt idx="455">
                  <c:v>260.27999999999969</c:v>
                </c:pt>
                <c:pt idx="456">
                  <c:v>260.25</c:v>
                </c:pt>
                <c:pt idx="457">
                  <c:v>260.22000000000003</c:v>
                </c:pt>
                <c:pt idx="458">
                  <c:v>260.19</c:v>
                </c:pt>
                <c:pt idx="459">
                  <c:v>260.14999999999998</c:v>
                </c:pt>
                <c:pt idx="460">
                  <c:v>260.10000000000002</c:v>
                </c:pt>
                <c:pt idx="461">
                  <c:v>260.06</c:v>
                </c:pt>
                <c:pt idx="462">
                  <c:v>260.01</c:v>
                </c:pt>
                <c:pt idx="463">
                  <c:v>259.95</c:v>
                </c:pt>
                <c:pt idx="464">
                  <c:v>259.89999999999969</c:v>
                </c:pt>
                <c:pt idx="465">
                  <c:v>259.83999999999969</c:v>
                </c:pt>
                <c:pt idx="466">
                  <c:v>259.77999999999969</c:v>
                </c:pt>
                <c:pt idx="467">
                  <c:v>259.70999999999964</c:v>
                </c:pt>
                <c:pt idx="468">
                  <c:v>259.64999999999998</c:v>
                </c:pt>
                <c:pt idx="469">
                  <c:v>259.58</c:v>
                </c:pt>
                <c:pt idx="470">
                  <c:v>259.52</c:v>
                </c:pt>
                <c:pt idx="471">
                  <c:v>259.45</c:v>
                </c:pt>
                <c:pt idx="472">
                  <c:v>259.38</c:v>
                </c:pt>
                <c:pt idx="473">
                  <c:v>259.31</c:v>
                </c:pt>
                <c:pt idx="474">
                  <c:v>259.24</c:v>
                </c:pt>
                <c:pt idx="475">
                  <c:v>259.17</c:v>
                </c:pt>
                <c:pt idx="476">
                  <c:v>259.10000000000002</c:v>
                </c:pt>
                <c:pt idx="477">
                  <c:v>259.02999999999969</c:v>
                </c:pt>
                <c:pt idx="478">
                  <c:v>258.95999999999964</c:v>
                </c:pt>
                <c:pt idx="479">
                  <c:v>258.89</c:v>
                </c:pt>
                <c:pt idx="480">
                  <c:v>258.82</c:v>
                </c:pt>
                <c:pt idx="481">
                  <c:v>258.75</c:v>
                </c:pt>
                <c:pt idx="482">
                  <c:v>258.68</c:v>
                </c:pt>
                <c:pt idx="483">
                  <c:v>258.61</c:v>
                </c:pt>
                <c:pt idx="484">
                  <c:v>258.54000000000002</c:v>
                </c:pt>
                <c:pt idx="485">
                  <c:v>258.47999999999894</c:v>
                </c:pt>
                <c:pt idx="486">
                  <c:v>258.41000000000003</c:v>
                </c:pt>
                <c:pt idx="487">
                  <c:v>258.33999999999969</c:v>
                </c:pt>
                <c:pt idx="488">
                  <c:v>258.27999999999969</c:v>
                </c:pt>
                <c:pt idx="489">
                  <c:v>258.22000000000003</c:v>
                </c:pt>
                <c:pt idx="490">
                  <c:v>258.14999999999998</c:v>
                </c:pt>
                <c:pt idx="491">
                  <c:v>258.08999999999969</c:v>
                </c:pt>
                <c:pt idx="492">
                  <c:v>258.02999999999969</c:v>
                </c:pt>
                <c:pt idx="493">
                  <c:v>257.97000000000003</c:v>
                </c:pt>
                <c:pt idx="494">
                  <c:v>257.91999999999899</c:v>
                </c:pt>
                <c:pt idx="495">
                  <c:v>257.86</c:v>
                </c:pt>
                <c:pt idx="496">
                  <c:v>257.8</c:v>
                </c:pt>
                <c:pt idx="497">
                  <c:v>257.75</c:v>
                </c:pt>
                <c:pt idx="498">
                  <c:v>257.7</c:v>
                </c:pt>
                <c:pt idx="499">
                  <c:v>257.64999999999998</c:v>
                </c:pt>
                <c:pt idx="500">
                  <c:v>257.60000000000002</c:v>
                </c:pt>
                <c:pt idx="501">
                  <c:v>257.55</c:v>
                </c:pt>
                <c:pt idx="502">
                  <c:v>257.5</c:v>
                </c:pt>
                <c:pt idx="503">
                  <c:v>257.45</c:v>
                </c:pt>
                <c:pt idx="504">
                  <c:v>257.41000000000003</c:v>
                </c:pt>
                <c:pt idx="505">
                  <c:v>257.37</c:v>
                </c:pt>
                <c:pt idx="506">
                  <c:v>257.33</c:v>
                </c:pt>
                <c:pt idx="507">
                  <c:v>257.28999999999894</c:v>
                </c:pt>
                <c:pt idx="508">
                  <c:v>257.25</c:v>
                </c:pt>
                <c:pt idx="509">
                  <c:v>257.20999999999964</c:v>
                </c:pt>
                <c:pt idx="510">
                  <c:v>257.17</c:v>
                </c:pt>
                <c:pt idx="511">
                  <c:v>257.14000000000038</c:v>
                </c:pt>
                <c:pt idx="512">
                  <c:v>257.11</c:v>
                </c:pt>
                <c:pt idx="513">
                  <c:v>257.07</c:v>
                </c:pt>
                <c:pt idx="514">
                  <c:v>257.04000000000002</c:v>
                </c:pt>
                <c:pt idx="515">
                  <c:v>257.01</c:v>
                </c:pt>
                <c:pt idx="516">
                  <c:v>256.98999999999899</c:v>
                </c:pt>
                <c:pt idx="517">
                  <c:v>256.95999999999964</c:v>
                </c:pt>
                <c:pt idx="518">
                  <c:v>256.94</c:v>
                </c:pt>
                <c:pt idx="519">
                  <c:v>256.91000000000003</c:v>
                </c:pt>
                <c:pt idx="520">
                  <c:v>256.89</c:v>
                </c:pt>
                <c:pt idx="521">
                  <c:v>256.87</c:v>
                </c:pt>
                <c:pt idx="522">
                  <c:v>256.85000000000002</c:v>
                </c:pt>
                <c:pt idx="523">
                  <c:v>256.83</c:v>
                </c:pt>
                <c:pt idx="524">
                  <c:v>256.82</c:v>
                </c:pt>
                <c:pt idx="525">
                  <c:v>256.8</c:v>
                </c:pt>
                <c:pt idx="526">
                  <c:v>256.78999999999894</c:v>
                </c:pt>
                <c:pt idx="527">
                  <c:v>256.77</c:v>
                </c:pt>
                <c:pt idx="528">
                  <c:v>256.76</c:v>
                </c:pt>
                <c:pt idx="529">
                  <c:v>256.75</c:v>
                </c:pt>
                <c:pt idx="530">
                  <c:v>256.74</c:v>
                </c:pt>
                <c:pt idx="531">
                  <c:v>256.72999999999894</c:v>
                </c:pt>
                <c:pt idx="532">
                  <c:v>256.72999999999894</c:v>
                </c:pt>
                <c:pt idx="533">
                  <c:v>256.72000000000003</c:v>
                </c:pt>
                <c:pt idx="534">
                  <c:v>256.72000000000003</c:v>
                </c:pt>
                <c:pt idx="535">
                  <c:v>256.70999999999964</c:v>
                </c:pt>
                <c:pt idx="536">
                  <c:v>256.70999999999964</c:v>
                </c:pt>
                <c:pt idx="537">
                  <c:v>256.70999999999964</c:v>
                </c:pt>
                <c:pt idx="538">
                  <c:v>256.70999999999964</c:v>
                </c:pt>
                <c:pt idx="539">
                  <c:v>256.70999999999964</c:v>
                </c:pt>
                <c:pt idx="540">
                  <c:v>256.70999999999964</c:v>
                </c:pt>
                <c:pt idx="541">
                  <c:v>256.72000000000003</c:v>
                </c:pt>
                <c:pt idx="542">
                  <c:v>256.72000000000003</c:v>
                </c:pt>
                <c:pt idx="543">
                  <c:v>256.72999999999894</c:v>
                </c:pt>
                <c:pt idx="544">
                  <c:v>256.72999999999894</c:v>
                </c:pt>
                <c:pt idx="545">
                  <c:v>256.74</c:v>
                </c:pt>
                <c:pt idx="546">
                  <c:v>256.75</c:v>
                </c:pt>
                <c:pt idx="547">
                  <c:v>256.76</c:v>
                </c:pt>
                <c:pt idx="548">
                  <c:v>256.77</c:v>
                </c:pt>
                <c:pt idx="549">
                  <c:v>256.77999999999969</c:v>
                </c:pt>
                <c:pt idx="550">
                  <c:v>256.78999999999894</c:v>
                </c:pt>
                <c:pt idx="551">
                  <c:v>256.81</c:v>
                </c:pt>
                <c:pt idx="552">
                  <c:v>256.82</c:v>
                </c:pt>
                <c:pt idx="553">
                  <c:v>256.83999999999969</c:v>
                </c:pt>
                <c:pt idx="554">
                  <c:v>256.85000000000002</c:v>
                </c:pt>
                <c:pt idx="555">
                  <c:v>256.87</c:v>
                </c:pt>
                <c:pt idx="556">
                  <c:v>256.89</c:v>
                </c:pt>
                <c:pt idx="557">
                  <c:v>256.91000000000003</c:v>
                </c:pt>
                <c:pt idx="558">
                  <c:v>256.92999999999893</c:v>
                </c:pt>
                <c:pt idx="559">
                  <c:v>256.95</c:v>
                </c:pt>
                <c:pt idx="560">
                  <c:v>256.97000000000003</c:v>
                </c:pt>
                <c:pt idx="561">
                  <c:v>256.98999999999899</c:v>
                </c:pt>
                <c:pt idx="562">
                  <c:v>257.01</c:v>
                </c:pt>
                <c:pt idx="563">
                  <c:v>257.02999999999969</c:v>
                </c:pt>
                <c:pt idx="564">
                  <c:v>257.06</c:v>
                </c:pt>
                <c:pt idx="565">
                  <c:v>257.08</c:v>
                </c:pt>
                <c:pt idx="566">
                  <c:v>257.11</c:v>
                </c:pt>
                <c:pt idx="567">
                  <c:v>257.14000000000038</c:v>
                </c:pt>
                <c:pt idx="568">
                  <c:v>257.16000000000008</c:v>
                </c:pt>
                <c:pt idx="569">
                  <c:v>257.19</c:v>
                </c:pt>
                <c:pt idx="570">
                  <c:v>257.22000000000003</c:v>
                </c:pt>
                <c:pt idx="571">
                  <c:v>257.25</c:v>
                </c:pt>
                <c:pt idx="572">
                  <c:v>257.27999999999969</c:v>
                </c:pt>
                <c:pt idx="573">
                  <c:v>257.31</c:v>
                </c:pt>
                <c:pt idx="574">
                  <c:v>257.33999999999969</c:v>
                </c:pt>
                <c:pt idx="575">
                  <c:v>257.37</c:v>
                </c:pt>
                <c:pt idx="576">
                  <c:v>257.39999999999969</c:v>
                </c:pt>
                <c:pt idx="577">
                  <c:v>257.44</c:v>
                </c:pt>
                <c:pt idx="578">
                  <c:v>257.47000000000003</c:v>
                </c:pt>
                <c:pt idx="579">
                  <c:v>257.5</c:v>
                </c:pt>
                <c:pt idx="580">
                  <c:v>257.54000000000002</c:v>
                </c:pt>
                <c:pt idx="581">
                  <c:v>257.57</c:v>
                </c:pt>
                <c:pt idx="582">
                  <c:v>257.61</c:v>
                </c:pt>
                <c:pt idx="583">
                  <c:v>257.64000000000038</c:v>
                </c:pt>
                <c:pt idx="584">
                  <c:v>257.68</c:v>
                </c:pt>
                <c:pt idx="585">
                  <c:v>257.72000000000003</c:v>
                </c:pt>
                <c:pt idx="586">
                  <c:v>257.76</c:v>
                </c:pt>
                <c:pt idx="587">
                  <c:v>257.78999999999894</c:v>
                </c:pt>
                <c:pt idx="588">
                  <c:v>257.83</c:v>
                </c:pt>
                <c:pt idx="589">
                  <c:v>257.87</c:v>
                </c:pt>
                <c:pt idx="590">
                  <c:v>257.91000000000003</c:v>
                </c:pt>
                <c:pt idx="591">
                  <c:v>257.95</c:v>
                </c:pt>
                <c:pt idx="592">
                  <c:v>257.98999999999899</c:v>
                </c:pt>
                <c:pt idx="593">
                  <c:v>258.02999999999969</c:v>
                </c:pt>
                <c:pt idx="594">
                  <c:v>258.07</c:v>
                </c:pt>
                <c:pt idx="595">
                  <c:v>258.11</c:v>
                </c:pt>
                <c:pt idx="596">
                  <c:v>258.16000000000008</c:v>
                </c:pt>
                <c:pt idx="597">
                  <c:v>258.2</c:v>
                </c:pt>
                <c:pt idx="598">
                  <c:v>258.24</c:v>
                </c:pt>
                <c:pt idx="599">
                  <c:v>258.28999999999894</c:v>
                </c:pt>
                <c:pt idx="600">
                  <c:v>258.33</c:v>
                </c:pt>
                <c:pt idx="601">
                  <c:v>258.37</c:v>
                </c:pt>
                <c:pt idx="602">
                  <c:v>258.41999999999899</c:v>
                </c:pt>
                <c:pt idx="603">
                  <c:v>258.45999999999964</c:v>
                </c:pt>
                <c:pt idx="604">
                  <c:v>258.51</c:v>
                </c:pt>
                <c:pt idx="605">
                  <c:v>258.55</c:v>
                </c:pt>
                <c:pt idx="606">
                  <c:v>258.60000000000002</c:v>
                </c:pt>
                <c:pt idx="607">
                  <c:v>258.64000000000038</c:v>
                </c:pt>
                <c:pt idx="608">
                  <c:v>258.69</c:v>
                </c:pt>
                <c:pt idx="609">
                  <c:v>258.74</c:v>
                </c:pt>
                <c:pt idx="610">
                  <c:v>258.77999999999969</c:v>
                </c:pt>
                <c:pt idx="611">
                  <c:v>258.83</c:v>
                </c:pt>
                <c:pt idx="612">
                  <c:v>258.88</c:v>
                </c:pt>
                <c:pt idx="613">
                  <c:v>258.92999999999893</c:v>
                </c:pt>
                <c:pt idx="614">
                  <c:v>258.97000000000003</c:v>
                </c:pt>
                <c:pt idx="615">
                  <c:v>259.02</c:v>
                </c:pt>
                <c:pt idx="616">
                  <c:v>259.07</c:v>
                </c:pt>
                <c:pt idx="617">
                  <c:v>259.12</c:v>
                </c:pt>
                <c:pt idx="618">
                  <c:v>259.17</c:v>
                </c:pt>
                <c:pt idx="619">
                  <c:v>259.22000000000003</c:v>
                </c:pt>
                <c:pt idx="620">
                  <c:v>259.27</c:v>
                </c:pt>
                <c:pt idx="621">
                  <c:v>259.32</c:v>
                </c:pt>
                <c:pt idx="622">
                  <c:v>259.37</c:v>
                </c:pt>
                <c:pt idx="623">
                  <c:v>259.41999999999899</c:v>
                </c:pt>
                <c:pt idx="624">
                  <c:v>259.47000000000003</c:v>
                </c:pt>
                <c:pt idx="625">
                  <c:v>259.52</c:v>
                </c:pt>
                <c:pt idx="626">
                  <c:v>259.57</c:v>
                </c:pt>
                <c:pt idx="627">
                  <c:v>259.62</c:v>
                </c:pt>
                <c:pt idx="628">
                  <c:v>259.67</c:v>
                </c:pt>
                <c:pt idx="629">
                  <c:v>259.72000000000003</c:v>
                </c:pt>
                <c:pt idx="630">
                  <c:v>259.77</c:v>
                </c:pt>
                <c:pt idx="631">
                  <c:v>259.83</c:v>
                </c:pt>
                <c:pt idx="632">
                  <c:v>259.88</c:v>
                </c:pt>
                <c:pt idx="633">
                  <c:v>259.92999999999893</c:v>
                </c:pt>
                <c:pt idx="634">
                  <c:v>259.97999999999894</c:v>
                </c:pt>
                <c:pt idx="635">
                  <c:v>260.02999999999969</c:v>
                </c:pt>
                <c:pt idx="636">
                  <c:v>260.08999999999969</c:v>
                </c:pt>
                <c:pt idx="637">
                  <c:v>260.14000000000038</c:v>
                </c:pt>
                <c:pt idx="638">
                  <c:v>260.19</c:v>
                </c:pt>
                <c:pt idx="639">
                  <c:v>260.24</c:v>
                </c:pt>
                <c:pt idx="640">
                  <c:v>260.3</c:v>
                </c:pt>
                <c:pt idx="641">
                  <c:v>260.35000000000002</c:v>
                </c:pt>
                <c:pt idx="642">
                  <c:v>260.39999999999969</c:v>
                </c:pt>
                <c:pt idx="643">
                  <c:v>260.45999999999964</c:v>
                </c:pt>
                <c:pt idx="644">
                  <c:v>260.51</c:v>
                </c:pt>
                <c:pt idx="645">
                  <c:v>260.56</c:v>
                </c:pt>
                <c:pt idx="646">
                  <c:v>260.62</c:v>
                </c:pt>
                <c:pt idx="647">
                  <c:v>260.67</c:v>
                </c:pt>
                <c:pt idx="648">
                  <c:v>260.72000000000003</c:v>
                </c:pt>
                <c:pt idx="649">
                  <c:v>260.77999999999969</c:v>
                </c:pt>
                <c:pt idx="650">
                  <c:v>260.83</c:v>
                </c:pt>
                <c:pt idx="651">
                  <c:v>260.89</c:v>
                </c:pt>
                <c:pt idx="652">
                  <c:v>260.94</c:v>
                </c:pt>
                <c:pt idx="653">
                  <c:v>260.98999999999899</c:v>
                </c:pt>
                <c:pt idx="654">
                  <c:v>261.05</c:v>
                </c:pt>
                <c:pt idx="655">
                  <c:v>261.10000000000002</c:v>
                </c:pt>
                <c:pt idx="656">
                  <c:v>261.16000000000008</c:v>
                </c:pt>
                <c:pt idx="657">
                  <c:v>261.20999999999964</c:v>
                </c:pt>
                <c:pt idx="658">
                  <c:v>261.26</c:v>
                </c:pt>
                <c:pt idx="659">
                  <c:v>261.32</c:v>
                </c:pt>
                <c:pt idx="660">
                  <c:v>261.37</c:v>
                </c:pt>
                <c:pt idx="661">
                  <c:v>261.42999999999893</c:v>
                </c:pt>
                <c:pt idx="662">
                  <c:v>261.47999999999894</c:v>
                </c:pt>
                <c:pt idx="663">
                  <c:v>261.54000000000002</c:v>
                </c:pt>
                <c:pt idx="664">
                  <c:v>261.58999999999969</c:v>
                </c:pt>
                <c:pt idx="665">
                  <c:v>261.64999999999998</c:v>
                </c:pt>
                <c:pt idx="666">
                  <c:v>261.7</c:v>
                </c:pt>
                <c:pt idx="667">
                  <c:v>261.76</c:v>
                </c:pt>
                <c:pt idx="668">
                  <c:v>261.81</c:v>
                </c:pt>
                <c:pt idx="669">
                  <c:v>261.86</c:v>
                </c:pt>
                <c:pt idx="670">
                  <c:v>261.91999999999899</c:v>
                </c:pt>
                <c:pt idx="671">
                  <c:v>261.97000000000003</c:v>
                </c:pt>
                <c:pt idx="672">
                  <c:v>262.02999999999969</c:v>
                </c:pt>
                <c:pt idx="673">
                  <c:v>262.08</c:v>
                </c:pt>
                <c:pt idx="674">
                  <c:v>262.14000000000038</c:v>
                </c:pt>
                <c:pt idx="675">
                  <c:v>262.19</c:v>
                </c:pt>
                <c:pt idx="676">
                  <c:v>262.25</c:v>
                </c:pt>
                <c:pt idx="677">
                  <c:v>262.3</c:v>
                </c:pt>
                <c:pt idx="678">
                  <c:v>262.36</c:v>
                </c:pt>
                <c:pt idx="679">
                  <c:v>262.41000000000003</c:v>
                </c:pt>
                <c:pt idx="680">
                  <c:v>262.47000000000003</c:v>
                </c:pt>
                <c:pt idx="681">
                  <c:v>262.52</c:v>
                </c:pt>
                <c:pt idx="682">
                  <c:v>262.58</c:v>
                </c:pt>
                <c:pt idx="683">
                  <c:v>262.63</c:v>
                </c:pt>
                <c:pt idx="684">
                  <c:v>262.69</c:v>
                </c:pt>
                <c:pt idx="685">
                  <c:v>262.74</c:v>
                </c:pt>
                <c:pt idx="686">
                  <c:v>262.78999999999894</c:v>
                </c:pt>
                <c:pt idx="687">
                  <c:v>262.85000000000002</c:v>
                </c:pt>
                <c:pt idx="688">
                  <c:v>262.89999999999969</c:v>
                </c:pt>
                <c:pt idx="689">
                  <c:v>262.95999999999964</c:v>
                </c:pt>
                <c:pt idx="690">
                  <c:v>263.01</c:v>
                </c:pt>
                <c:pt idx="691">
                  <c:v>263.07</c:v>
                </c:pt>
                <c:pt idx="692">
                  <c:v>263.12</c:v>
                </c:pt>
                <c:pt idx="693">
                  <c:v>263.18</c:v>
                </c:pt>
                <c:pt idx="694">
                  <c:v>263.22999999999894</c:v>
                </c:pt>
                <c:pt idx="695">
                  <c:v>263.27999999999969</c:v>
                </c:pt>
                <c:pt idx="696">
                  <c:v>263.33999999999969</c:v>
                </c:pt>
                <c:pt idx="697">
                  <c:v>263.39</c:v>
                </c:pt>
                <c:pt idx="698">
                  <c:v>263.45</c:v>
                </c:pt>
                <c:pt idx="699">
                  <c:v>263.5</c:v>
                </c:pt>
                <c:pt idx="700">
                  <c:v>263.55</c:v>
                </c:pt>
                <c:pt idx="701">
                  <c:v>263.61</c:v>
                </c:pt>
                <c:pt idx="702">
                  <c:v>263.66000000000008</c:v>
                </c:pt>
                <c:pt idx="703">
                  <c:v>263.72000000000003</c:v>
                </c:pt>
                <c:pt idx="704">
                  <c:v>263.77</c:v>
                </c:pt>
                <c:pt idx="705">
                  <c:v>263.82</c:v>
                </c:pt>
                <c:pt idx="706">
                  <c:v>263.88</c:v>
                </c:pt>
                <c:pt idx="707">
                  <c:v>263.92999999999893</c:v>
                </c:pt>
                <c:pt idx="708">
                  <c:v>263.97999999999894</c:v>
                </c:pt>
                <c:pt idx="709">
                  <c:v>264.04000000000002</c:v>
                </c:pt>
                <c:pt idx="710">
                  <c:v>264.08999999999969</c:v>
                </c:pt>
                <c:pt idx="711">
                  <c:v>264.14000000000038</c:v>
                </c:pt>
                <c:pt idx="712">
                  <c:v>264.2</c:v>
                </c:pt>
                <c:pt idx="713">
                  <c:v>264.25</c:v>
                </c:pt>
                <c:pt idx="714">
                  <c:v>264.3</c:v>
                </c:pt>
                <c:pt idx="715">
                  <c:v>264.35000000000002</c:v>
                </c:pt>
                <c:pt idx="716">
                  <c:v>264.41000000000003</c:v>
                </c:pt>
                <c:pt idx="717">
                  <c:v>264.45999999999964</c:v>
                </c:pt>
                <c:pt idx="718">
                  <c:v>264.51</c:v>
                </c:pt>
                <c:pt idx="719">
                  <c:v>264.57</c:v>
                </c:pt>
                <c:pt idx="720">
                  <c:v>264.62</c:v>
                </c:pt>
                <c:pt idx="721">
                  <c:v>264.67</c:v>
                </c:pt>
                <c:pt idx="722">
                  <c:v>264.72000000000003</c:v>
                </c:pt>
                <c:pt idx="723">
                  <c:v>264.77</c:v>
                </c:pt>
                <c:pt idx="724">
                  <c:v>264.83</c:v>
                </c:pt>
                <c:pt idx="725">
                  <c:v>264.88</c:v>
                </c:pt>
                <c:pt idx="726">
                  <c:v>264.92999999999893</c:v>
                </c:pt>
                <c:pt idx="727">
                  <c:v>264.97999999999894</c:v>
                </c:pt>
                <c:pt idx="728">
                  <c:v>265.02999999999969</c:v>
                </c:pt>
                <c:pt idx="729">
                  <c:v>265.08999999999969</c:v>
                </c:pt>
                <c:pt idx="730">
                  <c:v>265.14000000000038</c:v>
                </c:pt>
                <c:pt idx="731">
                  <c:v>265.19</c:v>
                </c:pt>
                <c:pt idx="732">
                  <c:v>265.24</c:v>
                </c:pt>
                <c:pt idx="733">
                  <c:v>265.28999999999894</c:v>
                </c:pt>
                <c:pt idx="734">
                  <c:v>265.33999999999969</c:v>
                </c:pt>
                <c:pt idx="735">
                  <c:v>265.39</c:v>
                </c:pt>
                <c:pt idx="736">
                  <c:v>265.44</c:v>
                </c:pt>
                <c:pt idx="737">
                  <c:v>265.48999999999899</c:v>
                </c:pt>
                <c:pt idx="738">
                  <c:v>265.55</c:v>
                </c:pt>
                <c:pt idx="739">
                  <c:v>265.60000000000002</c:v>
                </c:pt>
                <c:pt idx="740">
                  <c:v>265.64999999999998</c:v>
                </c:pt>
                <c:pt idx="741">
                  <c:v>265.7</c:v>
                </c:pt>
                <c:pt idx="742">
                  <c:v>265.75</c:v>
                </c:pt>
                <c:pt idx="743">
                  <c:v>265.8</c:v>
                </c:pt>
                <c:pt idx="744">
                  <c:v>265.85000000000002</c:v>
                </c:pt>
                <c:pt idx="745">
                  <c:v>265.89999999999969</c:v>
                </c:pt>
                <c:pt idx="746">
                  <c:v>265.95</c:v>
                </c:pt>
                <c:pt idx="747">
                  <c:v>266</c:v>
                </c:pt>
                <c:pt idx="748">
                  <c:v>266.05</c:v>
                </c:pt>
                <c:pt idx="749">
                  <c:v>266.08999999999969</c:v>
                </c:pt>
                <c:pt idx="750">
                  <c:v>266.14000000000038</c:v>
                </c:pt>
                <c:pt idx="751">
                  <c:v>266.19</c:v>
                </c:pt>
                <c:pt idx="752">
                  <c:v>266.24</c:v>
                </c:pt>
                <c:pt idx="753">
                  <c:v>266.28999999999894</c:v>
                </c:pt>
                <c:pt idx="754">
                  <c:v>266.33999999999969</c:v>
                </c:pt>
                <c:pt idx="755">
                  <c:v>266.39</c:v>
                </c:pt>
                <c:pt idx="756">
                  <c:v>266.44</c:v>
                </c:pt>
                <c:pt idx="757">
                  <c:v>266.48999999999899</c:v>
                </c:pt>
                <c:pt idx="758">
                  <c:v>266.52999999999969</c:v>
                </c:pt>
                <c:pt idx="759">
                  <c:v>266.58</c:v>
                </c:pt>
                <c:pt idx="760">
                  <c:v>266.63</c:v>
                </c:pt>
                <c:pt idx="761">
                  <c:v>266.68</c:v>
                </c:pt>
                <c:pt idx="762">
                  <c:v>266.72999999999894</c:v>
                </c:pt>
                <c:pt idx="763">
                  <c:v>266.77</c:v>
                </c:pt>
                <c:pt idx="764">
                  <c:v>266.82</c:v>
                </c:pt>
                <c:pt idx="765">
                  <c:v>266.87</c:v>
                </c:pt>
                <c:pt idx="766">
                  <c:v>266.91000000000003</c:v>
                </c:pt>
                <c:pt idx="767">
                  <c:v>266.95999999999964</c:v>
                </c:pt>
                <c:pt idx="768">
                  <c:v>267.01</c:v>
                </c:pt>
                <c:pt idx="769">
                  <c:v>267.06</c:v>
                </c:pt>
                <c:pt idx="770">
                  <c:v>267.10000000000002</c:v>
                </c:pt>
                <c:pt idx="771">
                  <c:v>267.14999999999998</c:v>
                </c:pt>
                <c:pt idx="772">
                  <c:v>267.2</c:v>
                </c:pt>
                <c:pt idx="773">
                  <c:v>267.24</c:v>
                </c:pt>
                <c:pt idx="774">
                  <c:v>267.28999999999894</c:v>
                </c:pt>
                <c:pt idx="775">
                  <c:v>267.33</c:v>
                </c:pt>
                <c:pt idx="776">
                  <c:v>267.38</c:v>
                </c:pt>
                <c:pt idx="777">
                  <c:v>267.42999999999893</c:v>
                </c:pt>
                <c:pt idx="778">
                  <c:v>267.47000000000003</c:v>
                </c:pt>
                <c:pt idx="779">
                  <c:v>267.52</c:v>
                </c:pt>
                <c:pt idx="780">
                  <c:v>267.56</c:v>
                </c:pt>
                <c:pt idx="781">
                  <c:v>267.61</c:v>
                </c:pt>
                <c:pt idx="782">
                  <c:v>267.64999999999998</c:v>
                </c:pt>
                <c:pt idx="783">
                  <c:v>267.7</c:v>
                </c:pt>
                <c:pt idx="784">
                  <c:v>267.74</c:v>
                </c:pt>
                <c:pt idx="785">
                  <c:v>267.77999999999969</c:v>
                </c:pt>
                <c:pt idx="786">
                  <c:v>267.83</c:v>
                </c:pt>
                <c:pt idx="787">
                  <c:v>267.87</c:v>
                </c:pt>
                <c:pt idx="788">
                  <c:v>267.91999999999899</c:v>
                </c:pt>
                <c:pt idx="789">
                  <c:v>267.95999999999964</c:v>
                </c:pt>
                <c:pt idx="790">
                  <c:v>268</c:v>
                </c:pt>
                <c:pt idx="791">
                  <c:v>268.05</c:v>
                </c:pt>
                <c:pt idx="792">
                  <c:v>268.08999999999969</c:v>
                </c:pt>
                <c:pt idx="793">
                  <c:v>268.13</c:v>
                </c:pt>
                <c:pt idx="794">
                  <c:v>268.18</c:v>
                </c:pt>
                <c:pt idx="795">
                  <c:v>268.22000000000003</c:v>
                </c:pt>
                <c:pt idx="796">
                  <c:v>268.26</c:v>
                </c:pt>
                <c:pt idx="797">
                  <c:v>268.31</c:v>
                </c:pt>
                <c:pt idx="798">
                  <c:v>268.35000000000002</c:v>
                </c:pt>
                <c:pt idx="799">
                  <c:v>268.39</c:v>
                </c:pt>
                <c:pt idx="800">
                  <c:v>268.42999999999893</c:v>
                </c:pt>
                <c:pt idx="801">
                  <c:v>268.47000000000003</c:v>
                </c:pt>
                <c:pt idx="802">
                  <c:v>268.52</c:v>
                </c:pt>
                <c:pt idx="803">
                  <c:v>268.56</c:v>
                </c:pt>
                <c:pt idx="804">
                  <c:v>268.60000000000002</c:v>
                </c:pt>
                <c:pt idx="805">
                  <c:v>268.64000000000038</c:v>
                </c:pt>
                <c:pt idx="806">
                  <c:v>268.68</c:v>
                </c:pt>
                <c:pt idx="807">
                  <c:v>268.72000000000003</c:v>
                </c:pt>
                <c:pt idx="808">
                  <c:v>268.76</c:v>
                </c:pt>
                <c:pt idx="809">
                  <c:v>268.8</c:v>
                </c:pt>
                <c:pt idx="810">
                  <c:v>268.83999999999969</c:v>
                </c:pt>
                <c:pt idx="811">
                  <c:v>268.88</c:v>
                </c:pt>
                <c:pt idx="812">
                  <c:v>268.91999999999899</c:v>
                </c:pt>
                <c:pt idx="813">
                  <c:v>268.95999999999964</c:v>
                </c:pt>
                <c:pt idx="814">
                  <c:v>269</c:v>
                </c:pt>
                <c:pt idx="815">
                  <c:v>269.04000000000002</c:v>
                </c:pt>
                <c:pt idx="816">
                  <c:v>269.08</c:v>
                </c:pt>
                <c:pt idx="817">
                  <c:v>269.12</c:v>
                </c:pt>
                <c:pt idx="818">
                  <c:v>269.16000000000008</c:v>
                </c:pt>
                <c:pt idx="819">
                  <c:v>269.19</c:v>
                </c:pt>
                <c:pt idx="820">
                  <c:v>269.22999999999894</c:v>
                </c:pt>
                <c:pt idx="821">
                  <c:v>269.27</c:v>
                </c:pt>
                <c:pt idx="822">
                  <c:v>269.31</c:v>
                </c:pt>
                <c:pt idx="823">
                  <c:v>269.33999999999969</c:v>
                </c:pt>
                <c:pt idx="824">
                  <c:v>269.38</c:v>
                </c:pt>
                <c:pt idx="825">
                  <c:v>269.41999999999899</c:v>
                </c:pt>
                <c:pt idx="826">
                  <c:v>269.45</c:v>
                </c:pt>
                <c:pt idx="827">
                  <c:v>269.48999999999899</c:v>
                </c:pt>
                <c:pt idx="828">
                  <c:v>269.52999999999969</c:v>
                </c:pt>
                <c:pt idx="829">
                  <c:v>269.56</c:v>
                </c:pt>
                <c:pt idx="830">
                  <c:v>269.60000000000002</c:v>
                </c:pt>
                <c:pt idx="831">
                  <c:v>269.63</c:v>
                </c:pt>
                <c:pt idx="832">
                  <c:v>269.67</c:v>
                </c:pt>
                <c:pt idx="833">
                  <c:v>269.7</c:v>
                </c:pt>
                <c:pt idx="834">
                  <c:v>269.74</c:v>
                </c:pt>
                <c:pt idx="835">
                  <c:v>269.77</c:v>
                </c:pt>
                <c:pt idx="836">
                  <c:v>269.8</c:v>
                </c:pt>
                <c:pt idx="837">
                  <c:v>269.83999999999969</c:v>
                </c:pt>
                <c:pt idx="838">
                  <c:v>269.87</c:v>
                </c:pt>
                <c:pt idx="839">
                  <c:v>269.89999999999969</c:v>
                </c:pt>
                <c:pt idx="840">
                  <c:v>269.92999999999893</c:v>
                </c:pt>
                <c:pt idx="841">
                  <c:v>269.97000000000003</c:v>
                </c:pt>
                <c:pt idx="842">
                  <c:v>270</c:v>
                </c:pt>
                <c:pt idx="843">
                  <c:v>270.02999999999969</c:v>
                </c:pt>
                <c:pt idx="844">
                  <c:v>270.06</c:v>
                </c:pt>
                <c:pt idx="845">
                  <c:v>270.08999999999969</c:v>
                </c:pt>
                <c:pt idx="846">
                  <c:v>270.12</c:v>
                </c:pt>
                <c:pt idx="847">
                  <c:v>270.14999999999998</c:v>
                </c:pt>
                <c:pt idx="848">
                  <c:v>270.18</c:v>
                </c:pt>
                <c:pt idx="849">
                  <c:v>270.20999999999964</c:v>
                </c:pt>
                <c:pt idx="850">
                  <c:v>270.22999999999894</c:v>
                </c:pt>
                <c:pt idx="851">
                  <c:v>270.26</c:v>
                </c:pt>
                <c:pt idx="852">
                  <c:v>270.28999999999894</c:v>
                </c:pt>
                <c:pt idx="853">
                  <c:v>270.31</c:v>
                </c:pt>
                <c:pt idx="854">
                  <c:v>270.33999999999969</c:v>
                </c:pt>
                <c:pt idx="855">
                  <c:v>270.36</c:v>
                </c:pt>
                <c:pt idx="856">
                  <c:v>270.39</c:v>
                </c:pt>
                <c:pt idx="857">
                  <c:v>270.41000000000003</c:v>
                </c:pt>
                <c:pt idx="858">
                  <c:v>270.42999999999893</c:v>
                </c:pt>
                <c:pt idx="859">
                  <c:v>270.45999999999964</c:v>
                </c:pt>
                <c:pt idx="860">
                  <c:v>270.47999999999894</c:v>
                </c:pt>
                <c:pt idx="861">
                  <c:v>270.5</c:v>
                </c:pt>
                <c:pt idx="862">
                  <c:v>270.52</c:v>
                </c:pt>
                <c:pt idx="863">
                  <c:v>270.52999999999969</c:v>
                </c:pt>
                <c:pt idx="864">
                  <c:v>270.55</c:v>
                </c:pt>
                <c:pt idx="865">
                  <c:v>270.57</c:v>
                </c:pt>
                <c:pt idx="866">
                  <c:v>270.58</c:v>
                </c:pt>
                <c:pt idx="867">
                  <c:v>270.60000000000002</c:v>
                </c:pt>
                <c:pt idx="868">
                  <c:v>270.61</c:v>
                </c:pt>
                <c:pt idx="869">
                  <c:v>270.62</c:v>
                </c:pt>
                <c:pt idx="870">
                  <c:v>270.63</c:v>
                </c:pt>
                <c:pt idx="871">
                  <c:v>270.64000000000038</c:v>
                </c:pt>
                <c:pt idx="872">
                  <c:v>270.64000000000038</c:v>
                </c:pt>
                <c:pt idx="873">
                  <c:v>270.64999999999998</c:v>
                </c:pt>
                <c:pt idx="874">
                  <c:v>270.64999999999998</c:v>
                </c:pt>
                <c:pt idx="875">
                  <c:v>270.64999999999998</c:v>
                </c:pt>
                <c:pt idx="876">
                  <c:v>270.64999999999998</c:v>
                </c:pt>
                <c:pt idx="877">
                  <c:v>270.64000000000038</c:v>
                </c:pt>
                <c:pt idx="878">
                  <c:v>270.64000000000038</c:v>
                </c:pt>
                <c:pt idx="879">
                  <c:v>270.63</c:v>
                </c:pt>
                <c:pt idx="880">
                  <c:v>270.62</c:v>
                </c:pt>
                <c:pt idx="881">
                  <c:v>270.60000000000002</c:v>
                </c:pt>
                <c:pt idx="882">
                  <c:v>270.58</c:v>
                </c:pt>
                <c:pt idx="883">
                  <c:v>270.56</c:v>
                </c:pt>
                <c:pt idx="884">
                  <c:v>270.52999999999969</c:v>
                </c:pt>
                <c:pt idx="885">
                  <c:v>270.5</c:v>
                </c:pt>
                <c:pt idx="886">
                  <c:v>270.47000000000003</c:v>
                </c:pt>
                <c:pt idx="887">
                  <c:v>270.42999999999893</c:v>
                </c:pt>
                <c:pt idx="888">
                  <c:v>270.38</c:v>
                </c:pt>
                <c:pt idx="889">
                  <c:v>270.33</c:v>
                </c:pt>
                <c:pt idx="890">
                  <c:v>270.27</c:v>
                </c:pt>
                <c:pt idx="891">
                  <c:v>270.20999999999964</c:v>
                </c:pt>
                <c:pt idx="892">
                  <c:v>270.13</c:v>
                </c:pt>
                <c:pt idx="893">
                  <c:v>270.05</c:v>
                </c:pt>
                <c:pt idx="894">
                  <c:v>269.95999999999964</c:v>
                </c:pt>
                <c:pt idx="895">
                  <c:v>269.86</c:v>
                </c:pt>
                <c:pt idx="896">
                  <c:v>269.75</c:v>
                </c:pt>
                <c:pt idx="897">
                  <c:v>269.62</c:v>
                </c:pt>
                <c:pt idx="898">
                  <c:v>269.47999999999894</c:v>
                </c:pt>
                <c:pt idx="899">
                  <c:v>269.33</c:v>
                </c:pt>
                <c:pt idx="900">
                  <c:v>269.16000000000008</c:v>
                </c:pt>
                <c:pt idx="901">
                  <c:v>268.95999999999964</c:v>
                </c:pt>
                <c:pt idx="902">
                  <c:v>268.75</c:v>
                </c:pt>
                <c:pt idx="903">
                  <c:v>268.52</c:v>
                </c:pt>
                <c:pt idx="904">
                  <c:v>268.26</c:v>
                </c:pt>
                <c:pt idx="905">
                  <c:v>267.97000000000003</c:v>
                </c:pt>
                <c:pt idx="906">
                  <c:v>267.64999999999998</c:v>
                </c:pt>
                <c:pt idx="907">
                  <c:v>267.3</c:v>
                </c:pt>
                <c:pt idx="908">
                  <c:v>266.89999999999969</c:v>
                </c:pt>
                <c:pt idx="909">
                  <c:v>266.45999999999964</c:v>
                </c:pt>
                <c:pt idx="910">
                  <c:v>265.97000000000003</c:v>
                </c:pt>
                <c:pt idx="911">
                  <c:v>265.42999999999893</c:v>
                </c:pt>
                <c:pt idx="912">
                  <c:v>264.82</c:v>
                </c:pt>
                <c:pt idx="913">
                  <c:v>264.14000000000038</c:v>
                </c:pt>
                <c:pt idx="914">
                  <c:v>263.38</c:v>
                </c:pt>
                <c:pt idx="915">
                  <c:v>262.54000000000002</c:v>
                </c:pt>
                <c:pt idx="916">
                  <c:v>261.60000000000002</c:v>
                </c:pt>
                <c:pt idx="917">
                  <c:v>260.54000000000002</c:v>
                </c:pt>
                <c:pt idx="918">
                  <c:v>259.37</c:v>
                </c:pt>
                <c:pt idx="919">
                  <c:v>258.05</c:v>
                </c:pt>
                <c:pt idx="920">
                  <c:v>256.58</c:v>
                </c:pt>
                <c:pt idx="921">
                  <c:v>254.95000000000007</c:v>
                </c:pt>
                <c:pt idx="922">
                  <c:v>253.12</c:v>
                </c:pt>
                <c:pt idx="923">
                  <c:v>251.09</c:v>
                </c:pt>
                <c:pt idx="924">
                  <c:v>248.82000000000082</c:v>
                </c:pt>
                <c:pt idx="925">
                  <c:v>246.31</c:v>
                </c:pt>
                <c:pt idx="926">
                  <c:v>243.53</c:v>
                </c:pt>
                <c:pt idx="927">
                  <c:v>240.46</c:v>
                </c:pt>
                <c:pt idx="928">
                  <c:v>237.09</c:v>
                </c:pt>
                <c:pt idx="929">
                  <c:v>233.4</c:v>
                </c:pt>
                <c:pt idx="930">
                  <c:v>229.4</c:v>
                </c:pt>
                <c:pt idx="931">
                  <c:v>225.12</c:v>
                </c:pt>
                <c:pt idx="932">
                  <c:v>220.62</c:v>
                </c:pt>
                <c:pt idx="933">
                  <c:v>216</c:v>
                </c:pt>
                <c:pt idx="934">
                  <c:v>211.5</c:v>
                </c:pt>
                <c:pt idx="935">
                  <c:v>207.53</c:v>
                </c:pt>
                <c:pt idx="936">
                  <c:v>204.84</c:v>
                </c:pt>
                <c:pt idx="937">
                  <c:v>204.70999999999998</c:v>
                </c:pt>
                <c:pt idx="938">
                  <c:v>208.51</c:v>
                </c:pt>
                <c:pt idx="939">
                  <c:v>213.91</c:v>
                </c:pt>
                <c:pt idx="940">
                  <c:v>213.95000000000007</c:v>
                </c:pt>
                <c:pt idx="941">
                  <c:v>208.62</c:v>
                </c:pt>
                <c:pt idx="942">
                  <c:v>204.75</c:v>
                </c:pt>
                <c:pt idx="943">
                  <c:v>204.8</c:v>
                </c:pt>
                <c:pt idx="944">
                  <c:v>207.41</c:v>
                </c:pt>
                <c:pt idx="945">
                  <c:v>211.31</c:v>
                </c:pt>
                <c:pt idx="946">
                  <c:v>215.75</c:v>
                </c:pt>
                <c:pt idx="947">
                  <c:v>220.31</c:v>
                </c:pt>
                <c:pt idx="948">
                  <c:v>224.76999999999998</c:v>
                </c:pt>
                <c:pt idx="949">
                  <c:v>229.01</c:v>
                </c:pt>
                <c:pt idx="950">
                  <c:v>232.96</c:v>
                </c:pt>
                <c:pt idx="951">
                  <c:v>236.60999999999999</c:v>
                </c:pt>
                <c:pt idx="952">
                  <c:v>240.26999999999998</c:v>
                </c:pt>
                <c:pt idx="953">
                  <c:v>243.37</c:v>
                </c:pt>
                <c:pt idx="954">
                  <c:v>246.18</c:v>
                </c:pt>
                <c:pt idx="955">
                  <c:v>248.72</c:v>
                </c:pt>
                <c:pt idx="956">
                  <c:v>251.03</c:v>
                </c:pt>
                <c:pt idx="957">
                  <c:v>253.1</c:v>
                </c:pt>
                <c:pt idx="958">
                  <c:v>254.98000000000027</c:v>
                </c:pt>
                <c:pt idx="959">
                  <c:v>256.66000000000008</c:v>
                </c:pt>
                <c:pt idx="960">
                  <c:v>258.18</c:v>
                </c:pt>
                <c:pt idx="961">
                  <c:v>259.55</c:v>
                </c:pt>
                <c:pt idx="962">
                  <c:v>260.78999999999894</c:v>
                </c:pt>
                <c:pt idx="963">
                  <c:v>261.89999999999969</c:v>
                </c:pt>
                <c:pt idx="964">
                  <c:v>262.91000000000003</c:v>
                </c:pt>
                <c:pt idx="965">
                  <c:v>263.82</c:v>
                </c:pt>
                <c:pt idx="966">
                  <c:v>264.64000000000038</c:v>
                </c:pt>
                <c:pt idx="967">
                  <c:v>265.39</c:v>
                </c:pt>
                <c:pt idx="968">
                  <c:v>266.07</c:v>
                </c:pt>
                <c:pt idx="969">
                  <c:v>266.69</c:v>
                </c:pt>
                <c:pt idx="970">
                  <c:v>267.25</c:v>
                </c:pt>
                <c:pt idx="971">
                  <c:v>267.76</c:v>
                </c:pt>
                <c:pt idx="972">
                  <c:v>268.22999999999894</c:v>
                </c:pt>
                <c:pt idx="973">
                  <c:v>268.66000000000008</c:v>
                </c:pt>
                <c:pt idx="974">
                  <c:v>269.06</c:v>
                </c:pt>
                <c:pt idx="975">
                  <c:v>269.41999999999899</c:v>
                </c:pt>
                <c:pt idx="976">
                  <c:v>269.76</c:v>
                </c:pt>
                <c:pt idx="977">
                  <c:v>270.07</c:v>
                </c:pt>
                <c:pt idx="978">
                  <c:v>270.35000000000002</c:v>
                </c:pt>
                <c:pt idx="979">
                  <c:v>270.62</c:v>
                </c:pt>
                <c:pt idx="980">
                  <c:v>270.86</c:v>
                </c:pt>
                <c:pt idx="981">
                  <c:v>271.08999999999969</c:v>
                </c:pt>
                <c:pt idx="982">
                  <c:v>271.31</c:v>
                </c:pt>
                <c:pt idx="983">
                  <c:v>271.51</c:v>
                </c:pt>
                <c:pt idx="984">
                  <c:v>271.69</c:v>
                </c:pt>
                <c:pt idx="985">
                  <c:v>271.87</c:v>
                </c:pt>
                <c:pt idx="986">
                  <c:v>272.02999999999969</c:v>
                </c:pt>
                <c:pt idx="987">
                  <c:v>272.19</c:v>
                </c:pt>
                <c:pt idx="988">
                  <c:v>272.33</c:v>
                </c:pt>
                <c:pt idx="989">
                  <c:v>272.47000000000003</c:v>
                </c:pt>
                <c:pt idx="990">
                  <c:v>272.60000000000002</c:v>
                </c:pt>
                <c:pt idx="991">
                  <c:v>272.72000000000003</c:v>
                </c:pt>
                <c:pt idx="992">
                  <c:v>272.83999999999969</c:v>
                </c:pt>
                <c:pt idx="993">
                  <c:v>272.95</c:v>
                </c:pt>
                <c:pt idx="994">
                  <c:v>273.06</c:v>
                </c:pt>
                <c:pt idx="995">
                  <c:v>273.16000000000008</c:v>
                </c:pt>
                <c:pt idx="996">
                  <c:v>273.25</c:v>
                </c:pt>
                <c:pt idx="997">
                  <c:v>273.33999999999969</c:v>
                </c:pt>
                <c:pt idx="998">
                  <c:v>273.42999999999893</c:v>
                </c:pt>
                <c:pt idx="999">
                  <c:v>273.51</c:v>
                </c:pt>
                <c:pt idx="1000">
                  <c:v>273.58999999999969</c:v>
                </c:pt>
                <c:pt idx="1001">
                  <c:v>273.67</c:v>
                </c:pt>
                <c:pt idx="1002">
                  <c:v>273.74</c:v>
                </c:pt>
                <c:pt idx="1003">
                  <c:v>273.81</c:v>
                </c:pt>
                <c:pt idx="1004">
                  <c:v>273.88</c:v>
                </c:pt>
                <c:pt idx="1005">
                  <c:v>273.95</c:v>
                </c:pt>
                <c:pt idx="1006">
                  <c:v>274.01</c:v>
                </c:pt>
                <c:pt idx="1007">
                  <c:v>274.07</c:v>
                </c:pt>
                <c:pt idx="1008">
                  <c:v>274.13</c:v>
                </c:pt>
                <c:pt idx="1009">
                  <c:v>274.18</c:v>
                </c:pt>
                <c:pt idx="1010">
                  <c:v>274.24</c:v>
                </c:pt>
                <c:pt idx="1011">
                  <c:v>274.28999999999894</c:v>
                </c:pt>
                <c:pt idx="1012">
                  <c:v>274.33999999999969</c:v>
                </c:pt>
                <c:pt idx="1013">
                  <c:v>274.39</c:v>
                </c:pt>
                <c:pt idx="1014">
                  <c:v>274.44</c:v>
                </c:pt>
                <c:pt idx="1015">
                  <c:v>274.48999999999899</c:v>
                </c:pt>
                <c:pt idx="1016">
                  <c:v>274.52999999999969</c:v>
                </c:pt>
                <c:pt idx="1017">
                  <c:v>274.58</c:v>
                </c:pt>
                <c:pt idx="1018">
                  <c:v>274.62</c:v>
                </c:pt>
                <c:pt idx="1019">
                  <c:v>274.66000000000008</c:v>
                </c:pt>
                <c:pt idx="1020">
                  <c:v>274.7</c:v>
                </c:pt>
                <c:pt idx="1021">
                  <c:v>274.74</c:v>
                </c:pt>
                <c:pt idx="1022">
                  <c:v>274.77999999999969</c:v>
                </c:pt>
                <c:pt idx="1023">
                  <c:v>274.82</c:v>
                </c:pt>
                <c:pt idx="1024">
                  <c:v>274.85000000000002</c:v>
                </c:pt>
                <c:pt idx="1025">
                  <c:v>274.89</c:v>
                </c:pt>
                <c:pt idx="1026">
                  <c:v>274.91999999999899</c:v>
                </c:pt>
                <c:pt idx="1027">
                  <c:v>274.95999999999964</c:v>
                </c:pt>
                <c:pt idx="1028">
                  <c:v>274.98999999999899</c:v>
                </c:pt>
                <c:pt idx="1029">
                  <c:v>275.02</c:v>
                </c:pt>
                <c:pt idx="1030">
                  <c:v>275.06</c:v>
                </c:pt>
                <c:pt idx="1031">
                  <c:v>275.08999999999969</c:v>
                </c:pt>
                <c:pt idx="1032">
                  <c:v>275.12</c:v>
                </c:pt>
                <c:pt idx="1033">
                  <c:v>275.14999999999998</c:v>
                </c:pt>
                <c:pt idx="1034">
                  <c:v>275.18</c:v>
                </c:pt>
                <c:pt idx="1035">
                  <c:v>275.20999999999964</c:v>
                </c:pt>
                <c:pt idx="1036">
                  <c:v>275.22999999999894</c:v>
                </c:pt>
                <c:pt idx="1037">
                  <c:v>275.26</c:v>
                </c:pt>
                <c:pt idx="1038">
                  <c:v>275.28999999999894</c:v>
                </c:pt>
                <c:pt idx="1039">
                  <c:v>275.32</c:v>
                </c:pt>
                <c:pt idx="1040">
                  <c:v>275.33999999999969</c:v>
                </c:pt>
                <c:pt idx="1041">
                  <c:v>275.37</c:v>
                </c:pt>
                <c:pt idx="1042">
                  <c:v>275.39</c:v>
                </c:pt>
                <c:pt idx="1043">
                  <c:v>275.41999999999899</c:v>
                </c:pt>
                <c:pt idx="1044">
                  <c:v>275.44</c:v>
                </c:pt>
                <c:pt idx="1045">
                  <c:v>275.45999999999964</c:v>
                </c:pt>
                <c:pt idx="1046">
                  <c:v>275.48999999999899</c:v>
                </c:pt>
                <c:pt idx="1047">
                  <c:v>275.51</c:v>
                </c:pt>
                <c:pt idx="1048">
                  <c:v>275.52999999999969</c:v>
                </c:pt>
                <c:pt idx="1049">
                  <c:v>275.56</c:v>
                </c:pt>
                <c:pt idx="1050">
                  <c:v>275.58</c:v>
                </c:pt>
                <c:pt idx="1051">
                  <c:v>275.60000000000002</c:v>
                </c:pt>
                <c:pt idx="1052">
                  <c:v>275.62</c:v>
                </c:pt>
                <c:pt idx="1053">
                  <c:v>275.64000000000038</c:v>
                </c:pt>
                <c:pt idx="1054">
                  <c:v>275.66000000000008</c:v>
                </c:pt>
                <c:pt idx="1055">
                  <c:v>275.68</c:v>
                </c:pt>
                <c:pt idx="1056">
                  <c:v>275.7</c:v>
                </c:pt>
                <c:pt idx="1057">
                  <c:v>275.72000000000003</c:v>
                </c:pt>
                <c:pt idx="1058">
                  <c:v>275.74</c:v>
                </c:pt>
                <c:pt idx="1059">
                  <c:v>275.76</c:v>
                </c:pt>
                <c:pt idx="1060">
                  <c:v>275.77999999999969</c:v>
                </c:pt>
                <c:pt idx="1061">
                  <c:v>275.8</c:v>
                </c:pt>
                <c:pt idx="1062">
                  <c:v>275.82</c:v>
                </c:pt>
                <c:pt idx="1063">
                  <c:v>275.83</c:v>
                </c:pt>
                <c:pt idx="1064">
                  <c:v>275.85000000000002</c:v>
                </c:pt>
                <c:pt idx="1065">
                  <c:v>275.87</c:v>
                </c:pt>
                <c:pt idx="1066">
                  <c:v>275.89</c:v>
                </c:pt>
                <c:pt idx="1067">
                  <c:v>275.89999999999969</c:v>
                </c:pt>
                <c:pt idx="1068">
                  <c:v>275.91999999999899</c:v>
                </c:pt>
                <c:pt idx="1069">
                  <c:v>275.92999999999893</c:v>
                </c:pt>
                <c:pt idx="1070">
                  <c:v>275.95</c:v>
                </c:pt>
                <c:pt idx="1071">
                  <c:v>275.97000000000003</c:v>
                </c:pt>
                <c:pt idx="1072">
                  <c:v>275.97999999999894</c:v>
                </c:pt>
                <c:pt idx="1073">
                  <c:v>276</c:v>
                </c:pt>
                <c:pt idx="1074">
                  <c:v>276.01</c:v>
                </c:pt>
                <c:pt idx="1075">
                  <c:v>276.02999999999969</c:v>
                </c:pt>
                <c:pt idx="1076">
                  <c:v>276.04000000000002</c:v>
                </c:pt>
                <c:pt idx="1077">
                  <c:v>276.06</c:v>
                </c:pt>
                <c:pt idx="1078">
                  <c:v>276.07</c:v>
                </c:pt>
                <c:pt idx="1079">
                  <c:v>276.08999999999969</c:v>
                </c:pt>
                <c:pt idx="1080">
                  <c:v>276.10000000000002</c:v>
                </c:pt>
                <c:pt idx="1081">
                  <c:v>276.11</c:v>
                </c:pt>
                <c:pt idx="1082">
                  <c:v>276.13</c:v>
                </c:pt>
                <c:pt idx="1083">
                  <c:v>276.14000000000038</c:v>
                </c:pt>
                <c:pt idx="1084">
                  <c:v>276.14999999999998</c:v>
                </c:pt>
                <c:pt idx="1085">
                  <c:v>276.17</c:v>
                </c:pt>
                <c:pt idx="1086">
                  <c:v>276.18</c:v>
                </c:pt>
                <c:pt idx="1087">
                  <c:v>276.19</c:v>
                </c:pt>
                <c:pt idx="1088">
                  <c:v>276.20999999999964</c:v>
                </c:pt>
                <c:pt idx="1089">
                  <c:v>276.22000000000003</c:v>
                </c:pt>
                <c:pt idx="1090">
                  <c:v>276.22999999999894</c:v>
                </c:pt>
                <c:pt idx="1091">
                  <c:v>276.24</c:v>
                </c:pt>
                <c:pt idx="1092">
                  <c:v>276.25</c:v>
                </c:pt>
                <c:pt idx="1093">
                  <c:v>276.27</c:v>
                </c:pt>
                <c:pt idx="1094">
                  <c:v>276.27999999999969</c:v>
                </c:pt>
                <c:pt idx="1095">
                  <c:v>276.28999999999894</c:v>
                </c:pt>
                <c:pt idx="1096">
                  <c:v>276.3</c:v>
                </c:pt>
                <c:pt idx="1097">
                  <c:v>276.31</c:v>
                </c:pt>
                <c:pt idx="1098">
                  <c:v>276.32</c:v>
                </c:pt>
                <c:pt idx="1099">
                  <c:v>276.33</c:v>
                </c:pt>
                <c:pt idx="1100">
                  <c:v>276.33999999999969</c:v>
                </c:pt>
                <c:pt idx="1101">
                  <c:v>276.35000000000002</c:v>
                </c:pt>
                <c:pt idx="1102">
                  <c:v>276.36</c:v>
                </c:pt>
                <c:pt idx="1103">
                  <c:v>276.37</c:v>
                </c:pt>
                <c:pt idx="1104">
                  <c:v>276.38</c:v>
                </c:pt>
                <c:pt idx="1105">
                  <c:v>276.39</c:v>
                </c:pt>
                <c:pt idx="1106">
                  <c:v>276.39999999999969</c:v>
                </c:pt>
                <c:pt idx="1107">
                  <c:v>276.41000000000003</c:v>
                </c:pt>
                <c:pt idx="1108">
                  <c:v>276.41999999999899</c:v>
                </c:pt>
                <c:pt idx="1109">
                  <c:v>276.42999999999893</c:v>
                </c:pt>
                <c:pt idx="1110">
                  <c:v>276.44</c:v>
                </c:pt>
                <c:pt idx="1111">
                  <c:v>276.45</c:v>
                </c:pt>
                <c:pt idx="1112">
                  <c:v>276.45999999999964</c:v>
                </c:pt>
                <c:pt idx="1113">
                  <c:v>276.47000000000003</c:v>
                </c:pt>
                <c:pt idx="1114">
                  <c:v>276.47999999999894</c:v>
                </c:pt>
                <c:pt idx="1115">
                  <c:v>276.47999999999894</c:v>
                </c:pt>
                <c:pt idx="1116">
                  <c:v>276.48999999999899</c:v>
                </c:pt>
                <c:pt idx="1117">
                  <c:v>276.5</c:v>
                </c:pt>
                <c:pt idx="1118">
                  <c:v>276.51</c:v>
                </c:pt>
                <c:pt idx="1119">
                  <c:v>276.52</c:v>
                </c:pt>
                <c:pt idx="1120">
                  <c:v>276.52</c:v>
                </c:pt>
                <c:pt idx="1121">
                  <c:v>276.52999999999969</c:v>
                </c:pt>
                <c:pt idx="1122">
                  <c:v>276.54000000000002</c:v>
                </c:pt>
                <c:pt idx="1123">
                  <c:v>276.55</c:v>
                </c:pt>
                <c:pt idx="1124">
                  <c:v>276.55</c:v>
                </c:pt>
                <c:pt idx="1125">
                  <c:v>276.56</c:v>
                </c:pt>
                <c:pt idx="1126">
                  <c:v>276.57</c:v>
                </c:pt>
                <c:pt idx="1127">
                  <c:v>276.58</c:v>
                </c:pt>
                <c:pt idx="1128">
                  <c:v>276.58</c:v>
                </c:pt>
                <c:pt idx="1129">
                  <c:v>276.58999999999969</c:v>
                </c:pt>
                <c:pt idx="1130">
                  <c:v>276.60000000000002</c:v>
                </c:pt>
                <c:pt idx="1131">
                  <c:v>276.60000000000002</c:v>
                </c:pt>
                <c:pt idx="1132">
                  <c:v>276.61</c:v>
                </c:pt>
                <c:pt idx="1133">
                  <c:v>276.61</c:v>
                </c:pt>
                <c:pt idx="1134">
                  <c:v>276.62</c:v>
                </c:pt>
                <c:pt idx="1135">
                  <c:v>276.63</c:v>
                </c:pt>
                <c:pt idx="1136">
                  <c:v>276.63</c:v>
                </c:pt>
                <c:pt idx="1137">
                  <c:v>276.64000000000038</c:v>
                </c:pt>
                <c:pt idx="1138">
                  <c:v>276.64000000000038</c:v>
                </c:pt>
                <c:pt idx="1139">
                  <c:v>276.64999999999998</c:v>
                </c:pt>
                <c:pt idx="1140">
                  <c:v>276.64999999999998</c:v>
                </c:pt>
                <c:pt idx="1141">
                  <c:v>276.66000000000008</c:v>
                </c:pt>
                <c:pt idx="1142">
                  <c:v>276.67</c:v>
                </c:pt>
                <c:pt idx="1143">
                  <c:v>276.67</c:v>
                </c:pt>
                <c:pt idx="1144">
                  <c:v>276.68</c:v>
                </c:pt>
                <c:pt idx="1145">
                  <c:v>276.68</c:v>
                </c:pt>
                <c:pt idx="1146">
                  <c:v>276.69</c:v>
                </c:pt>
                <c:pt idx="1147">
                  <c:v>276.69</c:v>
                </c:pt>
                <c:pt idx="1148">
                  <c:v>276.69</c:v>
                </c:pt>
                <c:pt idx="1149">
                  <c:v>276.7</c:v>
                </c:pt>
                <c:pt idx="1150">
                  <c:v>276.7</c:v>
                </c:pt>
                <c:pt idx="1151">
                  <c:v>276.70999999999964</c:v>
                </c:pt>
                <c:pt idx="1152">
                  <c:v>276.70999999999964</c:v>
                </c:pt>
                <c:pt idx="1153">
                  <c:v>276.72000000000003</c:v>
                </c:pt>
                <c:pt idx="1154">
                  <c:v>276.72000000000003</c:v>
                </c:pt>
                <c:pt idx="1155">
                  <c:v>276.72000000000003</c:v>
                </c:pt>
                <c:pt idx="1156">
                  <c:v>276.72999999999894</c:v>
                </c:pt>
                <c:pt idx="1157">
                  <c:v>276.72999999999894</c:v>
                </c:pt>
                <c:pt idx="1158">
                  <c:v>276.72999999999894</c:v>
                </c:pt>
                <c:pt idx="1159">
                  <c:v>276.74</c:v>
                </c:pt>
                <c:pt idx="1160">
                  <c:v>276.74</c:v>
                </c:pt>
                <c:pt idx="1161">
                  <c:v>276.74</c:v>
                </c:pt>
                <c:pt idx="1162">
                  <c:v>276.75</c:v>
                </c:pt>
                <c:pt idx="1163">
                  <c:v>276.75</c:v>
                </c:pt>
                <c:pt idx="1164">
                  <c:v>276.75</c:v>
                </c:pt>
                <c:pt idx="1165">
                  <c:v>276.76</c:v>
                </c:pt>
                <c:pt idx="1166">
                  <c:v>276.76</c:v>
                </c:pt>
                <c:pt idx="1167">
                  <c:v>276.76</c:v>
                </c:pt>
                <c:pt idx="1168">
                  <c:v>276.76</c:v>
                </c:pt>
                <c:pt idx="1169">
                  <c:v>276.77</c:v>
                </c:pt>
                <c:pt idx="1170">
                  <c:v>276.77</c:v>
                </c:pt>
                <c:pt idx="1171">
                  <c:v>276.77</c:v>
                </c:pt>
                <c:pt idx="1172">
                  <c:v>276.77</c:v>
                </c:pt>
                <c:pt idx="1173">
                  <c:v>276.77999999999969</c:v>
                </c:pt>
                <c:pt idx="1174">
                  <c:v>276.77999999999969</c:v>
                </c:pt>
                <c:pt idx="1175">
                  <c:v>276.77999999999969</c:v>
                </c:pt>
                <c:pt idx="1176">
                  <c:v>276.77999999999969</c:v>
                </c:pt>
                <c:pt idx="1177">
                  <c:v>276.77999999999969</c:v>
                </c:pt>
                <c:pt idx="1178">
                  <c:v>276.77999999999969</c:v>
                </c:pt>
                <c:pt idx="1179">
                  <c:v>276.78999999999894</c:v>
                </c:pt>
                <c:pt idx="1180">
                  <c:v>276.78999999999894</c:v>
                </c:pt>
                <c:pt idx="1181">
                  <c:v>276.78999999999894</c:v>
                </c:pt>
                <c:pt idx="1182">
                  <c:v>276.78999999999894</c:v>
                </c:pt>
                <c:pt idx="1183">
                  <c:v>276.78999999999894</c:v>
                </c:pt>
                <c:pt idx="1184">
                  <c:v>276.78999999999894</c:v>
                </c:pt>
                <c:pt idx="1185">
                  <c:v>276.78999999999894</c:v>
                </c:pt>
                <c:pt idx="1186">
                  <c:v>276.78999999999894</c:v>
                </c:pt>
                <c:pt idx="1187">
                  <c:v>276.78999999999894</c:v>
                </c:pt>
                <c:pt idx="1188">
                  <c:v>276.78999999999894</c:v>
                </c:pt>
                <c:pt idx="1189">
                  <c:v>276.78999999999894</c:v>
                </c:pt>
                <c:pt idx="1190">
                  <c:v>276.8</c:v>
                </c:pt>
                <c:pt idx="1191">
                  <c:v>276.8</c:v>
                </c:pt>
                <c:pt idx="1192">
                  <c:v>276.8</c:v>
                </c:pt>
                <c:pt idx="1193">
                  <c:v>276.8</c:v>
                </c:pt>
                <c:pt idx="1194">
                  <c:v>276.8</c:v>
                </c:pt>
                <c:pt idx="1195">
                  <c:v>276.8</c:v>
                </c:pt>
                <c:pt idx="1196">
                  <c:v>276.8</c:v>
                </c:pt>
                <c:pt idx="1197">
                  <c:v>276.8</c:v>
                </c:pt>
                <c:pt idx="1198">
                  <c:v>276.8</c:v>
                </c:pt>
                <c:pt idx="1199">
                  <c:v>276.78999999999894</c:v>
                </c:pt>
                <c:pt idx="1200">
                  <c:v>276.78999999999894</c:v>
                </c:pt>
                <c:pt idx="1201">
                  <c:v>276.78999999999894</c:v>
                </c:pt>
                <c:pt idx="1202">
                  <c:v>276.78999999999894</c:v>
                </c:pt>
                <c:pt idx="1203">
                  <c:v>276.78999999999894</c:v>
                </c:pt>
                <c:pt idx="1204">
                  <c:v>276.78999999999894</c:v>
                </c:pt>
                <c:pt idx="1205">
                  <c:v>276.78999999999894</c:v>
                </c:pt>
                <c:pt idx="1206">
                  <c:v>276.78999999999894</c:v>
                </c:pt>
                <c:pt idx="1207">
                  <c:v>276.78999999999894</c:v>
                </c:pt>
                <c:pt idx="1208">
                  <c:v>276.78999999999894</c:v>
                </c:pt>
                <c:pt idx="1209">
                  <c:v>276.78999999999894</c:v>
                </c:pt>
                <c:pt idx="1210">
                  <c:v>276.77999999999969</c:v>
                </c:pt>
                <c:pt idx="1211">
                  <c:v>276.77999999999969</c:v>
                </c:pt>
                <c:pt idx="1212">
                  <c:v>276.77999999999969</c:v>
                </c:pt>
                <c:pt idx="1213">
                  <c:v>276.77999999999969</c:v>
                </c:pt>
                <c:pt idx="1214">
                  <c:v>276.77999999999969</c:v>
                </c:pt>
                <c:pt idx="1215">
                  <c:v>276.77999999999969</c:v>
                </c:pt>
                <c:pt idx="1216">
                  <c:v>276.77</c:v>
                </c:pt>
                <c:pt idx="1217">
                  <c:v>276.77</c:v>
                </c:pt>
                <c:pt idx="1218">
                  <c:v>276.77</c:v>
                </c:pt>
                <c:pt idx="1219">
                  <c:v>276.77</c:v>
                </c:pt>
                <c:pt idx="1220">
                  <c:v>276.77</c:v>
                </c:pt>
                <c:pt idx="1221">
                  <c:v>276.76</c:v>
                </c:pt>
                <c:pt idx="1222">
                  <c:v>276.76</c:v>
                </c:pt>
                <c:pt idx="1223">
                  <c:v>276.76</c:v>
                </c:pt>
                <c:pt idx="1224">
                  <c:v>276.76</c:v>
                </c:pt>
                <c:pt idx="1225">
                  <c:v>276.75</c:v>
                </c:pt>
                <c:pt idx="1226">
                  <c:v>276.75</c:v>
                </c:pt>
                <c:pt idx="1227">
                  <c:v>276.75</c:v>
                </c:pt>
                <c:pt idx="1228">
                  <c:v>276.74</c:v>
                </c:pt>
                <c:pt idx="1229">
                  <c:v>276.74</c:v>
                </c:pt>
                <c:pt idx="1230">
                  <c:v>276.74</c:v>
                </c:pt>
                <c:pt idx="1231">
                  <c:v>276.72999999999894</c:v>
                </c:pt>
                <c:pt idx="1232">
                  <c:v>276.72999999999894</c:v>
                </c:pt>
                <c:pt idx="1233">
                  <c:v>276.72999999999894</c:v>
                </c:pt>
                <c:pt idx="1234">
                  <c:v>276.72000000000003</c:v>
                </c:pt>
                <c:pt idx="1235">
                  <c:v>276.72000000000003</c:v>
                </c:pt>
                <c:pt idx="1236">
                  <c:v>276.72000000000003</c:v>
                </c:pt>
                <c:pt idx="1237">
                  <c:v>276.70999999999964</c:v>
                </c:pt>
                <c:pt idx="1238">
                  <c:v>276.70999999999964</c:v>
                </c:pt>
                <c:pt idx="1239">
                  <c:v>276.7</c:v>
                </c:pt>
                <c:pt idx="1240">
                  <c:v>276.7</c:v>
                </c:pt>
                <c:pt idx="1241">
                  <c:v>276.7</c:v>
                </c:pt>
                <c:pt idx="1242">
                  <c:v>276.69</c:v>
                </c:pt>
                <c:pt idx="1243">
                  <c:v>276.69</c:v>
                </c:pt>
                <c:pt idx="1244">
                  <c:v>276.68</c:v>
                </c:pt>
                <c:pt idx="1245">
                  <c:v>276.68</c:v>
                </c:pt>
                <c:pt idx="1246">
                  <c:v>276.67</c:v>
                </c:pt>
                <c:pt idx="1247">
                  <c:v>276.67</c:v>
                </c:pt>
                <c:pt idx="1248">
                  <c:v>276.66000000000008</c:v>
                </c:pt>
                <c:pt idx="1249">
                  <c:v>276.66000000000008</c:v>
                </c:pt>
                <c:pt idx="1250">
                  <c:v>276.64999999999998</c:v>
                </c:pt>
                <c:pt idx="1251">
                  <c:v>276.64999999999998</c:v>
                </c:pt>
                <c:pt idx="1252">
                  <c:v>276.64000000000038</c:v>
                </c:pt>
                <c:pt idx="1253">
                  <c:v>276.64000000000038</c:v>
                </c:pt>
                <c:pt idx="1254">
                  <c:v>276.63</c:v>
                </c:pt>
                <c:pt idx="1255">
                  <c:v>276.63</c:v>
                </c:pt>
                <c:pt idx="1256">
                  <c:v>276.62</c:v>
                </c:pt>
                <c:pt idx="1257">
                  <c:v>276.62</c:v>
                </c:pt>
                <c:pt idx="1258">
                  <c:v>276.61</c:v>
                </c:pt>
                <c:pt idx="1259">
                  <c:v>276.60000000000002</c:v>
                </c:pt>
                <c:pt idx="1260">
                  <c:v>276.60000000000002</c:v>
                </c:pt>
                <c:pt idx="1261">
                  <c:v>276.58999999999969</c:v>
                </c:pt>
                <c:pt idx="1262">
                  <c:v>276.58999999999969</c:v>
                </c:pt>
                <c:pt idx="1263">
                  <c:v>276.58</c:v>
                </c:pt>
                <c:pt idx="1264">
                  <c:v>276.57</c:v>
                </c:pt>
                <c:pt idx="1265">
                  <c:v>276.57</c:v>
                </c:pt>
                <c:pt idx="1266">
                  <c:v>276.56</c:v>
                </c:pt>
                <c:pt idx="1267">
                  <c:v>276.55</c:v>
                </c:pt>
                <c:pt idx="1268">
                  <c:v>276.55</c:v>
                </c:pt>
                <c:pt idx="1269">
                  <c:v>276.54000000000002</c:v>
                </c:pt>
                <c:pt idx="1270">
                  <c:v>276.52999999999969</c:v>
                </c:pt>
                <c:pt idx="1271">
                  <c:v>276.52999999999969</c:v>
                </c:pt>
                <c:pt idx="1272">
                  <c:v>276.52</c:v>
                </c:pt>
                <c:pt idx="1273">
                  <c:v>276.51</c:v>
                </c:pt>
                <c:pt idx="1274">
                  <c:v>276.5</c:v>
                </c:pt>
                <c:pt idx="1275">
                  <c:v>276.5</c:v>
                </c:pt>
                <c:pt idx="1276">
                  <c:v>276.48999999999899</c:v>
                </c:pt>
                <c:pt idx="1277">
                  <c:v>276.47999999999894</c:v>
                </c:pt>
                <c:pt idx="1278">
                  <c:v>276.47000000000003</c:v>
                </c:pt>
                <c:pt idx="1279">
                  <c:v>276.45999999999964</c:v>
                </c:pt>
                <c:pt idx="1280">
                  <c:v>276.45999999999964</c:v>
                </c:pt>
                <c:pt idx="1281">
                  <c:v>276.45</c:v>
                </c:pt>
                <c:pt idx="1282">
                  <c:v>276.44</c:v>
                </c:pt>
                <c:pt idx="1283">
                  <c:v>276.42999999999893</c:v>
                </c:pt>
                <c:pt idx="1284">
                  <c:v>276.41999999999899</c:v>
                </c:pt>
                <c:pt idx="1285">
                  <c:v>276.41999999999899</c:v>
                </c:pt>
                <c:pt idx="1286">
                  <c:v>276.41000000000003</c:v>
                </c:pt>
                <c:pt idx="1287">
                  <c:v>276.39999999999969</c:v>
                </c:pt>
                <c:pt idx="1288">
                  <c:v>276.39</c:v>
                </c:pt>
                <c:pt idx="1289">
                  <c:v>276.38</c:v>
                </c:pt>
                <c:pt idx="1290">
                  <c:v>276.37</c:v>
                </c:pt>
                <c:pt idx="1291">
                  <c:v>276.36</c:v>
                </c:pt>
                <c:pt idx="1292">
                  <c:v>276.35000000000002</c:v>
                </c:pt>
                <c:pt idx="1293">
                  <c:v>276.33999999999969</c:v>
                </c:pt>
                <c:pt idx="1294">
                  <c:v>276.33</c:v>
                </c:pt>
                <c:pt idx="1295">
                  <c:v>276.32</c:v>
                </c:pt>
                <c:pt idx="1296">
                  <c:v>276.31</c:v>
                </c:pt>
                <c:pt idx="1297">
                  <c:v>276.3</c:v>
                </c:pt>
                <c:pt idx="1298">
                  <c:v>276.28999999999894</c:v>
                </c:pt>
                <c:pt idx="1299">
                  <c:v>276.27999999999969</c:v>
                </c:pt>
                <c:pt idx="1300">
                  <c:v>276.27</c:v>
                </c:pt>
                <c:pt idx="1301">
                  <c:v>276.26</c:v>
                </c:pt>
                <c:pt idx="1302">
                  <c:v>276.25</c:v>
                </c:pt>
                <c:pt idx="1303">
                  <c:v>276.24</c:v>
                </c:pt>
                <c:pt idx="1304">
                  <c:v>276.22999999999894</c:v>
                </c:pt>
                <c:pt idx="1305">
                  <c:v>276.22000000000003</c:v>
                </c:pt>
                <c:pt idx="1306">
                  <c:v>276.20999999999964</c:v>
                </c:pt>
                <c:pt idx="1307">
                  <c:v>276.2</c:v>
                </c:pt>
                <c:pt idx="1308">
                  <c:v>276.19</c:v>
                </c:pt>
                <c:pt idx="1309">
                  <c:v>276.18</c:v>
                </c:pt>
                <c:pt idx="1310">
                  <c:v>276.16000000000008</c:v>
                </c:pt>
                <c:pt idx="1311">
                  <c:v>276.14999999999998</c:v>
                </c:pt>
                <c:pt idx="1312">
                  <c:v>276.14000000000038</c:v>
                </c:pt>
                <c:pt idx="1313">
                  <c:v>276.13</c:v>
                </c:pt>
                <c:pt idx="1314">
                  <c:v>276.12</c:v>
                </c:pt>
                <c:pt idx="1315">
                  <c:v>276.11</c:v>
                </c:pt>
                <c:pt idx="1316">
                  <c:v>276.08999999999969</c:v>
                </c:pt>
                <c:pt idx="1317">
                  <c:v>276.08</c:v>
                </c:pt>
                <c:pt idx="1318">
                  <c:v>276.07</c:v>
                </c:pt>
                <c:pt idx="1319">
                  <c:v>276.06</c:v>
                </c:pt>
                <c:pt idx="1320">
                  <c:v>276.04000000000002</c:v>
                </c:pt>
                <c:pt idx="1321">
                  <c:v>276.02999999999969</c:v>
                </c:pt>
                <c:pt idx="1322">
                  <c:v>276.02</c:v>
                </c:pt>
                <c:pt idx="1323">
                  <c:v>276</c:v>
                </c:pt>
                <c:pt idx="1324">
                  <c:v>275.98999999999899</c:v>
                </c:pt>
                <c:pt idx="1325">
                  <c:v>275.97999999999894</c:v>
                </c:pt>
                <c:pt idx="1326">
                  <c:v>275.95999999999964</c:v>
                </c:pt>
                <c:pt idx="1327">
                  <c:v>275.95</c:v>
                </c:pt>
                <c:pt idx="1328">
                  <c:v>275.94</c:v>
                </c:pt>
                <c:pt idx="1329">
                  <c:v>275.91999999999899</c:v>
                </c:pt>
                <c:pt idx="1330">
                  <c:v>275.91000000000003</c:v>
                </c:pt>
                <c:pt idx="1331">
                  <c:v>275.89</c:v>
                </c:pt>
                <c:pt idx="1332">
                  <c:v>275.88</c:v>
                </c:pt>
                <c:pt idx="1333">
                  <c:v>275.87</c:v>
                </c:pt>
                <c:pt idx="1334">
                  <c:v>275.85000000000002</c:v>
                </c:pt>
                <c:pt idx="1335">
                  <c:v>275.83999999999969</c:v>
                </c:pt>
                <c:pt idx="1336">
                  <c:v>275.82</c:v>
                </c:pt>
                <c:pt idx="1337">
                  <c:v>275.81</c:v>
                </c:pt>
                <c:pt idx="1338">
                  <c:v>275.78999999999894</c:v>
                </c:pt>
                <c:pt idx="1339">
                  <c:v>275.77</c:v>
                </c:pt>
                <c:pt idx="1340">
                  <c:v>275.76</c:v>
                </c:pt>
                <c:pt idx="1341">
                  <c:v>275.74</c:v>
                </c:pt>
                <c:pt idx="1342">
                  <c:v>275.72999999999894</c:v>
                </c:pt>
                <c:pt idx="1343">
                  <c:v>275.70999999999964</c:v>
                </c:pt>
                <c:pt idx="1344">
                  <c:v>275.69</c:v>
                </c:pt>
                <c:pt idx="1345">
                  <c:v>275.68</c:v>
                </c:pt>
                <c:pt idx="1346">
                  <c:v>275.66000000000008</c:v>
                </c:pt>
                <c:pt idx="1347">
                  <c:v>275.64000000000038</c:v>
                </c:pt>
                <c:pt idx="1348">
                  <c:v>275.63</c:v>
                </c:pt>
                <c:pt idx="1349">
                  <c:v>275.61</c:v>
                </c:pt>
                <c:pt idx="1350">
                  <c:v>275.58999999999969</c:v>
                </c:pt>
                <c:pt idx="1351">
                  <c:v>275.58</c:v>
                </c:pt>
                <c:pt idx="1352">
                  <c:v>275.56</c:v>
                </c:pt>
                <c:pt idx="1353">
                  <c:v>275.54000000000002</c:v>
                </c:pt>
                <c:pt idx="1354">
                  <c:v>275.52</c:v>
                </c:pt>
                <c:pt idx="1355">
                  <c:v>275.5</c:v>
                </c:pt>
                <c:pt idx="1356">
                  <c:v>275.47999999999894</c:v>
                </c:pt>
                <c:pt idx="1357">
                  <c:v>275.47000000000003</c:v>
                </c:pt>
                <c:pt idx="1358">
                  <c:v>275.45</c:v>
                </c:pt>
                <c:pt idx="1359">
                  <c:v>275.42999999999893</c:v>
                </c:pt>
                <c:pt idx="1360">
                  <c:v>275.41000000000003</c:v>
                </c:pt>
                <c:pt idx="1361">
                  <c:v>275.39</c:v>
                </c:pt>
                <c:pt idx="1362">
                  <c:v>275.37</c:v>
                </c:pt>
                <c:pt idx="1363">
                  <c:v>275.35000000000002</c:v>
                </c:pt>
                <c:pt idx="1364">
                  <c:v>275.33</c:v>
                </c:pt>
                <c:pt idx="1365">
                  <c:v>275.31</c:v>
                </c:pt>
                <c:pt idx="1366">
                  <c:v>275.28999999999894</c:v>
                </c:pt>
                <c:pt idx="1367">
                  <c:v>275.27</c:v>
                </c:pt>
                <c:pt idx="1368">
                  <c:v>275.25</c:v>
                </c:pt>
                <c:pt idx="1369">
                  <c:v>275.22999999999894</c:v>
                </c:pt>
                <c:pt idx="1370">
                  <c:v>275.20999999999964</c:v>
                </c:pt>
                <c:pt idx="1371">
                  <c:v>275.18</c:v>
                </c:pt>
                <c:pt idx="1372">
                  <c:v>275.16000000000008</c:v>
                </c:pt>
                <c:pt idx="1373">
                  <c:v>275.14000000000038</c:v>
                </c:pt>
                <c:pt idx="1374">
                  <c:v>275.12</c:v>
                </c:pt>
                <c:pt idx="1375">
                  <c:v>275.10000000000002</c:v>
                </c:pt>
                <c:pt idx="1376">
                  <c:v>275.07</c:v>
                </c:pt>
                <c:pt idx="1377">
                  <c:v>275.05</c:v>
                </c:pt>
                <c:pt idx="1378">
                  <c:v>275.02999999999969</c:v>
                </c:pt>
                <c:pt idx="1379">
                  <c:v>275</c:v>
                </c:pt>
                <c:pt idx="1380">
                  <c:v>274.97999999999894</c:v>
                </c:pt>
                <c:pt idx="1381">
                  <c:v>274.95999999999964</c:v>
                </c:pt>
                <c:pt idx="1382">
                  <c:v>274.92999999999893</c:v>
                </c:pt>
                <c:pt idx="1383">
                  <c:v>274.91000000000003</c:v>
                </c:pt>
                <c:pt idx="1384">
                  <c:v>274.88</c:v>
                </c:pt>
                <c:pt idx="1385">
                  <c:v>274.86</c:v>
                </c:pt>
                <c:pt idx="1386">
                  <c:v>274.83</c:v>
                </c:pt>
                <c:pt idx="1387">
                  <c:v>274.81</c:v>
                </c:pt>
                <c:pt idx="1388">
                  <c:v>274.77999999999969</c:v>
                </c:pt>
                <c:pt idx="1389">
                  <c:v>274.76</c:v>
                </c:pt>
                <c:pt idx="1390">
                  <c:v>274.72999999999894</c:v>
                </c:pt>
                <c:pt idx="1391">
                  <c:v>274.7</c:v>
                </c:pt>
                <c:pt idx="1392">
                  <c:v>274.68</c:v>
                </c:pt>
                <c:pt idx="1393">
                  <c:v>274.64999999999998</c:v>
                </c:pt>
                <c:pt idx="1394">
                  <c:v>274.62</c:v>
                </c:pt>
                <c:pt idx="1395">
                  <c:v>274.58999999999969</c:v>
                </c:pt>
                <c:pt idx="1396">
                  <c:v>274.57</c:v>
                </c:pt>
                <c:pt idx="1397">
                  <c:v>274.54000000000002</c:v>
                </c:pt>
                <c:pt idx="1398">
                  <c:v>274.51</c:v>
                </c:pt>
                <c:pt idx="1399">
                  <c:v>274.47999999999894</c:v>
                </c:pt>
                <c:pt idx="1400">
                  <c:v>274.45</c:v>
                </c:pt>
                <c:pt idx="1401">
                  <c:v>274.41999999999899</c:v>
                </c:pt>
                <c:pt idx="1402">
                  <c:v>274.39</c:v>
                </c:pt>
                <c:pt idx="1403">
                  <c:v>274.36</c:v>
                </c:pt>
                <c:pt idx="1404">
                  <c:v>274.33</c:v>
                </c:pt>
                <c:pt idx="1405">
                  <c:v>274.3</c:v>
                </c:pt>
                <c:pt idx="1406">
                  <c:v>274.27</c:v>
                </c:pt>
                <c:pt idx="1407">
                  <c:v>274.24</c:v>
                </c:pt>
                <c:pt idx="1408">
                  <c:v>274.2</c:v>
                </c:pt>
                <c:pt idx="1409">
                  <c:v>274.17</c:v>
                </c:pt>
                <c:pt idx="1410">
                  <c:v>274.14000000000038</c:v>
                </c:pt>
                <c:pt idx="1411">
                  <c:v>274.11</c:v>
                </c:pt>
                <c:pt idx="1412">
                  <c:v>274.07</c:v>
                </c:pt>
                <c:pt idx="1413">
                  <c:v>274.04000000000002</c:v>
                </c:pt>
                <c:pt idx="1414">
                  <c:v>274.01</c:v>
                </c:pt>
                <c:pt idx="1415">
                  <c:v>273.97000000000003</c:v>
                </c:pt>
                <c:pt idx="1416">
                  <c:v>273.94</c:v>
                </c:pt>
                <c:pt idx="1417">
                  <c:v>273.89999999999969</c:v>
                </c:pt>
                <c:pt idx="1418">
                  <c:v>273.87</c:v>
                </c:pt>
                <c:pt idx="1419">
                  <c:v>273.83</c:v>
                </c:pt>
                <c:pt idx="1420">
                  <c:v>273.78999999999894</c:v>
                </c:pt>
                <c:pt idx="1421">
                  <c:v>273.76</c:v>
                </c:pt>
                <c:pt idx="1422">
                  <c:v>273.72000000000003</c:v>
                </c:pt>
                <c:pt idx="1423">
                  <c:v>273.68</c:v>
                </c:pt>
                <c:pt idx="1424">
                  <c:v>273.64000000000038</c:v>
                </c:pt>
                <c:pt idx="1425">
                  <c:v>273.60000000000002</c:v>
                </c:pt>
                <c:pt idx="1426">
                  <c:v>273.56</c:v>
                </c:pt>
                <c:pt idx="1427">
                  <c:v>273.52</c:v>
                </c:pt>
                <c:pt idx="1428">
                  <c:v>273.47999999999894</c:v>
                </c:pt>
                <c:pt idx="1429">
                  <c:v>273.44</c:v>
                </c:pt>
                <c:pt idx="1430">
                  <c:v>273.39999999999969</c:v>
                </c:pt>
                <c:pt idx="1431">
                  <c:v>273.36</c:v>
                </c:pt>
                <c:pt idx="1432">
                  <c:v>273.32</c:v>
                </c:pt>
                <c:pt idx="1433">
                  <c:v>273.27999999999969</c:v>
                </c:pt>
                <c:pt idx="1434">
                  <c:v>273.22999999999894</c:v>
                </c:pt>
                <c:pt idx="1435">
                  <c:v>273.19</c:v>
                </c:pt>
                <c:pt idx="1436">
                  <c:v>273.14999999999998</c:v>
                </c:pt>
                <c:pt idx="1437">
                  <c:v>273.10000000000002</c:v>
                </c:pt>
                <c:pt idx="1438">
                  <c:v>273.06</c:v>
                </c:pt>
                <c:pt idx="1439">
                  <c:v>273.01</c:v>
                </c:pt>
                <c:pt idx="1440">
                  <c:v>272.97000000000003</c:v>
                </c:pt>
                <c:pt idx="1441">
                  <c:v>272.91999999999899</c:v>
                </c:pt>
                <c:pt idx="1442">
                  <c:v>272.87</c:v>
                </c:pt>
                <c:pt idx="1443">
                  <c:v>272.82</c:v>
                </c:pt>
                <c:pt idx="1444">
                  <c:v>272.77</c:v>
                </c:pt>
                <c:pt idx="1445">
                  <c:v>272.72999999999894</c:v>
                </c:pt>
                <c:pt idx="1446">
                  <c:v>272.68</c:v>
                </c:pt>
                <c:pt idx="1447">
                  <c:v>272.63</c:v>
                </c:pt>
                <c:pt idx="1448">
                  <c:v>272.57</c:v>
                </c:pt>
                <c:pt idx="1449">
                  <c:v>272.52</c:v>
                </c:pt>
                <c:pt idx="1450">
                  <c:v>272.47000000000003</c:v>
                </c:pt>
                <c:pt idx="1451">
                  <c:v>272.41999999999899</c:v>
                </c:pt>
                <c:pt idx="1452">
                  <c:v>272.37</c:v>
                </c:pt>
                <c:pt idx="1453">
                  <c:v>272.31</c:v>
                </c:pt>
                <c:pt idx="1454">
                  <c:v>272.26</c:v>
                </c:pt>
                <c:pt idx="1455">
                  <c:v>272.2</c:v>
                </c:pt>
                <c:pt idx="1456">
                  <c:v>272.14000000000038</c:v>
                </c:pt>
                <c:pt idx="1457">
                  <c:v>272.08999999999969</c:v>
                </c:pt>
                <c:pt idx="1458">
                  <c:v>272.02999999999969</c:v>
                </c:pt>
                <c:pt idx="1459">
                  <c:v>271.97000000000003</c:v>
                </c:pt>
                <c:pt idx="1460">
                  <c:v>271.91000000000003</c:v>
                </c:pt>
                <c:pt idx="1461">
                  <c:v>271.85000000000002</c:v>
                </c:pt>
                <c:pt idx="1462">
                  <c:v>271.78999999999894</c:v>
                </c:pt>
                <c:pt idx="1463">
                  <c:v>271.72999999999894</c:v>
                </c:pt>
                <c:pt idx="1464">
                  <c:v>271.67</c:v>
                </c:pt>
                <c:pt idx="1465">
                  <c:v>271.60000000000002</c:v>
                </c:pt>
                <c:pt idx="1466">
                  <c:v>271.54000000000002</c:v>
                </c:pt>
                <c:pt idx="1467">
                  <c:v>271.47000000000003</c:v>
                </c:pt>
                <c:pt idx="1468">
                  <c:v>271.41000000000003</c:v>
                </c:pt>
                <c:pt idx="1469">
                  <c:v>271.33999999999969</c:v>
                </c:pt>
                <c:pt idx="1470">
                  <c:v>271.27</c:v>
                </c:pt>
                <c:pt idx="1471">
                  <c:v>271.2</c:v>
                </c:pt>
                <c:pt idx="1472">
                  <c:v>271.13</c:v>
                </c:pt>
                <c:pt idx="1473">
                  <c:v>271.06</c:v>
                </c:pt>
                <c:pt idx="1474">
                  <c:v>270.98999999999899</c:v>
                </c:pt>
                <c:pt idx="1475">
                  <c:v>270.91000000000003</c:v>
                </c:pt>
                <c:pt idx="1476">
                  <c:v>270.83999999999969</c:v>
                </c:pt>
                <c:pt idx="1477">
                  <c:v>270.77</c:v>
                </c:pt>
                <c:pt idx="1478">
                  <c:v>270.69</c:v>
                </c:pt>
                <c:pt idx="1479">
                  <c:v>270.61</c:v>
                </c:pt>
                <c:pt idx="1480">
                  <c:v>270.52999999999969</c:v>
                </c:pt>
                <c:pt idx="1481">
                  <c:v>270.45</c:v>
                </c:pt>
                <c:pt idx="1482">
                  <c:v>270.37</c:v>
                </c:pt>
                <c:pt idx="1483">
                  <c:v>270.28999999999894</c:v>
                </c:pt>
                <c:pt idx="1484">
                  <c:v>270.20999999999964</c:v>
                </c:pt>
                <c:pt idx="1485">
                  <c:v>270.12</c:v>
                </c:pt>
                <c:pt idx="1486">
                  <c:v>270.02999999999969</c:v>
                </c:pt>
                <c:pt idx="1487">
                  <c:v>269.95</c:v>
                </c:pt>
                <c:pt idx="1488">
                  <c:v>269.86</c:v>
                </c:pt>
                <c:pt idx="1489">
                  <c:v>269.77</c:v>
                </c:pt>
                <c:pt idx="1490">
                  <c:v>269.67</c:v>
                </c:pt>
                <c:pt idx="1491">
                  <c:v>269.58</c:v>
                </c:pt>
                <c:pt idx="1492">
                  <c:v>269.48999999999899</c:v>
                </c:pt>
                <c:pt idx="1493">
                  <c:v>269.39</c:v>
                </c:pt>
                <c:pt idx="1494">
                  <c:v>269.28999999999894</c:v>
                </c:pt>
                <c:pt idx="1495">
                  <c:v>269.19</c:v>
                </c:pt>
                <c:pt idx="1496">
                  <c:v>269.08999999999969</c:v>
                </c:pt>
                <c:pt idx="1497">
                  <c:v>268.98999999999899</c:v>
                </c:pt>
                <c:pt idx="1498">
                  <c:v>268.88</c:v>
                </c:pt>
                <c:pt idx="1499">
                  <c:v>268.77</c:v>
                </c:pt>
                <c:pt idx="1500">
                  <c:v>268.66000000000008</c:v>
                </c:pt>
                <c:pt idx="1501">
                  <c:v>268.55</c:v>
                </c:pt>
                <c:pt idx="1502">
                  <c:v>268.44</c:v>
                </c:pt>
                <c:pt idx="1503">
                  <c:v>268.32</c:v>
                </c:pt>
                <c:pt idx="1504">
                  <c:v>268.20999999999964</c:v>
                </c:pt>
                <c:pt idx="1505">
                  <c:v>268.08999999999969</c:v>
                </c:pt>
                <c:pt idx="1506">
                  <c:v>267.95999999999964</c:v>
                </c:pt>
                <c:pt idx="1507">
                  <c:v>267.83999999999969</c:v>
                </c:pt>
                <c:pt idx="1508">
                  <c:v>267.70999999999964</c:v>
                </c:pt>
                <c:pt idx="1509">
                  <c:v>267.58</c:v>
                </c:pt>
                <c:pt idx="1510">
                  <c:v>267.45</c:v>
                </c:pt>
                <c:pt idx="1511">
                  <c:v>267.31</c:v>
                </c:pt>
                <c:pt idx="1512">
                  <c:v>267.18</c:v>
                </c:pt>
                <c:pt idx="1513">
                  <c:v>267.04000000000002</c:v>
                </c:pt>
                <c:pt idx="1514">
                  <c:v>266.89</c:v>
                </c:pt>
                <c:pt idx="1515">
                  <c:v>266.75</c:v>
                </c:pt>
                <c:pt idx="1516">
                  <c:v>266.60000000000002</c:v>
                </c:pt>
                <c:pt idx="1517">
                  <c:v>266.45</c:v>
                </c:pt>
                <c:pt idx="1518">
                  <c:v>266.28999999999894</c:v>
                </c:pt>
                <c:pt idx="1519">
                  <c:v>266.13</c:v>
                </c:pt>
                <c:pt idx="1520">
                  <c:v>265.97000000000003</c:v>
                </c:pt>
                <c:pt idx="1521">
                  <c:v>265.8</c:v>
                </c:pt>
                <c:pt idx="1522">
                  <c:v>265.63</c:v>
                </c:pt>
                <c:pt idx="1523">
                  <c:v>265.45999999999964</c:v>
                </c:pt>
                <c:pt idx="1524">
                  <c:v>265.27999999999969</c:v>
                </c:pt>
                <c:pt idx="1525">
                  <c:v>265.10000000000002</c:v>
                </c:pt>
                <c:pt idx="1526">
                  <c:v>264.91000000000003</c:v>
                </c:pt>
                <c:pt idx="1527">
                  <c:v>264.72000000000003</c:v>
                </c:pt>
                <c:pt idx="1528">
                  <c:v>264.52</c:v>
                </c:pt>
                <c:pt idx="1529">
                  <c:v>264.32</c:v>
                </c:pt>
                <c:pt idx="1530">
                  <c:v>264.12</c:v>
                </c:pt>
                <c:pt idx="1531">
                  <c:v>263.91000000000003</c:v>
                </c:pt>
                <c:pt idx="1532">
                  <c:v>263.69</c:v>
                </c:pt>
                <c:pt idx="1533">
                  <c:v>263.47000000000003</c:v>
                </c:pt>
                <c:pt idx="1534">
                  <c:v>263.25</c:v>
                </c:pt>
                <c:pt idx="1535">
                  <c:v>263.01</c:v>
                </c:pt>
                <c:pt idx="1536">
                  <c:v>262.77999999999969</c:v>
                </c:pt>
                <c:pt idx="1537">
                  <c:v>262.52999999999969</c:v>
                </c:pt>
                <c:pt idx="1538">
                  <c:v>262.27999999999969</c:v>
                </c:pt>
                <c:pt idx="1539">
                  <c:v>262.02</c:v>
                </c:pt>
                <c:pt idx="1540">
                  <c:v>261.76</c:v>
                </c:pt>
                <c:pt idx="1541">
                  <c:v>261.48999999999899</c:v>
                </c:pt>
                <c:pt idx="1542">
                  <c:v>261.20999999999964</c:v>
                </c:pt>
                <c:pt idx="1543">
                  <c:v>260.91999999999899</c:v>
                </c:pt>
                <c:pt idx="1544">
                  <c:v>260.63</c:v>
                </c:pt>
                <c:pt idx="1545">
                  <c:v>260.32</c:v>
                </c:pt>
                <c:pt idx="1546">
                  <c:v>260.01</c:v>
                </c:pt>
                <c:pt idx="1547">
                  <c:v>259.69</c:v>
                </c:pt>
                <c:pt idx="1548">
                  <c:v>259.36</c:v>
                </c:pt>
                <c:pt idx="1549">
                  <c:v>259.02</c:v>
                </c:pt>
                <c:pt idx="1550">
                  <c:v>258.68</c:v>
                </c:pt>
                <c:pt idx="1551">
                  <c:v>258.32</c:v>
                </c:pt>
                <c:pt idx="1552">
                  <c:v>257.95</c:v>
                </c:pt>
                <c:pt idx="1553">
                  <c:v>257.57</c:v>
                </c:pt>
                <c:pt idx="1554">
                  <c:v>257.17</c:v>
                </c:pt>
                <c:pt idx="1555">
                  <c:v>256.77</c:v>
                </c:pt>
                <c:pt idx="1556">
                  <c:v>256.35000000000002</c:v>
                </c:pt>
                <c:pt idx="1557">
                  <c:v>255.93</c:v>
                </c:pt>
                <c:pt idx="1558">
                  <c:v>255.48000000000027</c:v>
                </c:pt>
                <c:pt idx="1559">
                  <c:v>255.03</c:v>
                </c:pt>
                <c:pt idx="1560">
                  <c:v>254.56</c:v>
                </c:pt>
                <c:pt idx="1561">
                  <c:v>254.08</c:v>
                </c:pt>
                <c:pt idx="1562">
                  <c:v>253.58</c:v>
                </c:pt>
                <c:pt idx="1563">
                  <c:v>253.06</c:v>
                </c:pt>
                <c:pt idx="1564">
                  <c:v>252.53</c:v>
                </c:pt>
                <c:pt idx="1565">
                  <c:v>251.99</c:v>
                </c:pt>
                <c:pt idx="1566">
                  <c:v>251.42000000000004</c:v>
                </c:pt>
                <c:pt idx="1567">
                  <c:v>250.84</c:v>
                </c:pt>
                <c:pt idx="1568">
                  <c:v>250.23999999999998</c:v>
                </c:pt>
                <c:pt idx="1569">
                  <c:v>249.62</c:v>
                </c:pt>
                <c:pt idx="1570">
                  <c:v>248.98000000000027</c:v>
                </c:pt>
                <c:pt idx="1571">
                  <c:v>248.32000000000082</c:v>
                </c:pt>
                <c:pt idx="1572">
                  <c:v>247.64</c:v>
                </c:pt>
                <c:pt idx="1573">
                  <c:v>246.93</c:v>
                </c:pt>
                <c:pt idx="1574">
                  <c:v>246.2</c:v>
                </c:pt>
                <c:pt idx="1575">
                  <c:v>245.45000000000007</c:v>
                </c:pt>
                <c:pt idx="1576">
                  <c:v>244.68</c:v>
                </c:pt>
                <c:pt idx="1577">
                  <c:v>243.88000000000082</c:v>
                </c:pt>
                <c:pt idx="1578">
                  <c:v>243.06</c:v>
                </c:pt>
                <c:pt idx="1579">
                  <c:v>242.22</c:v>
                </c:pt>
                <c:pt idx="1580">
                  <c:v>241.35000000000082</c:v>
                </c:pt>
                <c:pt idx="1581">
                  <c:v>240.46</c:v>
                </c:pt>
                <c:pt idx="1582">
                  <c:v>239.55</c:v>
                </c:pt>
                <c:pt idx="1583">
                  <c:v>238.6</c:v>
                </c:pt>
                <c:pt idx="1584">
                  <c:v>237.60999999999999</c:v>
                </c:pt>
                <c:pt idx="1585">
                  <c:v>236.53</c:v>
                </c:pt>
                <c:pt idx="1586">
                  <c:v>235.3</c:v>
                </c:pt>
                <c:pt idx="1587">
                  <c:v>233.8</c:v>
                </c:pt>
                <c:pt idx="1588">
                  <c:v>232.66</c:v>
                </c:pt>
                <c:pt idx="1589">
                  <c:v>233.83</c:v>
                </c:pt>
                <c:pt idx="1590">
                  <c:v>235.32000000000082</c:v>
                </c:pt>
                <c:pt idx="1591">
                  <c:v>236.55</c:v>
                </c:pt>
                <c:pt idx="1592">
                  <c:v>237.60999999999999</c:v>
                </c:pt>
                <c:pt idx="1593">
                  <c:v>238.6</c:v>
                </c:pt>
                <c:pt idx="1594">
                  <c:v>239.54</c:v>
                </c:pt>
                <c:pt idx="1595">
                  <c:v>240.45000000000007</c:v>
                </c:pt>
                <c:pt idx="1596">
                  <c:v>241.33</c:v>
                </c:pt>
                <c:pt idx="1597">
                  <c:v>242.19</c:v>
                </c:pt>
                <c:pt idx="1598">
                  <c:v>243.03</c:v>
                </c:pt>
                <c:pt idx="1599">
                  <c:v>243.84</c:v>
                </c:pt>
                <c:pt idx="1600">
                  <c:v>244.63</c:v>
                </c:pt>
                <c:pt idx="1601">
                  <c:v>245.39000000000001</c:v>
                </c:pt>
                <c:pt idx="1602">
                  <c:v>246.13</c:v>
                </c:pt>
                <c:pt idx="1603">
                  <c:v>246.85000000000082</c:v>
                </c:pt>
                <c:pt idx="1604">
                  <c:v>247.55</c:v>
                </c:pt>
                <c:pt idx="1605">
                  <c:v>248.22</c:v>
                </c:pt>
                <c:pt idx="1606">
                  <c:v>248.87</c:v>
                </c:pt>
                <c:pt idx="1607">
                  <c:v>249.5</c:v>
                </c:pt>
                <c:pt idx="1608">
                  <c:v>250.10999999999999</c:v>
                </c:pt>
                <c:pt idx="1609">
                  <c:v>250.7</c:v>
                </c:pt>
                <c:pt idx="1610">
                  <c:v>251.26999999999998</c:v>
                </c:pt>
                <c:pt idx="1611">
                  <c:v>251.82000000000082</c:v>
                </c:pt>
                <c:pt idx="1612">
                  <c:v>252.36</c:v>
                </c:pt>
                <c:pt idx="1613">
                  <c:v>252.87</c:v>
                </c:pt>
                <c:pt idx="1614">
                  <c:v>253.38000000000082</c:v>
                </c:pt>
                <c:pt idx="1615">
                  <c:v>253.86</c:v>
                </c:pt>
                <c:pt idx="1616">
                  <c:v>254.34</c:v>
                </c:pt>
                <c:pt idx="1617">
                  <c:v>254.79</c:v>
                </c:pt>
                <c:pt idx="1618">
                  <c:v>255.23999999999998</c:v>
                </c:pt>
                <c:pt idx="1619">
                  <c:v>255.67</c:v>
                </c:pt>
                <c:pt idx="1620">
                  <c:v>256.08</c:v>
                </c:pt>
                <c:pt idx="1621">
                  <c:v>256.48999999999899</c:v>
                </c:pt>
                <c:pt idx="1622">
                  <c:v>256.88</c:v>
                </c:pt>
                <c:pt idx="1623">
                  <c:v>257.26</c:v>
                </c:pt>
                <c:pt idx="1624">
                  <c:v>257.63</c:v>
                </c:pt>
                <c:pt idx="1625">
                  <c:v>257.98999999999899</c:v>
                </c:pt>
                <c:pt idx="1626">
                  <c:v>258.33</c:v>
                </c:pt>
                <c:pt idx="1627">
                  <c:v>258.67</c:v>
                </c:pt>
                <c:pt idx="1628">
                  <c:v>259</c:v>
                </c:pt>
                <c:pt idx="1629">
                  <c:v>259.32</c:v>
                </c:pt>
                <c:pt idx="1630">
                  <c:v>259.62</c:v>
                </c:pt>
                <c:pt idx="1631">
                  <c:v>259.91999999999899</c:v>
                </c:pt>
                <c:pt idx="1632">
                  <c:v>260.20999999999964</c:v>
                </c:pt>
                <c:pt idx="1633">
                  <c:v>260.5</c:v>
                </c:pt>
                <c:pt idx="1634">
                  <c:v>260.77</c:v>
                </c:pt>
                <c:pt idx="1635">
                  <c:v>261.04000000000002</c:v>
                </c:pt>
                <c:pt idx="1636">
                  <c:v>261.3</c:v>
                </c:pt>
                <c:pt idx="1637">
                  <c:v>261.55</c:v>
                </c:pt>
                <c:pt idx="1638">
                  <c:v>261.8</c:v>
                </c:pt>
                <c:pt idx="1639">
                  <c:v>262.02999999999969</c:v>
                </c:pt>
                <c:pt idx="1640">
                  <c:v>262.27</c:v>
                </c:pt>
                <c:pt idx="1641">
                  <c:v>262.48999999999899</c:v>
                </c:pt>
                <c:pt idx="1642">
                  <c:v>262.70999999999964</c:v>
                </c:pt>
                <c:pt idx="1643">
                  <c:v>262.92999999999893</c:v>
                </c:pt>
                <c:pt idx="1644">
                  <c:v>263.14000000000038</c:v>
                </c:pt>
                <c:pt idx="1645">
                  <c:v>263.33999999999969</c:v>
                </c:pt>
                <c:pt idx="1646">
                  <c:v>263.54000000000002</c:v>
                </c:pt>
                <c:pt idx="1647">
                  <c:v>263.72999999999894</c:v>
                </c:pt>
                <c:pt idx="1648">
                  <c:v>263.91999999999899</c:v>
                </c:pt>
                <c:pt idx="1649">
                  <c:v>264.10000000000002</c:v>
                </c:pt>
                <c:pt idx="1650">
                  <c:v>264.27999999999969</c:v>
                </c:pt>
                <c:pt idx="1651">
                  <c:v>264.45</c:v>
                </c:pt>
                <c:pt idx="1652">
                  <c:v>264.62</c:v>
                </c:pt>
                <c:pt idx="1653">
                  <c:v>264.78999999999894</c:v>
                </c:pt>
                <c:pt idx="1654">
                  <c:v>264.95</c:v>
                </c:pt>
                <c:pt idx="1655">
                  <c:v>265.10000000000002</c:v>
                </c:pt>
                <c:pt idx="1656">
                  <c:v>265.26</c:v>
                </c:pt>
                <c:pt idx="1657">
                  <c:v>265.41000000000003</c:v>
                </c:pt>
                <c:pt idx="1658">
                  <c:v>265.55</c:v>
                </c:pt>
                <c:pt idx="1659">
                  <c:v>265.7</c:v>
                </c:pt>
                <c:pt idx="1660">
                  <c:v>265.83999999999969</c:v>
                </c:pt>
                <c:pt idx="1661">
                  <c:v>265.97000000000003</c:v>
                </c:pt>
                <c:pt idx="1662">
                  <c:v>266.10000000000002</c:v>
                </c:pt>
                <c:pt idx="1663">
                  <c:v>266.22999999999894</c:v>
                </c:pt>
                <c:pt idx="1664">
                  <c:v>266.36</c:v>
                </c:pt>
                <c:pt idx="1665">
                  <c:v>266.47999999999894</c:v>
                </c:pt>
                <c:pt idx="1666">
                  <c:v>266.61</c:v>
                </c:pt>
                <c:pt idx="1667">
                  <c:v>266.72000000000003</c:v>
                </c:pt>
                <c:pt idx="1668">
                  <c:v>266.83999999999969</c:v>
                </c:pt>
                <c:pt idx="1669">
                  <c:v>266.95</c:v>
                </c:pt>
                <c:pt idx="1670">
                  <c:v>267.06</c:v>
                </c:pt>
                <c:pt idx="1671">
                  <c:v>267.17</c:v>
                </c:pt>
                <c:pt idx="1672">
                  <c:v>267.27999999999969</c:v>
                </c:pt>
                <c:pt idx="1673">
                  <c:v>267.38</c:v>
                </c:pt>
                <c:pt idx="1674">
                  <c:v>267.47999999999894</c:v>
                </c:pt>
                <c:pt idx="1675">
                  <c:v>267.58</c:v>
                </c:pt>
                <c:pt idx="1676">
                  <c:v>267.67</c:v>
                </c:pt>
                <c:pt idx="1677">
                  <c:v>267.77</c:v>
                </c:pt>
                <c:pt idx="1678">
                  <c:v>267.86</c:v>
                </c:pt>
                <c:pt idx="1679">
                  <c:v>267.95</c:v>
                </c:pt>
                <c:pt idx="1680">
                  <c:v>268.04000000000002</c:v>
                </c:pt>
                <c:pt idx="1681">
                  <c:v>268.13</c:v>
                </c:pt>
                <c:pt idx="1682">
                  <c:v>268.20999999999964</c:v>
                </c:pt>
                <c:pt idx="1683">
                  <c:v>268.28999999999894</c:v>
                </c:pt>
                <c:pt idx="1684">
                  <c:v>268.38</c:v>
                </c:pt>
                <c:pt idx="1685">
                  <c:v>268.45999999999964</c:v>
                </c:pt>
                <c:pt idx="1686">
                  <c:v>268.52999999999969</c:v>
                </c:pt>
                <c:pt idx="1687">
                  <c:v>268.61</c:v>
                </c:pt>
                <c:pt idx="1688">
                  <c:v>268.69</c:v>
                </c:pt>
                <c:pt idx="1689">
                  <c:v>268.76</c:v>
                </c:pt>
                <c:pt idx="1690">
                  <c:v>268.83</c:v>
                </c:pt>
                <c:pt idx="1691">
                  <c:v>268.89999999999969</c:v>
                </c:pt>
                <c:pt idx="1692">
                  <c:v>268.97000000000003</c:v>
                </c:pt>
                <c:pt idx="1693">
                  <c:v>269.04000000000002</c:v>
                </c:pt>
                <c:pt idx="1694">
                  <c:v>269.10000000000002</c:v>
                </c:pt>
                <c:pt idx="1695">
                  <c:v>269.17</c:v>
                </c:pt>
                <c:pt idx="1696">
                  <c:v>269.22999999999894</c:v>
                </c:pt>
                <c:pt idx="1697">
                  <c:v>269.28999999999894</c:v>
                </c:pt>
                <c:pt idx="1698">
                  <c:v>269.35000000000002</c:v>
                </c:pt>
                <c:pt idx="1699">
                  <c:v>269.41000000000003</c:v>
                </c:pt>
                <c:pt idx="1700">
                  <c:v>269.47000000000003</c:v>
                </c:pt>
                <c:pt idx="1701">
                  <c:v>269.52999999999969</c:v>
                </c:pt>
                <c:pt idx="1702">
                  <c:v>269.58999999999969</c:v>
                </c:pt>
                <c:pt idx="1703">
                  <c:v>269.64000000000038</c:v>
                </c:pt>
                <c:pt idx="1704">
                  <c:v>269.7</c:v>
                </c:pt>
                <c:pt idx="1705">
                  <c:v>269.75</c:v>
                </c:pt>
                <c:pt idx="1706">
                  <c:v>269.8</c:v>
                </c:pt>
                <c:pt idx="1707">
                  <c:v>269.85000000000002</c:v>
                </c:pt>
                <c:pt idx="1708">
                  <c:v>269.89999999999969</c:v>
                </c:pt>
                <c:pt idx="1709">
                  <c:v>269.95</c:v>
                </c:pt>
                <c:pt idx="1710">
                  <c:v>270</c:v>
                </c:pt>
                <c:pt idx="1711">
                  <c:v>270.05</c:v>
                </c:pt>
                <c:pt idx="1712">
                  <c:v>270.08999999999969</c:v>
                </c:pt>
                <c:pt idx="1713">
                  <c:v>270.14000000000038</c:v>
                </c:pt>
                <c:pt idx="1714">
                  <c:v>270.18</c:v>
                </c:pt>
                <c:pt idx="1715">
                  <c:v>270.22999999999894</c:v>
                </c:pt>
                <c:pt idx="1716">
                  <c:v>270.27</c:v>
                </c:pt>
                <c:pt idx="1717">
                  <c:v>270.31</c:v>
                </c:pt>
                <c:pt idx="1718">
                  <c:v>270.35000000000002</c:v>
                </c:pt>
                <c:pt idx="1719">
                  <c:v>270.39</c:v>
                </c:pt>
                <c:pt idx="1720">
                  <c:v>270.42999999999893</c:v>
                </c:pt>
                <c:pt idx="1721">
                  <c:v>270.47000000000003</c:v>
                </c:pt>
                <c:pt idx="1722">
                  <c:v>270.51</c:v>
                </c:pt>
                <c:pt idx="1723">
                  <c:v>270.55</c:v>
                </c:pt>
                <c:pt idx="1724">
                  <c:v>270.58</c:v>
                </c:pt>
                <c:pt idx="1725">
                  <c:v>270.62</c:v>
                </c:pt>
                <c:pt idx="1726">
                  <c:v>270.64999999999998</c:v>
                </c:pt>
                <c:pt idx="1727">
                  <c:v>270.69</c:v>
                </c:pt>
                <c:pt idx="1728">
                  <c:v>270.72000000000003</c:v>
                </c:pt>
                <c:pt idx="1729">
                  <c:v>270.76</c:v>
                </c:pt>
                <c:pt idx="1730">
                  <c:v>270.78999999999894</c:v>
                </c:pt>
                <c:pt idx="1731">
                  <c:v>270.82</c:v>
                </c:pt>
                <c:pt idx="1732">
                  <c:v>270.85000000000002</c:v>
                </c:pt>
                <c:pt idx="1733">
                  <c:v>270.88</c:v>
                </c:pt>
                <c:pt idx="1734">
                  <c:v>270.91000000000003</c:v>
                </c:pt>
                <c:pt idx="1735">
                  <c:v>270.94</c:v>
                </c:pt>
                <c:pt idx="1736">
                  <c:v>270.97000000000003</c:v>
                </c:pt>
                <c:pt idx="1737">
                  <c:v>271</c:v>
                </c:pt>
                <c:pt idx="1738">
                  <c:v>271.02999999999969</c:v>
                </c:pt>
                <c:pt idx="1739">
                  <c:v>271.06</c:v>
                </c:pt>
                <c:pt idx="1740">
                  <c:v>271.08</c:v>
                </c:pt>
                <c:pt idx="1741">
                  <c:v>271.11</c:v>
                </c:pt>
                <c:pt idx="1742">
                  <c:v>271.14000000000038</c:v>
                </c:pt>
                <c:pt idx="1743">
                  <c:v>271.16000000000008</c:v>
                </c:pt>
                <c:pt idx="1744">
                  <c:v>271.19</c:v>
                </c:pt>
                <c:pt idx="1745">
                  <c:v>271.20999999999964</c:v>
                </c:pt>
                <c:pt idx="1746">
                  <c:v>271.24</c:v>
                </c:pt>
                <c:pt idx="1747">
                  <c:v>271.26</c:v>
                </c:pt>
                <c:pt idx="1748">
                  <c:v>271.27999999999969</c:v>
                </c:pt>
                <c:pt idx="1749">
                  <c:v>271.31</c:v>
                </c:pt>
                <c:pt idx="1750">
                  <c:v>271.33</c:v>
                </c:pt>
                <c:pt idx="1751">
                  <c:v>271.35000000000002</c:v>
                </c:pt>
                <c:pt idx="1752">
                  <c:v>271.37</c:v>
                </c:pt>
                <c:pt idx="1753">
                  <c:v>271.39</c:v>
                </c:pt>
                <c:pt idx="1754">
                  <c:v>271.41000000000003</c:v>
                </c:pt>
                <c:pt idx="1755">
                  <c:v>271.42999999999893</c:v>
                </c:pt>
                <c:pt idx="1756">
                  <c:v>271.45</c:v>
                </c:pt>
                <c:pt idx="1757">
                  <c:v>271.47000000000003</c:v>
                </c:pt>
                <c:pt idx="1758">
                  <c:v>271.48999999999899</c:v>
                </c:pt>
                <c:pt idx="1759">
                  <c:v>271.51</c:v>
                </c:pt>
                <c:pt idx="1760">
                  <c:v>271.52999999999969</c:v>
                </c:pt>
                <c:pt idx="1761">
                  <c:v>271.55</c:v>
                </c:pt>
                <c:pt idx="1762">
                  <c:v>271.56</c:v>
                </c:pt>
                <c:pt idx="1763">
                  <c:v>271.58</c:v>
                </c:pt>
                <c:pt idx="1764">
                  <c:v>271.60000000000002</c:v>
                </c:pt>
                <c:pt idx="1765">
                  <c:v>271.61</c:v>
                </c:pt>
                <c:pt idx="1766">
                  <c:v>271.63</c:v>
                </c:pt>
                <c:pt idx="1767">
                  <c:v>271.64999999999998</c:v>
                </c:pt>
                <c:pt idx="1768">
                  <c:v>271.66000000000008</c:v>
                </c:pt>
                <c:pt idx="1769">
                  <c:v>271.68</c:v>
                </c:pt>
                <c:pt idx="1770">
                  <c:v>271.69</c:v>
                </c:pt>
                <c:pt idx="1771">
                  <c:v>271.70999999999964</c:v>
                </c:pt>
                <c:pt idx="1772">
                  <c:v>271.72000000000003</c:v>
                </c:pt>
                <c:pt idx="1773">
                  <c:v>271.74</c:v>
                </c:pt>
                <c:pt idx="1774">
                  <c:v>271.75</c:v>
                </c:pt>
                <c:pt idx="1775">
                  <c:v>271.76</c:v>
                </c:pt>
                <c:pt idx="1776">
                  <c:v>271.77999999999969</c:v>
                </c:pt>
                <c:pt idx="1777">
                  <c:v>271.78999999999894</c:v>
                </c:pt>
                <c:pt idx="1778">
                  <c:v>271.8</c:v>
                </c:pt>
                <c:pt idx="1779">
                  <c:v>271.82</c:v>
                </c:pt>
                <c:pt idx="1780">
                  <c:v>271.83</c:v>
                </c:pt>
                <c:pt idx="1781">
                  <c:v>271.83999999999969</c:v>
                </c:pt>
                <c:pt idx="1782">
                  <c:v>271.85000000000002</c:v>
                </c:pt>
                <c:pt idx="1783">
                  <c:v>271.86</c:v>
                </c:pt>
                <c:pt idx="1784">
                  <c:v>271.87</c:v>
                </c:pt>
                <c:pt idx="1785">
                  <c:v>271.89</c:v>
                </c:pt>
                <c:pt idx="1786">
                  <c:v>271.89999999999969</c:v>
                </c:pt>
                <c:pt idx="1787">
                  <c:v>271.91000000000003</c:v>
                </c:pt>
                <c:pt idx="1788">
                  <c:v>271.91999999999899</c:v>
                </c:pt>
                <c:pt idx="1789">
                  <c:v>271.92999999999893</c:v>
                </c:pt>
                <c:pt idx="1790">
                  <c:v>271.94</c:v>
                </c:pt>
                <c:pt idx="1791">
                  <c:v>271.95</c:v>
                </c:pt>
                <c:pt idx="1792">
                  <c:v>271.95999999999964</c:v>
                </c:pt>
                <c:pt idx="1793">
                  <c:v>271.97000000000003</c:v>
                </c:pt>
                <c:pt idx="1794">
                  <c:v>271.97000000000003</c:v>
                </c:pt>
                <c:pt idx="1795">
                  <c:v>271.97999999999894</c:v>
                </c:pt>
                <c:pt idx="1796">
                  <c:v>271.98999999999899</c:v>
                </c:pt>
                <c:pt idx="1797">
                  <c:v>272</c:v>
                </c:pt>
                <c:pt idx="1798">
                  <c:v>272.01</c:v>
                </c:pt>
                <c:pt idx="1799">
                  <c:v>272.02</c:v>
                </c:pt>
                <c:pt idx="1800">
                  <c:v>272.02</c:v>
                </c:pt>
                <c:pt idx="1801">
                  <c:v>272.02999999999969</c:v>
                </c:pt>
                <c:pt idx="1802">
                  <c:v>272.04000000000002</c:v>
                </c:pt>
                <c:pt idx="1803">
                  <c:v>272.05</c:v>
                </c:pt>
                <c:pt idx="1804">
                  <c:v>272.05</c:v>
                </c:pt>
                <c:pt idx="1805">
                  <c:v>272.06</c:v>
                </c:pt>
                <c:pt idx="1806">
                  <c:v>272.07</c:v>
                </c:pt>
                <c:pt idx="1807">
                  <c:v>272.07</c:v>
                </c:pt>
                <c:pt idx="1808">
                  <c:v>272.08</c:v>
                </c:pt>
                <c:pt idx="1809">
                  <c:v>272.08999999999969</c:v>
                </c:pt>
                <c:pt idx="1810">
                  <c:v>272.08999999999969</c:v>
                </c:pt>
                <c:pt idx="1811">
                  <c:v>272.10000000000002</c:v>
                </c:pt>
                <c:pt idx="1812">
                  <c:v>272.10000000000002</c:v>
                </c:pt>
                <c:pt idx="1813">
                  <c:v>272.11</c:v>
                </c:pt>
                <c:pt idx="1814">
                  <c:v>272.12</c:v>
                </c:pt>
                <c:pt idx="1815">
                  <c:v>272.12</c:v>
                </c:pt>
                <c:pt idx="1816">
                  <c:v>272.13</c:v>
                </c:pt>
                <c:pt idx="1817">
                  <c:v>272.13</c:v>
                </c:pt>
                <c:pt idx="1818">
                  <c:v>272.14000000000038</c:v>
                </c:pt>
                <c:pt idx="1819">
                  <c:v>272.14000000000038</c:v>
                </c:pt>
                <c:pt idx="1820">
                  <c:v>272.14999999999998</c:v>
                </c:pt>
                <c:pt idx="1821">
                  <c:v>272.14999999999998</c:v>
                </c:pt>
                <c:pt idx="1822">
                  <c:v>272.14999999999998</c:v>
                </c:pt>
                <c:pt idx="1823">
                  <c:v>272.16000000000008</c:v>
                </c:pt>
                <c:pt idx="1824">
                  <c:v>272.16000000000008</c:v>
                </c:pt>
                <c:pt idx="1825">
                  <c:v>272.17</c:v>
                </c:pt>
                <c:pt idx="1826">
                  <c:v>272.17</c:v>
                </c:pt>
                <c:pt idx="1827">
                  <c:v>272.17</c:v>
                </c:pt>
                <c:pt idx="1828">
                  <c:v>272.18</c:v>
                </c:pt>
                <c:pt idx="1829">
                  <c:v>272.18</c:v>
                </c:pt>
                <c:pt idx="1830">
                  <c:v>272.18</c:v>
                </c:pt>
                <c:pt idx="1831">
                  <c:v>272.19</c:v>
                </c:pt>
                <c:pt idx="1832">
                  <c:v>272.19</c:v>
                </c:pt>
                <c:pt idx="1833">
                  <c:v>272.19</c:v>
                </c:pt>
                <c:pt idx="1834">
                  <c:v>272.2</c:v>
                </c:pt>
                <c:pt idx="1835">
                  <c:v>272.2</c:v>
                </c:pt>
                <c:pt idx="1836">
                  <c:v>272.2</c:v>
                </c:pt>
                <c:pt idx="1837">
                  <c:v>272.2</c:v>
                </c:pt>
                <c:pt idx="1838">
                  <c:v>272.20999999999964</c:v>
                </c:pt>
                <c:pt idx="1839">
                  <c:v>272.20999999999964</c:v>
                </c:pt>
                <c:pt idx="1840">
                  <c:v>272.20999999999964</c:v>
                </c:pt>
                <c:pt idx="1841">
                  <c:v>272.20999999999964</c:v>
                </c:pt>
                <c:pt idx="1842">
                  <c:v>272.22000000000003</c:v>
                </c:pt>
                <c:pt idx="1843">
                  <c:v>272.22000000000003</c:v>
                </c:pt>
                <c:pt idx="1844">
                  <c:v>272.22000000000003</c:v>
                </c:pt>
                <c:pt idx="1845">
                  <c:v>272.22000000000003</c:v>
                </c:pt>
                <c:pt idx="1846">
                  <c:v>272.22000000000003</c:v>
                </c:pt>
                <c:pt idx="1847">
                  <c:v>272.22000000000003</c:v>
                </c:pt>
                <c:pt idx="1848">
                  <c:v>272.22999999999894</c:v>
                </c:pt>
                <c:pt idx="1849">
                  <c:v>272.22999999999894</c:v>
                </c:pt>
                <c:pt idx="1850">
                  <c:v>272.22999999999894</c:v>
                </c:pt>
                <c:pt idx="1851">
                  <c:v>272.22999999999894</c:v>
                </c:pt>
                <c:pt idx="1852">
                  <c:v>272.22999999999894</c:v>
                </c:pt>
                <c:pt idx="1853">
                  <c:v>272.22999999999894</c:v>
                </c:pt>
                <c:pt idx="1854">
                  <c:v>272.22999999999894</c:v>
                </c:pt>
                <c:pt idx="1855">
                  <c:v>272.22999999999894</c:v>
                </c:pt>
                <c:pt idx="1856">
                  <c:v>272.22999999999894</c:v>
                </c:pt>
                <c:pt idx="1857">
                  <c:v>272.22999999999894</c:v>
                </c:pt>
                <c:pt idx="1858">
                  <c:v>272.24</c:v>
                </c:pt>
                <c:pt idx="1859">
                  <c:v>272.24</c:v>
                </c:pt>
                <c:pt idx="1860">
                  <c:v>272.24</c:v>
                </c:pt>
                <c:pt idx="1861">
                  <c:v>272.24</c:v>
                </c:pt>
                <c:pt idx="1862">
                  <c:v>272.24</c:v>
                </c:pt>
                <c:pt idx="1863">
                  <c:v>272.24</c:v>
                </c:pt>
                <c:pt idx="1864">
                  <c:v>272.24</c:v>
                </c:pt>
                <c:pt idx="1865">
                  <c:v>272.24</c:v>
                </c:pt>
                <c:pt idx="1866">
                  <c:v>272.24</c:v>
                </c:pt>
                <c:pt idx="1867">
                  <c:v>272.24</c:v>
                </c:pt>
                <c:pt idx="1868">
                  <c:v>272.24</c:v>
                </c:pt>
                <c:pt idx="1869">
                  <c:v>272.24</c:v>
                </c:pt>
                <c:pt idx="1870">
                  <c:v>272.24</c:v>
                </c:pt>
                <c:pt idx="1871">
                  <c:v>272.24</c:v>
                </c:pt>
                <c:pt idx="1872">
                  <c:v>272.24</c:v>
                </c:pt>
                <c:pt idx="1873">
                  <c:v>272.22999999999894</c:v>
                </c:pt>
                <c:pt idx="1874">
                  <c:v>272.22999999999894</c:v>
                </c:pt>
                <c:pt idx="1875">
                  <c:v>272.22999999999894</c:v>
                </c:pt>
                <c:pt idx="1876">
                  <c:v>272.22999999999894</c:v>
                </c:pt>
                <c:pt idx="1877">
                  <c:v>272.22999999999894</c:v>
                </c:pt>
                <c:pt idx="1878">
                  <c:v>272.22999999999894</c:v>
                </c:pt>
                <c:pt idx="1879">
                  <c:v>272.22999999999894</c:v>
                </c:pt>
                <c:pt idx="1880">
                  <c:v>272.22999999999894</c:v>
                </c:pt>
                <c:pt idx="1881">
                  <c:v>272.22999999999894</c:v>
                </c:pt>
                <c:pt idx="1882">
                  <c:v>272.22999999999894</c:v>
                </c:pt>
                <c:pt idx="1883">
                  <c:v>272.22999999999894</c:v>
                </c:pt>
                <c:pt idx="1884">
                  <c:v>272.22000000000003</c:v>
                </c:pt>
                <c:pt idx="1885">
                  <c:v>272.22000000000003</c:v>
                </c:pt>
                <c:pt idx="1886">
                  <c:v>272.22000000000003</c:v>
                </c:pt>
                <c:pt idx="1887">
                  <c:v>272.22000000000003</c:v>
                </c:pt>
                <c:pt idx="1888">
                  <c:v>272.22000000000003</c:v>
                </c:pt>
                <c:pt idx="1889">
                  <c:v>272.22000000000003</c:v>
                </c:pt>
                <c:pt idx="1890">
                  <c:v>272.22000000000003</c:v>
                </c:pt>
                <c:pt idx="1891">
                  <c:v>272.22000000000003</c:v>
                </c:pt>
                <c:pt idx="1892">
                  <c:v>272.20999999999964</c:v>
                </c:pt>
                <c:pt idx="1893">
                  <c:v>272.20999999999964</c:v>
                </c:pt>
                <c:pt idx="1894">
                  <c:v>272.20999999999964</c:v>
                </c:pt>
                <c:pt idx="1895">
                  <c:v>272.20999999999964</c:v>
                </c:pt>
                <c:pt idx="1896">
                  <c:v>272.20999999999964</c:v>
                </c:pt>
                <c:pt idx="1897">
                  <c:v>272.2</c:v>
                </c:pt>
                <c:pt idx="1898">
                  <c:v>272.2</c:v>
                </c:pt>
                <c:pt idx="1899">
                  <c:v>272.2</c:v>
                </c:pt>
                <c:pt idx="1900">
                  <c:v>272.2</c:v>
                </c:pt>
                <c:pt idx="1901">
                  <c:v>272.2</c:v>
                </c:pt>
                <c:pt idx="1902">
                  <c:v>272.19</c:v>
                </c:pt>
                <c:pt idx="1903">
                  <c:v>272.19</c:v>
                </c:pt>
                <c:pt idx="1904">
                  <c:v>272.19</c:v>
                </c:pt>
                <c:pt idx="1905">
                  <c:v>272.19</c:v>
                </c:pt>
                <c:pt idx="1906">
                  <c:v>272.19</c:v>
                </c:pt>
                <c:pt idx="1907">
                  <c:v>272.18</c:v>
                </c:pt>
                <c:pt idx="1908">
                  <c:v>272.18</c:v>
                </c:pt>
                <c:pt idx="1909">
                  <c:v>272.18</c:v>
                </c:pt>
                <c:pt idx="1910">
                  <c:v>272.18</c:v>
                </c:pt>
                <c:pt idx="1911">
                  <c:v>272.17</c:v>
                </c:pt>
                <c:pt idx="1912">
                  <c:v>272.17</c:v>
                </c:pt>
                <c:pt idx="1913">
                  <c:v>272.17</c:v>
                </c:pt>
                <c:pt idx="1914">
                  <c:v>272.17</c:v>
                </c:pt>
                <c:pt idx="1915">
                  <c:v>272.16000000000008</c:v>
                </c:pt>
                <c:pt idx="1916">
                  <c:v>272.16000000000008</c:v>
                </c:pt>
                <c:pt idx="1917">
                  <c:v>272.16000000000008</c:v>
                </c:pt>
                <c:pt idx="1918">
                  <c:v>272.14999999999998</c:v>
                </c:pt>
                <c:pt idx="1919">
                  <c:v>272.14999999999998</c:v>
                </c:pt>
                <c:pt idx="1920">
                  <c:v>272.14999999999998</c:v>
                </c:pt>
                <c:pt idx="1921">
                  <c:v>272.14999999999998</c:v>
                </c:pt>
                <c:pt idx="1922">
                  <c:v>272.14000000000038</c:v>
                </c:pt>
                <c:pt idx="1923">
                  <c:v>272.14000000000038</c:v>
                </c:pt>
                <c:pt idx="1924">
                  <c:v>272.14000000000038</c:v>
                </c:pt>
                <c:pt idx="1925">
                  <c:v>272.13</c:v>
                </c:pt>
                <c:pt idx="1926">
                  <c:v>272.13</c:v>
                </c:pt>
                <c:pt idx="1927">
                  <c:v>272.13</c:v>
                </c:pt>
                <c:pt idx="1928">
                  <c:v>272.12</c:v>
                </c:pt>
                <c:pt idx="1929">
                  <c:v>272.12</c:v>
                </c:pt>
                <c:pt idx="1930">
                  <c:v>272.12</c:v>
                </c:pt>
                <c:pt idx="1931">
                  <c:v>272.11</c:v>
                </c:pt>
                <c:pt idx="1932">
                  <c:v>272.11</c:v>
                </c:pt>
                <c:pt idx="1933">
                  <c:v>272.11</c:v>
                </c:pt>
                <c:pt idx="1934">
                  <c:v>272.10000000000002</c:v>
                </c:pt>
                <c:pt idx="1935">
                  <c:v>272.10000000000002</c:v>
                </c:pt>
                <c:pt idx="1936">
                  <c:v>272.10000000000002</c:v>
                </c:pt>
                <c:pt idx="1937">
                  <c:v>272.08999999999969</c:v>
                </c:pt>
                <c:pt idx="1938">
                  <c:v>272.08999999999969</c:v>
                </c:pt>
                <c:pt idx="1939">
                  <c:v>272.08999999999969</c:v>
                </c:pt>
                <c:pt idx="1940">
                  <c:v>272.08</c:v>
                </c:pt>
                <c:pt idx="1941">
                  <c:v>272.08</c:v>
                </c:pt>
                <c:pt idx="1942">
                  <c:v>272.08</c:v>
                </c:pt>
                <c:pt idx="1943">
                  <c:v>272.07</c:v>
                </c:pt>
                <c:pt idx="1944">
                  <c:v>272.07</c:v>
                </c:pt>
                <c:pt idx="1945">
                  <c:v>272.07</c:v>
                </c:pt>
                <c:pt idx="1946">
                  <c:v>272.06</c:v>
                </c:pt>
                <c:pt idx="1947">
                  <c:v>272.06</c:v>
                </c:pt>
                <c:pt idx="1948">
                  <c:v>272.05</c:v>
                </c:pt>
                <c:pt idx="1949">
                  <c:v>272.05</c:v>
                </c:pt>
                <c:pt idx="1950">
                  <c:v>272.05</c:v>
                </c:pt>
                <c:pt idx="1951">
                  <c:v>272.04000000000002</c:v>
                </c:pt>
                <c:pt idx="1952">
                  <c:v>272.04000000000002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65CD-4A95-8D67-85F68DA25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323392"/>
        <c:axId val="65325312"/>
      </c:scatterChart>
      <c:valAx>
        <c:axId val="65323392"/>
        <c:scaling>
          <c:orientation val="minMax"/>
          <c:max val="220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100" b="0" i="1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v</a:t>
                </a:r>
                <a:r>
                  <a:rPr lang="en-US" sz="1100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, </a:t>
                </a:r>
                <a:r>
                  <a:rPr lang="ru-RU" sz="1100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ГГц</a:t>
                </a:r>
              </a:p>
            </c:rich>
          </c:tx>
          <c:layout>
            <c:manualLayout>
              <c:xMode val="edge"/>
              <c:yMode val="edge"/>
              <c:x val="0.92005610098176183"/>
              <c:y val="0.89719773346089204"/>
            </c:manualLayout>
          </c:layout>
          <c:overlay val="0"/>
          <c:spPr>
            <a:solidFill>
              <a:srgbClr val="FFFFFF"/>
            </a:solidFill>
            <a:ln w="25400">
              <a:noFill/>
            </a:ln>
          </c:spPr>
        </c:title>
        <c:numFmt formatCode="0" sourceLinked="0"/>
        <c:majorTickMark val="none"/>
        <c:minorTickMark val="none"/>
        <c:tickLblPos val="low"/>
        <c:spPr>
          <a:noFill/>
          <a:ln w="3175">
            <a:solidFill>
              <a:srgbClr val="000000"/>
            </a:solidFill>
          </a:ln>
        </c:spPr>
        <c:txPr>
          <a:bodyPr rot="0"/>
          <a:lstStyle/>
          <a:p>
            <a:pPr>
              <a:defRPr baseline="0">
                <a:latin typeface="Times New Roman" pitchFamily="18" charset="0"/>
              </a:defRPr>
            </a:pPr>
            <a:endParaRPr lang="ru-RU"/>
          </a:p>
        </c:txPr>
        <c:crossAx val="65325312"/>
        <c:crosses val="autoZero"/>
        <c:crossBetween val="midCat"/>
        <c:majorUnit val="20"/>
        <c:minorUnit val="10"/>
      </c:valAx>
      <c:valAx>
        <c:axId val="65325312"/>
        <c:scaling>
          <c:orientation val="minMax"/>
          <c:max val="3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000000"/>
              </a:solidFill>
              <a:prstDash val="solid"/>
            </a:ln>
          </c:spPr>
        </c:minorGridlines>
        <c:title>
          <c:tx>
            <c:rich>
              <a:bodyPr rot="0" vert="horz"/>
              <a:lstStyle/>
              <a:p>
                <a:pPr algn="ctr"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100" b="0" i="1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T</a:t>
                </a:r>
                <a:r>
                  <a:rPr lang="en-US" sz="1100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, K</a:t>
                </a:r>
              </a:p>
            </c:rich>
          </c:tx>
          <c:layout>
            <c:manualLayout>
              <c:xMode val="edge"/>
              <c:yMode val="edge"/>
              <c:x val="0.1150070126227202"/>
              <c:y val="5.1921079958463438E-4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25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5323392"/>
        <c:crosses val="autoZero"/>
        <c:crossBetween val="midCat"/>
        <c:majorUnit val="20"/>
        <c:minorUnit val="5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60448807854152"/>
          <c:y val="3.4267964898457119E-2"/>
          <c:w val="0.8513323983169705"/>
          <c:h val="0.84891094862086969"/>
        </c:manualLayout>
      </c:layout>
      <c:scatterChart>
        <c:scatterStyle val="lineMarker"/>
        <c:varyColors val="0"/>
        <c:ser>
          <c:idx val="0"/>
          <c:order val="0"/>
          <c:spPr>
            <a:ln w="19050">
              <a:solidFill>
                <a:srgbClr val="7030A0"/>
              </a:solidFill>
              <a:prstDash val="sysDash"/>
            </a:ln>
          </c:spPr>
          <c:marker>
            <c:symbol val="none"/>
          </c:marker>
          <c:xVal>
            <c:numRef>
              <c:f>Лист1!$A$1:$A$2252</c:f>
              <c:numCache>
                <c:formatCode>0.00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>
                  <c:v>6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6.6</c:v>
                </c:pt>
                <c:pt idx="17">
                  <c:v>6.7</c:v>
                </c:pt>
                <c:pt idx="18">
                  <c:v>6.8</c:v>
                </c:pt>
                <c:pt idx="19">
                  <c:v>6.9</c:v>
                </c:pt>
                <c:pt idx="20">
                  <c:v>7</c:v>
                </c:pt>
                <c:pt idx="21">
                  <c:v>7.1</c:v>
                </c:pt>
                <c:pt idx="22">
                  <c:v>7.2</c:v>
                </c:pt>
                <c:pt idx="23">
                  <c:v>7.3</c:v>
                </c:pt>
                <c:pt idx="24">
                  <c:v>7.4</c:v>
                </c:pt>
                <c:pt idx="25">
                  <c:v>7.5</c:v>
                </c:pt>
                <c:pt idx="26">
                  <c:v>7.6</c:v>
                </c:pt>
                <c:pt idx="27">
                  <c:v>7.7</c:v>
                </c:pt>
                <c:pt idx="28">
                  <c:v>7.8</c:v>
                </c:pt>
                <c:pt idx="29">
                  <c:v>7.9</c:v>
                </c:pt>
                <c:pt idx="30">
                  <c:v>8</c:v>
                </c:pt>
                <c:pt idx="31">
                  <c:v>8.1</c:v>
                </c:pt>
                <c:pt idx="32">
                  <c:v>8.2000000000000011</c:v>
                </c:pt>
                <c:pt idx="33">
                  <c:v>8.3000000000000007</c:v>
                </c:pt>
                <c:pt idx="34">
                  <c:v>8.4</c:v>
                </c:pt>
                <c:pt idx="35">
                  <c:v>8.5</c:v>
                </c:pt>
                <c:pt idx="36">
                  <c:v>8.6</c:v>
                </c:pt>
                <c:pt idx="37">
                  <c:v>8.7000000000000011</c:v>
                </c:pt>
                <c:pt idx="38">
                  <c:v>8.8000000000000007</c:v>
                </c:pt>
                <c:pt idx="39">
                  <c:v>8.9</c:v>
                </c:pt>
                <c:pt idx="40">
                  <c:v>9</c:v>
                </c:pt>
                <c:pt idx="41">
                  <c:v>9.1</c:v>
                </c:pt>
                <c:pt idx="42">
                  <c:v>9.2000000000000011</c:v>
                </c:pt>
                <c:pt idx="43">
                  <c:v>9.3000000000000007</c:v>
                </c:pt>
                <c:pt idx="44">
                  <c:v>9.4</c:v>
                </c:pt>
                <c:pt idx="45">
                  <c:v>9.5</c:v>
                </c:pt>
                <c:pt idx="46">
                  <c:v>9.6</c:v>
                </c:pt>
                <c:pt idx="47">
                  <c:v>9.7000000000000011</c:v>
                </c:pt>
                <c:pt idx="48">
                  <c:v>9.8000000000000007</c:v>
                </c:pt>
                <c:pt idx="49">
                  <c:v>9.9</c:v>
                </c:pt>
                <c:pt idx="50">
                  <c:v>10</c:v>
                </c:pt>
                <c:pt idx="51">
                  <c:v>10.1</c:v>
                </c:pt>
                <c:pt idx="52">
                  <c:v>10.200000000000001</c:v>
                </c:pt>
                <c:pt idx="53">
                  <c:v>10.3</c:v>
                </c:pt>
                <c:pt idx="54">
                  <c:v>10.4</c:v>
                </c:pt>
                <c:pt idx="55">
                  <c:v>10.5</c:v>
                </c:pt>
                <c:pt idx="56">
                  <c:v>10.6</c:v>
                </c:pt>
                <c:pt idx="57">
                  <c:v>10.7</c:v>
                </c:pt>
                <c:pt idx="58">
                  <c:v>10.8</c:v>
                </c:pt>
                <c:pt idx="59">
                  <c:v>10.9</c:v>
                </c:pt>
                <c:pt idx="60">
                  <c:v>11</c:v>
                </c:pt>
                <c:pt idx="61">
                  <c:v>11.1</c:v>
                </c:pt>
                <c:pt idx="62">
                  <c:v>11.2</c:v>
                </c:pt>
                <c:pt idx="63">
                  <c:v>11.3</c:v>
                </c:pt>
                <c:pt idx="64">
                  <c:v>11.4</c:v>
                </c:pt>
                <c:pt idx="65">
                  <c:v>11.5</c:v>
                </c:pt>
                <c:pt idx="66">
                  <c:v>11.6</c:v>
                </c:pt>
                <c:pt idx="67">
                  <c:v>11.7</c:v>
                </c:pt>
                <c:pt idx="68">
                  <c:v>11.8</c:v>
                </c:pt>
                <c:pt idx="69">
                  <c:v>11.9</c:v>
                </c:pt>
                <c:pt idx="70">
                  <c:v>12</c:v>
                </c:pt>
                <c:pt idx="71">
                  <c:v>12.1</c:v>
                </c:pt>
                <c:pt idx="72">
                  <c:v>12.2</c:v>
                </c:pt>
                <c:pt idx="73">
                  <c:v>12.3</c:v>
                </c:pt>
                <c:pt idx="74">
                  <c:v>12.4</c:v>
                </c:pt>
                <c:pt idx="75">
                  <c:v>12.5</c:v>
                </c:pt>
                <c:pt idx="76">
                  <c:v>12.6</c:v>
                </c:pt>
                <c:pt idx="77">
                  <c:v>12.7</c:v>
                </c:pt>
                <c:pt idx="78">
                  <c:v>12.8</c:v>
                </c:pt>
                <c:pt idx="79">
                  <c:v>12.9</c:v>
                </c:pt>
                <c:pt idx="80">
                  <c:v>13</c:v>
                </c:pt>
                <c:pt idx="81">
                  <c:v>13.1</c:v>
                </c:pt>
                <c:pt idx="82">
                  <c:v>13.2</c:v>
                </c:pt>
                <c:pt idx="83">
                  <c:v>13.3</c:v>
                </c:pt>
                <c:pt idx="84">
                  <c:v>13.4</c:v>
                </c:pt>
                <c:pt idx="85">
                  <c:v>13.5</c:v>
                </c:pt>
                <c:pt idx="86">
                  <c:v>13.6</c:v>
                </c:pt>
                <c:pt idx="87">
                  <c:v>13.7</c:v>
                </c:pt>
                <c:pt idx="88">
                  <c:v>13.8</c:v>
                </c:pt>
                <c:pt idx="89">
                  <c:v>13.9</c:v>
                </c:pt>
                <c:pt idx="90">
                  <c:v>14</c:v>
                </c:pt>
                <c:pt idx="91">
                  <c:v>14.1</c:v>
                </c:pt>
                <c:pt idx="92">
                  <c:v>14.2</c:v>
                </c:pt>
                <c:pt idx="93">
                  <c:v>14.3</c:v>
                </c:pt>
                <c:pt idx="94">
                  <c:v>14.4</c:v>
                </c:pt>
                <c:pt idx="95">
                  <c:v>14.5</c:v>
                </c:pt>
                <c:pt idx="96">
                  <c:v>14.6</c:v>
                </c:pt>
                <c:pt idx="97">
                  <c:v>14.7</c:v>
                </c:pt>
                <c:pt idx="98">
                  <c:v>14.8</c:v>
                </c:pt>
                <c:pt idx="99">
                  <c:v>14.9</c:v>
                </c:pt>
                <c:pt idx="100">
                  <c:v>15</c:v>
                </c:pt>
                <c:pt idx="101">
                  <c:v>15.1</c:v>
                </c:pt>
                <c:pt idx="102">
                  <c:v>15.2</c:v>
                </c:pt>
                <c:pt idx="103">
                  <c:v>15.3</c:v>
                </c:pt>
                <c:pt idx="104">
                  <c:v>15.4</c:v>
                </c:pt>
                <c:pt idx="105">
                  <c:v>15.5</c:v>
                </c:pt>
                <c:pt idx="106">
                  <c:v>15.6</c:v>
                </c:pt>
                <c:pt idx="107">
                  <c:v>15.7</c:v>
                </c:pt>
                <c:pt idx="108">
                  <c:v>15.8</c:v>
                </c:pt>
                <c:pt idx="109">
                  <c:v>15.9</c:v>
                </c:pt>
                <c:pt idx="110">
                  <c:v>16</c:v>
                </c:pt>
                <c:pt idx="111">
                  <c:v>16.100000000000001</c:v>
                </c:pt>
                <c:pt idx="112">
                  <c:v>16.2</c:v>
                </c:pt>
                <c:pt idx="113">
                  <c:v>16.3</c:v>
                </c:pt>
                <c:pt idx="114">
                  <c:v>16.399999999999999</c:v>
                </c:pt>
                <c:pt idx="115">
                  <c:v>16.5</c:v>
                </c:pt>
                <c:pt idx="116">
                  <c:v>16.600000000000001</c:v>
                </c:pt>
                <c:pt idx="117">
                  <c:v>16.7</c:v>
                </c:pt>
                <c:pt idx="118">
                  <c:v>16.8</c:v>
                </c:pt>
                <c:pt idx="119">
                  <c:v>16.899999999999999</c:v>
                </c:pt>
                <c:pt idx="120">
                  <c:v>17</c:v>
                </c:pt>
                <c:pt idx="121">
                  <c:v>17.100000000000001</c:v>
                </c:pt>
                <c:pt idx="122">
                  <c:v>17.2</c:v>
                </c:pt>
                <c:pt idx="123">
                  <c:v>17.3</c:v>
                </c:pt>
                <c:pt idx="124">
                  <c:v>17.399999999999999</c:v>
                </c:pt>
                <c:pt idx="125">
                  <c:v>17.5</c:v>
                </c:pt>
                <c:pt idx="126">
                  <c:v>17.600000000000001</c:v>
                </c:pt>
                <c:pt idx="127">
                  <c:v>17.7</c:v>
                </c:pt>
                <c:pt idx="128">
                  <c:v>17.8</c:v>
                </c:pt>
                <c:pt idx="129">
                  <c:v>17.899999999999999</c:v>
                </c:pt>
                <c:pt idx="130">
                  <c:v>18</c:v>
                </c:pt>
                <c:pt idx="131">
                  <c:v>18.100000000000001</c:v>
                </c:pt>
                <c:pt idx="132">
                  <c:v>18.2</c:v>
                </c:pt>
                <c:pt idx="133">
                  <c:v>18.3</c:v>
                </c:pt>
                <c:pt idx="134">
                  <c:v>18.399999999999999</c:v>
                </c:pt>
                <c:pt idx="135">
                  <c:v>18.5</c:v>
                </c:pt>
                <c:pt idx="136">
                  <c:v>18.600000000000001</c:v>
                </c:pt>
                <c:pt idx="137">
                  <c:v>18.7</c:v>
                </c:pt>
                <c:pt idx="138">
                  <c:v>18.8</c:v>
                </c:pt>
                <c:pt idx="139">
                  <c:v>18.899999999999999</c:v>
                </c:pt>
                <c:pt idx="140">
                  <c:v>19</c:v>
                </c:pt>
                <c:pt idx="141">
                  <c:v>19.100000000000001</c:v>
                </c:pt>
                <c:pt idx="142">
                  <c:v>19.2</c:v>
                </c:pt>
                <c:pt idx="143">
                  <c:v>19.3</c:v>
                </c:pt>
                <c:pt idx="144">
                  <c:v>19.399999999999999</c:v>
                </c:pt>
                <c:pt idx="145">
                  <c:v>19.5</c:v>
                </c:pt>
                <c:pt idx="146">
                  <c:v>19.600000000000001</c:v>
                </c:pt>
                <c:pt idx="147">
                  <c:v>19.7</c:v>
                </c:pt>
                <c:pt idx="148">
                  <c:v>19.8</c:v>
                </c:pt>
                <c:pt idx="149">
                  <c:v>19.899999999999999</c:v>
                </c:pt>
                <c:pt idx="150">
                  <c:v>20</c:v>
                </c:pt>
                <c:pt idx="151">
                  <c:v>20.100000000000001</c:v>
                </c:pt>
                <c:pt idx="152">
                  <c:v>20.2</c:v>
                </c:pt>
                <c:pt idx="153">
                  <c:v>20.3</c:v>
                </c:pt>
                <c:pt idx="154">
                  <c:v>20.399999999999999</c:v>
                </c:pt>
                <c:pt idx="155">
                  <c:v>20.5</c:v>
                </c:pt>
                <c:pt idx="156">
                  <c:v>20.6</c:v>
                </c:pt>
                <c:pt idx="157">
                  <c:v>20.7</c:v>
                </c:pt>
                <c:pt idx="158">
                  <c:v>20.8</c:v>
                </c:pt>
                <c:pt idx="159">
                  <c:v>20.9</c:v>
                </c:pt>
                <c:pt idx="160">
                  <c:v>21</c:v>
                </c:pt>
                <c:pt idx="161">
                  <c:v>21.1</c:v>
                </c:pt>
                <c:pt idx="162">
                  <c:v>21.2</c:v>
                </c:pt>
                <c:pt idx="163">
                  <c:v>21.3</c:v>
                </c:pt>
                <c:pt idx="164">
                  <c:v>21.4</c:v>
                </c:pt>
                <c:pt idx="165">
                  <c:v>21.5</c:v>
                </c:pt>
                <c:pt idx="166">
                  <c:v>21.6</c:v>
                </c:pt>
                <c:pt idx="167">
                  <c:v>21.7</c:v>
                </c:pt>
                <c:pt idx="168">
                  <c:v>21.8</c:v>
                </c:pt>
                <c:pt idx="169">
                  <c:v>21.9</c:v>
                </c:pt>
                <c:pt idx="170">
                  <c:v>22</c:v>
                </c:pt>
                <c:pt idx="171">
                  <c:v>22.1</c:v>
                </c:pt>
                <c:pt idx="172">
                  <c:v>22.2</c:v>
                </c:pt>
                <c:pt idx="173">
                  <c:v>22.3</c:v>
                </c:pt>
                <c:pt idx="174">
                  <c:v>22.4</c:v>
                </c:pt>
                <c:pt idx="175">
                  <c:v>22.5</c:v>
                </c:pt>
                <c:pt idx="176">
                  <c:v>22.6</c:v>
                </c:pt>
                <c:pt idx="177">
                  <c:v>22.7</c:v>
                </c:pt>
                <c:pt idx="178">
                  <c:v>22.8</c:v>
                </c:pt>
                <c:pt idx="179">
                  <c:v>22.9</c:v>
                </c:pt>
                <c:pt idx="180">
                  <c:v>23</c:v>
                </c:pt>
                <c:pt idx="181">
                  <c:v>23.1</c:v>
                </c:pt>
                <c:pt idx="182">
                  <c:v>23.2</c:v>
                </c:pt>
                <c:pt idx="183">
                  <c:v>23.3</c:v>
                </c:pt>
                <c:pt idx="184">
                  <c:v>23.4</c:v>
                </c:pt>
                <c:pt idx="185">
                  <c:v>23.5</c:v>
                </c:pt>
                <c:pt idx="186">
                  <c:v>23.6</c:v>
                </c:pt>
                <c:pt idx="187">
                  <c:v>23.7</c:v>
                </c:pt>
                <c:pt idx="188">
                  <c:v>23.8</c:v>
                </c:pt>
                <c:pt idx="189">
                  <c:v>23.9</c:v>
                </c:pt>
                <c:pt idx="190">
                  <c:v>24</c:v>
                </c:pt>
                <c:pt idx="191">
                  <c:v>24.1</c:v>
                </c:pt>
                <c:pt idx="192">
                  <c:v>24.2</c:v>
                </c:pt>
                <c:pt idx="193">
                  <c:v>24.3</c:v>
                </c:pt>
                <c:pt idx="194">
                  <c:v>24.4</c:v>
                </c:pt>
                <c:pt idx="195">
                  <c:v>24.5</c:v>
                </c:pt>
                <c:pt idx="196">
                  <c:v>24.6</c:v>
                </c:pt>
                <c:pt idx="197">
                  <c:v>24.7</c:v>
                </c:pt>
                <c:pt idx="198">
                  <c:v>24.8</c:v>
                </c:pt>
                <c:pt idx="199">
                  <c:v>24.9</c:v>
                </c:pt>
                <c:pt idx="200">
                  <c:v>25</c:v>
                </c:pt>
                <c:pt idx="201">
                  <c:v>25.1</c:v>
                </c:pt>
                <c:pt idx="202">
                  <c:v>25.2</c:v>
                </c:pt>
                <c:pt idx="203">
                  <c:v>25.3</c:v>
                </c:pt>
                <c:pt idx="204">
                  <c:v>25.4</c:v>
                </c:pt>
                <c:pt idx="205">
                  <c:v>25.5</c:v>
                </c:pt>
                <c:pt idx="206">
                  <c:v>25.6</c:v>
                </c:pt>
                <c:pt idx="207">
                  <c:v>25.7</c:v>
                </c:pt>
                <c:pt idx="208">
                  <c:v>25.8</c:v>
                </c:pt>
                <c:pt idx="209">
                  <c:v>25.9</c:v>
                </c:pt>
                <c:pt idx="210">
                  <c:v>26</c:v>
                </c:pt>
                <c:pt idx="211">
                  <c:v>26.1</c:v>
                </c:pt>
                <c:pt idx="212">
                  <c:v>26.2</c:v>
                </c:pt>
                <c:pt idx="213">
                  <c:v>26.3</c:v>
                </c:pt>
                <c:pt idx="214">
                  <c:v>26.4</c:v>
                </c:pt>
                <c:pt idx="215">
                  <c:v>26.5</c:v>
                </c:pt>
                <c:pt idx="216">
                  <c:v>26.6</c:v>
                </c:pt>
                <c:pt idx="217">
                  <c:v>26.7</c:v>
                </c:pt>
                <c:pt idx="218">
                  <c:v>26.8</c:v>
                </c:pt>
                <c:pt idx="219">
                  <c:v>26.9</c:v>
                </c:pt>
                <c:pt idx="220">
                  <c:v>27</c:v>
                </c:pt>
                <c:pt idx="221">
                  <c:v>27.1</c:v>
                </c:pt>
                <c:pt idx="222">
                  <c:v>27.2</c:v>
                </c:pt>
                <c:pt idx="223">
                  <c:v>27.3</c:v>
                </c:pt>
                <c:pt idx="224">
                  <c:v>27.4</c:v>
                </c:pt>
                <c:pt idx="225">
                  <c:v>27.5</c:v>
                </c:pt>
                <c:pt idx="226">
                  <c:v>27.6</c:v>
                </c:pt>
                <c:pt idx="227">
                  <c:v>27.7</c:v>
                </c:pt>
                <c:pt idx="228">
                  <c:v>27.8</c:v>
                </c:pt>
                <c:pt idx="229">
                  <c:v>27.9</c:v>
                </c:pt>
                <c:pt idx="230">
                  <c:v>28</c:v>
                </c:pt>
                <c:pt idx="231">
                  <c:v>28.1</c:v>
                </c:pt>
                <c:pt idx="232">
                  <c:v>28.2</c:v>
                </c:pt>
                <c:pt idx="233">
                  <c:v>28.3</c:v>
                </c:pt>
                <c:pt idx="234">
                  <c:v>28.4</c:v>
                </c:pt>
                <c:pt idx="235">
                  <c:v>28.5</c:v>
                </c:pt>
                <c:pt idx="236">
                  <c:v>28.6</c:v>
                </c:pt>
                <c:pt idx="237">
                  <c:v>28.7</c:v>
                </c:pt>
                <c:pt idx="238">
                  <c:v>28.8</c:v>
                </c:pt>
                <c:pt idx="239">
                  <c:v>28.9</c:v>
                </c:pt>
                <c:pt idx="240">
                  <c:v>29</c:v>
                </c:pt>
                <c:pt idx="241">
                  <c:v>29.1</c:v>
                </c:pt>
                <c:pt idx="242">
                  <c:v>29.2</c:v>
                </c:pt>
                <c:pt idx="243">
                  <c:v>29.3</c:v>
                </c:pt>
                <c:pt idx="244">
                  <c:v>29.4</c:v>
                </c:pt>
                <c:pt idx="245">
                  <c:v>29.5</c:v>
                </c:pt>
                <c:pt idx="246">
                  <c:v>29.6</c:v>
                </c:pt>
                <c:pt idx="247">
                  <c:v>29.7</c:v>
                </c:pt>
                <c:pt idx="248">
                  <c:v>29.8</c:v>
                </c:pt>
                <c:pt idx="249">
                  <c:v>29.9</c:v>
                </c:pt>
                <c:pt idx="250">
                  <c:v>30</c:v>
                </c:pt>
                <c:pt idx="251">
                  <c:v>30.1</c:v>
                </c:pt>
                <c:pt idx="252">
                  <c:v>30.2</c:v>
                </c:pt>
                <c:pt idx="253">
                  <c:v>30.3</c:v>
                </c:pt>
                <c:pt idx="254">
                  <c:v>30.4</c:v>
                </c:pt>
                <c:pt idx="255">
                  <c:v>30.5</c:v>
                </c:pt>
                <c:pt idx="256">
                  <c:v>30.6</c:v>
                </c:pt>
                <c:pt idx="257">
                  <c:v>30.7</c:v>
                </c:pt>
                <c:pt idx="258">
                  <c:v>30.8</c:v>
                </c:pt>
                <c:pt idx="259">
                  <c:v>30.9</c:v>
                </c:pt>
                <c:pt idx="260">
                  <c:v>31</c:v>
                </c:pt>
                <c:pt idx="261">
                  <c:v>31.1</c:v>
                </c:pt>
                <c:pt idx="262">
                  <c:v>31.2</c:v>
                </c:pt>
                <c:pt idx="263">
                  <c:v>31.3</c:v>
                </c:pt>
                <c:pt idx="264">
                  <c:v>31.4</c:v>
                </c:pt>
                <c:pt idx="265">
                  <c:v>31.5</c:v>
                </c:pt>
                <c:pt idx="266">
                  <c:v>31.6</c:v>
                </c:pt>
                <c:pt idx="267">
                  <c:v>31.7</c:v>
                </c:pt>
                <c:pt idx="268">
                  <c:v>31.8</c:v>
                </c:pt>
                <c:pt idx="269">
                  <c:v>31.9</c:v>
                </c:pt>
                <c:pt idx="270">
                  <c:v>32</c:v>
                </c:pt>
                <c:pt idx="271">
                  <c:v>32.1</c:v>
                </c:pt>
                <c:pt idx="272">
                  <c:v>32.200000000000003</c:v>
                </c:pt>
                <c:pt idx="273">
                  <c:v>32.300000000000004</c:v>
                </c:pt>
                <c:pt idx="274">
                  <c:v>32.4</c:v>
                </c:pt>
                <c:pt idx="275">
                  <c:v>32.5</c:v>
                </c:pt>
                <c:pt idx="276">
                  <c:v>32.6</c:v>
                </c:pt>
                <c:pt idx="277">
                  <c:v>32.700000000000003</c:v>
                </c:pt>
                <c:pt idx="278">
                  <c:v>32.800000000000004</c:v>
                </c:pt>
                <c:pt idx="279">
                  <c:v>32.9</c:v>
                </c:pt>
                <c:pt idx="280">
                  <c:v>33</c:v>
                </c:pt>
                <c:pt idx="281">
                  <c:v>33.1</c:v>
                </c:pt>
                <c:pt idx="282">
                  <c:v>33.200000000000003</c:v>
                </c:pt>
                <c:pt idx="283">
                  <c:v>33.300000000000004</c:v>
                </c:pt>
                <c:pt idx="284">
                  <c:v>33.4</c:v>
                </c:pt>
                <c:pt idx="285">
                  <c:v>33.5</c:v>
                </c:pt>
                <c:pt idx="286">
                  <c:v>33.6</c:v>
                </c:pt>
                <c:pt idx="287">
                  <c:v>33.700000000000003</c:v>
                </c:pt>
                <c:pt idx="288">
                  <c:v>33.800000000000004</c:v>
                </c:pt>
                <c:pt idx="289">
                  <c:v>33.9</c:v>
                </c:pt>
                <c:pt idx="290">
                  <c:v>34</c:v>
                </c:pt>
                <c:pt idx="291">
                  <c:v>34.1</c:v>
                </c:pt>
                <c:pt idx="292">
                  <c:v>34.200000000000003</c:v>
                </c:pt>
                <c:pt idx="293">
                  <c:v>34.300000000000004</c:v>
                </c:pt>
                <c:pt idx="294">
                  <c:v>34.4</c:v>
                </c:pt>
                <c:pt idx="295">
                  <c:v>34.5</c:v>
                </c:pt>
                <c:pt idx="296">
                  <c:v>34.6</c:v>
                </c:pt>
                <c:pt idx="297">
                  <c:v>34.700000000000003</c:v>
                </c:pt>
                <c:pt idx="298">
                  <c:v>34.800000000000004</c:v>
                </c:pt>
                <c:pt idx="299">
                  <c:v>34.9</c:v>
                </c:pt>
                <c:pt idx="300">
                  <c:v>35</c:v>
                </c:pt>
                <c:pt idx="301">
                  <c:v>35.1</c:v>
                </c:pt>
                <c:pt idx="302">
                  <c:v>35.200000000000003</c:v>
                </c:pt>
                <c:pt idx="303">
                  <c:v>35.300000000000004</c:v>
                </c:pt>
                <c:pt idx="304">
                  <c:v>35.4</c:v>
                </c:pt>
                <c:pt idx="305">
                  <c:v>35.5</c:v>
                </c:pt>
                <c:pt idx="306">
                  <c:v>35.6</c:v>
                </c:pt>
                <c:pt idx="307">
                  <c:v>35.700000000000003</c:v>
                </c:pt>
                <c:pt idx="308">
                  <c:v>35.800000000000004</c:v>
                </c:pt>
                <c:pt idx="309">
                  <c:v>35.9</c:v>
                </c:pt>
                <c:pt idx="310">
                  <c:v>36</c:v>
                </c:pt>
                <c:pt idx="311">
                  <c:v>36.1</c:v>
                </c:pt>
                <c:pt idx="312">
                  <c:v>36.200000000000003</c:v>
                </c:pt>
                <c:pt idx="313">
                  <c:v>36.300000000000004</c:v>
                </c:pt>
                <c:pt idx="314">
                  <c:v>36.4</c:v>
                </c:pt>
                <c:pt idx="315">
                  <c:v>36.5</c:v>
                </c:pt>
                <c:pt idx="316">
                  <c:v>36.6</c:v>
                </c:pt>
                <c:pt idx="317">
                  <c:v>36.700000000000003</c:v>
                </c:pt>
                <c:pt idx="318">
                  <c:v>36.800000000000004</c:v>
                </c:pt>
                <c:pt idx="319">
                  <c:v>36.9</c:v>
                </c:pt>
                <c:pt idx="320">
                  <c:v>37</c:v>
                </c:pt>
                <c:pt idx="321">
                  <c:v>37.1</c:v>
                </c:pt>
                <c:pt idx="322">
                  <c:v>37.200000000000003</c:v>
                </c:pt>
                <c:pt idx="323">
                  <c:v>37.300000000000004</c:v>
                </c:pt>
                <c:pt idx="324">
                  <c:v>37.4</c:v>
                </c:pt>
                <c:pt idx="325">
                  <c:v>37.5</c:v>
                </c:pt>
                <c:pt idx="326">
                  <c:v>37.6</c:v>
                </c:pt>
                <c:pt idx="327">
                  <c:v>37.700000000000003</c:v>
                </c:pt>
                <c:pt idx="328">
                  <c:v>37.800000000000004</c:v>
                </c:pt>
                <c:pt idx="329">
                  <c:v>37.9</c:v>
                </c:pt>
                <c:pt idx="330">
                  <c:v>38</c:v>
                </c:pt>
                <c:pt idx="331">
                  <c:v>38.1</c:v>
                </c:pt>
                <c:pt idx="332">
                  <c:v>38.200000000000003</c:v>
                </c:pt>
                <c:pt idx="333">
                  <c:v>38.300000000000004</c:v>
                </c:pt>
                <c:pt idx="334">
                  <c:v>38.4</c:v>
                </c:pt>
                <c:pt idx="335">
                  <c:v>38.5</c:v>
                </c:pt>
                <c:pt idx="336">
                  <c:v>38.6</c:v>
                </c:pt>
                <c:pt idx="337">
                  <c:v>38.700000000000003</c:v>
                </c:pt>
                <c:pt idx="338">
                  <c:v>38.800000000000004</c:v>
                </c:pt>
                <c:pt idx="339">
                  <c:v>38.9</c:v>
                </c:pt>
                <c:pt idx="340">
                  <c:v>39</c:v>
                </c:pt>
                <c:pt idx="341">
                  <c:v>39.1</c:v>
                </c:pt>
                <c:pt idx="342">
                  <c:v>39.200000000000003</c:v>
                </c:pt>
                <c:pt idx="343">
                  <c:v>39.300000000000004</c:v>
                </c:pt>
                <c:pt idx="344">
                  <c:v>39.4</c:v>
                </c:pt>
                <c:pt idx="345">
                  <c:v>39.5</c:v>
                </c:pt>
                <c:pt idx="346">
                  <c:v>39.6</c:v>
                </c:pt>
                <c:pt idx="347">
                  <c:v>39.700000000000003</c:v>
                </c:pt>
                <c:pt idx="348">
                  <c:v>39.800000000000004</c:v>
                </c:pt>
                <c:pt idx="349">
                  <c:v>39.9</c:v>
                </c:pt>
                <c:pt idx="350">
                  <c:v>40</c:v>
                </c:pt>
                <c:pt idx="351">
                  <c:v>40.1</c:v>
                </c:pt>
                <c:pt idx="352">
                  <c:v>40.200000000000003</c:v>
                </c:pt>
                <c:pt idx="353">
                  <c:v>40.300000000000004</c:v>
                </c:pt>
                <c:pt idx="354">
                  <c:v>40.4</c:v>
                </c:pt>
                <c:pt idx="355">
                  <c:v>40.5</c:v>
                </c:pt>
                <c:pt idx="356">
                  <c:v>40.6</c:v>
                </c:pt>
                <c:pt idx="357">
                  <c:v>40.700000000000003</c:v>
                </c:pt>
                <c:pt idx="358">
                  <c:v>40.800000000000004</c:v>
                </c:pt>
                <c:pt idx="359">
                  <c:v>40.9</c:v>
                </c:pt>
                <c:pt idx="360">
                  <c:v>41</c:v>
                </c:pt>
                <c:pt idx="361">
                  <c:v>41.1</c:v>
                </c:pt>
                <c:pt idx="362">
                  <c:v>41.2</c:v>
                </c:pt>
                <c:pt idx="363">
                  <c:v>41.3</c:v>
                </c:pt>
                <c:pt idx="364">
                  <c:v>41.4</c:v>
                </c:pt>
                <c:pt idx="365">
                  <c:v>41.5</c:v>
                </c:pt>
                <c:pt idx="366">
                  <c:v>41.6</c:v>
                </c:pt>
                <c:pt idx="367">
                  <c:v>41.7</c:v>
                </c:pt>
                <c:pt idx="368">
                  <c:v>41.8</c:v>
                </c:pt>
                <c:pt idx="369">
                  <c:v>41.9</c:v>
                </c:pt>
                <c:pt idx="370">
                  <c:v>42</c:v>
                </c:pt>
                <c:pt idx="371">
                  <c:v>42.1</c:v>
                </c:pt>
                <c:pt idx="372">
                  <c:v>42.2</c:v>
                </c:pt>
                <c:pt idx="373">
                  <c:v>42.3</c:v>
                </c:pt>
                <c:pt idx="374">
                  <c:v>42.4</c:v>
                </c:pt>
                <c:pt idx="375">
                  <c:v>42.5</c:v>
                </c:pt>
                <c:pt idx="376">
                  <c:v>42.6</c:v>
                </c:pt>
                <c:pt idx="377">
                  <c:v>42.7</c:v>
                </c:pt>
                <c:pt idx="378">
                  <c:v>42.8</c:v>
                </c:pt>
                <c:pt idx="379">
                  <c:v>42.9</c:v>
                </c:pt>
                <c:pt idx="380">
                  <c:v>43</c:v>
                </c:pt>
                <c:pt idx="381">
                  <c:v>43.1</c:v>
                </c:pt>
                <c:pt idx="382">
                  <c:v>43.2</c:v>
                </c:pt>
                <c:pt idx="383">
                  <c:v>43.3</c:v>
                </c:pt>
                <c:pt idx="384">
                  <c:v>43.4</c:v>
                </c:pt>
                <c:pt idx="385">
                  <c:v>43.5</c:v>
                </c:pt>
                <c:pt idx="386">
                  <c:v>43.6</c:v>
                </c:pt>
                <c:pt idx="387">
                  <c:v>43.7</c:v>
                </c:pt>
                <c:pt idx="388">
                  <c:v>43.8</c:v>
                </c:pt>
                <c:pt idx="389">
                  <c:v>43.9</c:v>
                </c:pt>
                <c:pt idx="390">
                  <c:v>44</c:v>
                </c:pt>
                <c:pt idx="391">
                  <c:v>44.1</c:v>
                </c:pt>
                <c:pt idx="392">
                  <c:v>44.2</c:v>
                </c:pt>
                <c:pt idx="393">
                  <c:v>44.3</c:v>
                </c:pt>
                <c:pt idx="394">
                  <c:v>44.4</c:v>
                </c:pt>
                <c:pt idx="395">
                  <c:v>44.5</c:v>
                </c:pt>
                <c:pt idx="396">
                  <c:v>44.6</c:v>
                </c:pt>
                <c:pt idx="397">
                  <c:v>44.7</c:v>
                </c:pt>
                <c:pt idx="398">
                  <c:v>44.8</c:v>
                </c:pt>
                <c:pt idx="399">
                  <c:v>44.9</c:v>
                </c:pt>
                <c:pt idx="400">
                  <c:v>45</c:v>
                </c:pt>
                <c:pt idx="401">
                  <c:v>45.1</c:v>
                </c:pt>
                <c:pt idx="402">
                  <c:v>45.2</c:v>
                </c:pt>
                <c:pt idx="403">
                  <c:v>45.3</c:v>
                </c:pt>
                <c:pt idx="404">
                  <c:v>45.4</c:v>
                </c:pt>
                <c:pt idx="405">
                  <c:v>45.5</c:v>
                </c:pt>
                <c:pt idx="406">
                  <c:v>45.6</c:v>
                </c:pt>
                <c:pt idx="407">
                  <c:v>45.7</c:v>
                </c:pt>
                <c:pt idx="408">
                  <c:v>45.8</c:v>
                </c:pt>
                <c:pt idx="409">
                  <c:v>45.9</c:v>
                </c:pt>
                <c:pt idx="410">
                  <c:v>46</c:v>
                </c:pt>
                <c:pt idx="411">
                  <c:v>46.1</c:v>
                </c:pt>
                <c:pt idx="412">
                  <c:v>46.2</c:v>
                </c:pt>
                <c:pt idx="413">
                  <c:v>46.3</c:v>
                </c:pt>
                <c:pt idx="414">
                  <c:v>46.4</c:v>
                </c:pt>
                <c:pt idx="415">
                  <c:v>46.5</c:v>
                </c:pt>
                <c:pt idx="416">
                  <c:v>46.6</c:v>
                </c:pt>
                <c:pt idx="417">
                  <c:v>46.7</c:v>
                </c:pt>
                <c:pt idx="418">
                  <c:v>46.8</c:v>
                </c:pt>
                <c:pt idx="419">
                  <c:v>46.9</c:v>
                </c:pt>
                <c:pt idx="420">
                  <c:v>47</c:v>
                </c:pt>
                <c:pt idx="421">
                  <c:v>47.1</c:v>
                </c:pt>
                <c:pt idx="422">
                  <c:v>47.2</c:v>
                </c:pt>
                <c:pt idx="423">
                  <c:v>47.3</c:v>
                </c:pt>
                <c:pt idx="424">
                  <c:v>47.4</c:v>
                </c:pt>
                <c:pt idx="425">
                  <c:v>47.5</c:v>
                </c:pt>
                <c:pt idx="426">
                  <c:v>47.6</c:v>
                </c:pt>
                <c:pt idx="427">
                  <c:v>47.7</c:v>
                </c:pt>
                <c:pt idx="428">
                  <c:v>47.8</c:v>
                </c:pt>
                <c:pt idx="429">
                  <c:v>47.9</c:v>
                </c:pt>
                <c:pt idx="430">
                  <c:v>48</c:v>
                </c:pt>
                <c:pt idx="431">
                  <c:v>48.1</c:v>
                </c:pt>
                <c:pt idx="432">
                  <c:v>48.2</c:v>
                </c:pt>
                <c:pt idx="433">
                  <c:v>48.3</c:v>
                </c:pt>
                <c:pt idx="434">
                  <c:v>48.4</c:v>
                </c:pt>
                <c:pt idx="435">
                  <c:v>48.5</c:v>
                </c:pt>
                <c:pt idx="436">
                  <c:v>48.6</c:v>
                </c:pt>
                <c:pt idx="437">
                  <c:v>48.7</c:v>
                </c:pt>
                <c:pt idx="438">
                  <c:v>48.8</c:v>
                </c:pt>
                <c:pt idx="439">
                  <c:v>48.9</c:v>
                </c:pt>
                <c:pt idx="440">
                  <c:v>49</c:v>
                </c:pt>
                <c:pt idx="441">
                  <c:v>49.1</c:v>
                </c:pt>
                <c:pt idx="442">
                  <c:v>49.2</c:v>
                </c:pt>
                <c:pt idx="443">
                  <c:v>49.3</c:v>
                </c:pt>
                <c:pt idx="444">
                  <c:v>49.4</c:v>
                </c:pt>
                <c:pt idx="445">
                  <c:v>49.5</c:v>
                </c:pt>
                <c:pt idx="446">
                  <c:v>49.6</c:v>
                </c:pt>
                <c:pt idx="447">
                  <c:v>49.7</c:v>
                </c:pt>
                <c:pt idx="448">
                  <c:v>49.8</c:v>
                </c:pt>
                <c:pt idx="449">
                  <c:v>49.9</c:v>
                </c:pt>
                <c:pt idx="450">
                  <c:v>50</c:v>
                </c:pt>
                <c:pt idx="452">
                  <c:v>70</c:v>
                </c:pt>
                <c:pt idx="453">
                  <c:v>70.099999999999994</c:v>
                </c:pt>
                <c:pt idx="454">
                  <c:v>70.2</c:v>
                </c:pt>
                <c:pt idx="455">
                  <c:v>70.3</c:v>
                </c:pt>
                <c:pt idx="456">
                  <c:v>70.400000000000006</c:v>
                </c:pt>
                <c:pt idx="457">
                  <c:v>70.5</c:v>
                </c:pt>
                <c:pt idx="458">
                  <c:v>70.599999999999994</c:v>
                </c:pt>
                <c:pt idx="459">
                  <c:v>70.7</c:v>
                </c:pt>
                <c:pt idx="460">
                  <c:v>70.8</c:v>
                </c:pt>
                <c:pt idx="461">
                  <c:v>70.900000000000006</c:v>
                </c:pt>
                <c:pt idx="462">
                  <c:v>71</c:v>
                </c:pt>
                <c:pt idx="463">
                  <c:v>71.099999999999994</c:v>
                </c:pt>
                <c:pt idx="464">
                  <c:v>71.2</c:v>
                </c:pt>
                <c:pt idx="465">
                  <c:v>71.3</c:v>
                </c:pt>
                <c:pt idx="466">
                  <c:v>71.400000000000006</c:v>
                </c:pt>
                <c:pt idx="467">
                  <c:v>71.5</c:v>
                </c:pt>
                <c:pt idx="468">
                  <c:v>71.599999999999994</c:v>
                </c:pt>
                <c:pt idx="469">
                  <c:v>71.7</c:v>
                </c:pt>
                <c:pt idx="470">
                  <c:v>71.8</c:v>
                </c:pt>
                <c:pt idx="471">
                  <c:v>71.900000000000006</c:v>
                </c:pt>
                <c:pt idx="472">
                  <c:v>72</c:v>
                </c:pt>
                <c:pt idx="473">
                  <c:v>72.099999999999994</c:v>
                </c:pt>
                <c:pt idx="474">
                  <c:v>72.2</c:v>
                </c:pt>
                <c:pt idx="475">
                  <c:v>72.3</c:v>
                </c:pt>
                <c:pt idx="476">
                  <c:v>72.400000000000006</c:v>
                </c:pt>
                <c:pt idx="477">
                  <c:v>72.5</c:v>
                </c:pt>
                <c:pt idx="478">
                  <c:v>72.599999999999994</c:v>
                </c:pt>
                <c:pt idx="479">
                  <c:v>72.7</c:v>
                </c:pt>
                <c:pt idx="480">
                  <c:v>72.8</c:v>
                </c:pt>
                <c:pt idx="481">
                  <c:v>72.900000000000006</c:v>
                </c:pt>
                <c:pt idx="482">
                  <c:v>73</c:v>
                </c:pt>
                <c:pt idx="483">
                  <c:v>73.099999999999994</c:v>
                </c:pt>
                <c:pt idx="484">
                  <c:v>73.2</c:v>
                </c:pt>
                <c:pt idx="485">
                  <c:v>73.3</c:v>
                </c:pt>
                <c:pt idx="486">
                  <c:v>73.400000000000006</c:v>
                </c:pt>
                <c:pt idx="487">
                  <c:v>73.5</c:v>
                </c:pt>
                <c:pt idx="488">
                  <c:v>73.599999999999994</c:v>
                </c:pt>
                <c:pt idx="489">
                  <c:v>73.7</c:v>
                </c:pt>
                <c:pt idx="490">
                  <c:v>73.8</c:v>
                </c:pt>
                <c:pt idx="491">
                  <c:v>73.900000000000006</c:v>
                </c:pt>
                <c:pt idx="492">
                  <c:v>74</c:v>
                </c:pt>
                <c:pt idx="493">
                  <c:v>74.099999999999994</c:v>
                </c:pt>
                <c:pt idx="494">
                  <c:v>74.2</c:v>
                </c:pt>
                <c:pt idx="495">
                  <c:v>74.3</c:v>
                </c:pt>
                <c:pt idx="496">
                  <c:v>74.400000000000006</c:v>
                </c:pt>
                <c:pt idx="497">
                  <c:v>74.5</c:v>
                </c:pt>
                <c:pt idx="498">
                  <c:v>74.599999999999994</c:v>
                </c:pt>
                <c:pt idx="499">
                  <c:v>74.7</c:v>
                </c:pt>
                <c:pt idx="500">
                  <c:v>74.8</c:v>
                </c:pt>
                <c:pt idx="501">
                  <c:v>74.900000000000006</c:v>
                </c:pt>
                <c:pt idx="502">
                  <c:v>75</c:v>
                </c:pt>
                <c:pt idx="503">
                  <c:v>75.099999999999994</c:v>
                </c:pt>
                <c:pt idx="504">
                  <c:v>75.2</c:v>
                </c:pt>
                <c:pt idx="505">
                  <c:v>75.3</c:v>
                </c:pt>
                <c:pt idx="506">
                  <c:v>75.400000000000006</c:v>
                </c:pt>
                <c:pt idx="507">
                  <c:v>75.5</c:v>
                </c:pt>
                <c:pt idx="508">
                  <c:v>75.599999999999994</c:v>
                </c:pt>
                <c:pt idx="509">
                  <c:v>75.7</c:v>
                </c:pt>
                <c:pt idx="510">
                  <c:v>75.8</c:v>
                </c:pt>
                <c:pt idx="511">
                  <c:v>75.900000000000006</c:v>
                </c:pt>
                <c:pt idx="512">
                  <c:v>76</c:v>
                </c:pt>
                <c:pt idx="513">
                  <c:v>76.099999999999994</c:v>
                </c:pt>
                <c:pt idx="514">
                  <c:v>76.2</c:v>
                </c:pt>
                <c:pt idx="515">
                  <c:v>76.3</c:v>
                </c:pt>
                <c:pt idx="516">
                  <c:v>76.400000000000006</c:v>
                </c:pt>
                <c:pt idx="517">
                  <c:v>76.5</c:v>
                </c:pt>
                <c:pt idx="518">
                  <c:v>76.599999999999994</c:v>
                </c:pt>
                <c:pt idx="519">
                  <c:v>76.7</c:v>
                </c:pt>
                <c:pt idx="520">
                  <c:v>76.8</c:v>
                </c:pt>
                <c:pt idx="521">
                  <c:v>76.900000000000006</c:v>
                </c:pt>
                <c:pt idx="522">
                  <c:v>77</c:v>
                </c:pt>
                <c:pt idx="523">
                  <c:v>77.099999999999994</c:v>
                </c:pt>
                <c:pt idx="524">
                  <c:v>77.2</c:v>
                </c:pt>
                <c:pt idx="525">
                  <c:v>77.3</c:v>
                </c:pt>
                <c:pt idx="526">
                  <c:v>77.400000000000006</c:v>
                </c:pt>
                <c:pt idx="527">
                  <c:v>77.5</c:v>
                </c:pt>
                <c:pt idx="528">
                  <c:v>77.599999999999994</c:v>
                </c:pt>
                <c:pt idx="529">
                  <c:v>77.7</c:v>
                </c:pt>
                <c:pt idx="530">
                  <c:v>77.8</c:v>
                </c:pt>
                <c:pt idx="531">
                  <c:v>77.900000000000006</c:v>
                </c:pt>
                <c:pt idx="532">
                  <c:v>78</c:v>
                </c:pt>
                <c:pt idx="533">
                  <c:v>78.099999999999994</c:v>
                </c:pt>
                <c:pt idx="534">
                  <c:v>78.2</c:v>
                </c:pt>
                <c:pt idx="535">
                  <c:v>78.3</c:v>
                </c:pt>
                <c:pt idx="536">
                  <c:v>78.400000000000006</c:v>
                </c:pt>
                <c:pt idx="537">
                  <c:v>78.5</c:v>
                </c:pt>
                <c:pt idx="538">
                  <c:v>78.599999999999994</c:v>
                </c:pt>
                <c:pt idx="539">
                  <c:v>78.7</c:v>
                </c:pt>
                <c:pt idx="540">
                  <c:v>78.8</c:v>
                </c:pt>
                <c:pt idx="541">
                  <c:v>78.900000000000006</c:v>
                </c:pt>
                <c:pt idx="542">
                  <c:v>79</c:v>
                </c:pt>
                <c:pt idx="543">
                  <c:v>79.099999999999994</c:v>
                </c:pt>
                <c:pt idx="544">
                  <c:v>79.2</c:v>
                </c:pt>
                <c:pt idx="545">
                  <c:v>79.3</c:v>
                </c:pt>
                <c:pt idx="546">
                  <c:v>79.400000000000006</c:v>
                </c:pt>
                <c:pt idx="547">
                  <c:v>79.5</c:v>
                </c:pt>
                <c:pt idx="548">
                  <c:v>79.599999999999994</c:v>
                </c:pt>
                <c:pt idx="549">
                  <c:v>79.7</c:v>
                </c:pt>
                <c:pt idx="550">
                  <c:v>79.8</c:v>
                </c:pt>
                <c:pt idx="551">
                  <c:v>79.900000000000006</c:v>
                </c:pt>
                <c:pt idx="552">
                  <c:v>80</c:v>
                </c:pt>
                <c:pt idx="553">
                  <c:v>80.099999999999994</c:v>
                </c:pt>
                <c:pt idx="554">
                  <c:v>80.2</c:v>
                </c:pt>
                <c:pt idx="555">
                  <c:v>80.3</c:v>
                </c:pt>
                <c:pt idx="556">
                  <c:v>80.400000000000006</c:v>
                </c:pt>
                <c:pt idx="557">
                  <c:v>80.5</c:v>
                </c:pt>
                <c:pt idx="558">
                  <c:v>80.599999999999994</c:v>
                </c:pt>
                <c:pt idx="559">
                  <c:v>80.7</c:v>
                </c:pt>
                <c:pt idx="560">
                  <c:v>80.8</c:v>
                </c:pt>
                <c:pt idx="561">
                  <c:v>80.900000000000006</c:v>
                </c:pt>
                <c:pt idx="562">
                  <c:v>81</c:v>
                </c:pt>
                <c:pt idx="563">
                  <c:v>81.099999999999994</c:v>
                </c:pt>
                <c:pt idx="564">
                  <c:v>81.2</c:v>
                </c:pt>
                <c:pt idx="565">
                  <c:v>81.3</c:v>
                </c:pt>
                <c:pt idx="566">
                  <c:v>81.400000000000006</c:v>
                </c:pt>
                <c:pt idx="567">
                  <c:v>81.5</c:v>
                </c:pt>
                <c:pt idx="568">
                  <c:v>81.599999999999994</c:v>
                </c:pt>
                <c:pt idx="569">
                  <c:v>81.7</c:v>
                </c:pt>
                <c:pt idx="570">
                  <c:v>81.8</c:v>
                </c:pt>
                <c:pt idx="571">
                  <c:v>81.900000000000006</c:v>
                </c:pt>
                <c:pt idx="572">
                  <c:v>82</c:v>
                </c:pt>
                <c:pt idx="573">
                  <c:v>82.1</c:v>
                </c:pt>
                <c:pt idx="574">
                  <c:v>82.2</c:v>
                </c:pt>
                <c:pt idx="575">
                  <c:v>82.3</c:v>
                </c:pt>
                <c:pt idx="576">
                  <c:v>82.4</c:v>
                </c:pt>
                <c:pt idx="577">
                  <c:v>82.5</c:v>
                </c:pt>
                <c:pt idx="578">
                  <c:v>82.6</c:v>
                </c:pt>
                <c:pt idx="579">
                  <c:v>82.7</c:v>
                </c:pt>
                <c:pt idx="580">
                  <c:v>82.8</c:v>
                </c:pt>
                <c:pt idx="581">
                  <c:v>82.9</c:v>
                </c:pt>
                <c:pt idx="582">
                  <c:v>83</c:v>
                </c:pt>
                <c:pt idx="583">
                  <c:v>83.1</c:v>
                </c:pt>
                <c:pt idx="584">
                  <c:v>83.2</c:v>
                </c:pt>
                <c:pt idx="585">
                  <c:v>83.3</c:v>
                </c:pt>
                <c:pt idx="586">
                  <c:v>83.4</c:v>
                </c:pt>
                <c:pt idx="587">
                  <c:v>83.5</c:v>
                </c:pt>
                <c:pt idx="588">
                  <c:v>83.6</c:v>
                </c:pt>
                <c:pt idx="589">
                  <c:v>83.7</c:v>
                </c:pt>
                <c:pt idx="590">
                  <c:v>83.8</c:v>
                </c:pt>
                <c:pt idx="591">
                  <c:v>83.9</c:v>
                </c:pt>
                <c:pt idx="592">
                  <c:v>84</c:v>
                </c:pt>
                <c:pt idx="593">
                  <c:v>84.1</c:v>
                </c:pt>
                <c:pt idx="594">
                  <c:v>84.2</c:v>
                </c:pt>
                <c:pt idx="595">
                  <c:v>84.3</c:v>
                </c:pt>
                <c:pt idx="596">
                  <c:v>84.4</c:v>
                </c:pt>
                <c:pt idx="597">
                  <c:v>84.5</c:v>
                </c:pt>
                <c:pt idx="598">
                  <c:v>84.6</c:v>
                </c:pt>
                <c:pt idx="599">
                  <c:v>84.7</c:v>
                </c:pt>
                <c:pt idx="600">
                  <c:v>84.8</c:v>
                </c:pt>
                <c:pt idx="601">
                  <c:v>84.9</c:v>
                </c:pt>
                <c:pt idx="602">
                  <c:v>85</c:v>
                </c:pt>
                <c:pt idx="603">
                  <c:v>85.1</c:v>
                </c:pt>
                <c:pt idx="604">
                  <c:v>85.2</c:v>
                </c:pt>
                <c:pt idx="605">
                  <c:v>85.3</c:v>
                </c:pt>
                <c:pt idx="606">
                  <c:v>85.4</c:v>
                </c:pt>
                <c:pt idx="607">
                  <c:v>85.5</c:v>
                </c:pt>
                <c:pt idx="608">
                  <c:v>85.6</c:v>
                </c:pt>
                <c:pt idx="609">
                  <c:v>85.7</c:v>
                </c:pt>
                <c:pt idx="610">
                  <c:v>85.8</c:v>
                </c:pt>
                <c:pt idx="611">
                  <c:v>85.9</c:v>
                </c:pt>
                <c:pt idx="612">
                  <c:v>86</c:v>
                </c:pt>
                <c:pt idx="613">
                  <c:v>86.1</c:v>
                </c:pt>
                <c:pt idx="614">
                  <c:v>86.2</c:v>
                </c:pt>
                <c:pt idx="615">
                  <c:v>86.3</c:v>
                </c:pt>
                <c:pt idx="616">
                  <c:v>86.4</c:v>
                </c:pt>
                <c:pt idx="617">
                  <c:v>86.5</c:v>
                </c:pt>
                <c:pt idx="618">
                  <c:v>86.6</c:v>
                </c:pt>
                <c:pt idx="619">
                  <c:v>86.7</c:v>
                </c:pt>
                <c:pt idx="620">
                  <c:v>86.8</c:v>
                </c:pt>
                <c:pt idx="621">
                  <c:v>86.9</c:v>
                </c:pt>
                <c:pt idx="622">
                  <c:v>87</c:v>
                </c:pt>
                <c:pt idx="623">
                  <c:v>87.1</c:v>
                </c:pt>
                <c:pt idx="624">
                  <c:v>87.2</c:v>
                </c:pt>
                <c:pt idx="625">
                  <c:v>87.3</c:v>
                </c:pt>
                <c:pt idx="626">
                  <c:v>87.4</c:v>
                </c:pt>
                <c:pt idx="627">
                  <c:v>87.5</c:v>
                </c:pt>
                <c:pt idx="628">
                  <c:v>87.6</c:v>
                </c:pt>
                <c:pt idx="629">
                  <c:v>87.7</c:v>
                </c:pt>
                <c:pt idx="630">
                  <c:v>87.8</c:v>
                </c:pt>
                <c:pt idx="631">
                  <c:v>87.9</c:v>
                </c:pt>
                <c:pt idx="632">
                  <c:v>88</c:v>
                </c:pt>
                <c:pt idx="633">
                  <c:v>88.1</c:v>
                </c:pt>
                <c:pt idx="634">
                  <c:v>88.2</c:v>
                </c:pt>
                <c:pt idx="635">
                  <c:v>88.3</c:v>
                </c:pt>
                <c:pt idx="636">
                  <c:v>88.4</c:v>
                </c:pt>
                <c:pt idx="637">
                  <c:v>88.5</c:v>
                </c:pt>
                <c:pt idx="638">
                  <c:v>88.6</c:v>
                </c:pt>
                <c:pt idx="639">
                  <c:v>88.7</c:v>
                </c:pt>
                <c:pt idx="640">
                  <c:v>88.8</c:v>
                </c:pt>
                <c:pt idx="641">
                  <c:v>88.9</c:v>
                </c:pt>
                <c:pt idx="642">
                  <c:v>89</c:v>
                </c:pt>
                <c:pt idx="643">
                  <c:v>89.1</c:v>
                </c:pt>
                <c:pt idx="644">
                  <c:v>89.2</c:v>
                </c:pt>
                <c:pt idx="645">
                  <c:v>89.3</c:v>
                </c:pt>
                <c:pt idx="646">
                  <c:v>89.4</c:v>
                </c:pt>
                <c:pt idx="647">
                  <c:v>89.5</c:v>
                </c:pt>
                <c:pt idx="648">
                  <c:v>89.6</c:v>
                </c:pt>
                <c:pt idx="649">
                  <c:v>89.7</c:v>
                </c:pt>
                <c:pt idx="650">
                  <c:v>89.8</c:v>
                </c:pt>
                <c:pt idx="651">
                  <c:v>89.9</c:v>
                </c:pt>
                <c:pt idx="652">
                  <c:v>90</c:v>
                </c:pt>
                <c:pt idx="653">
                  <c:v>90.1</c:v>
                </c:pt>
                <c:pt idx="654">
                  <c:v>90.2</c:v>
                </c:pt>
                <c:pt idx="655">
                  <c:v>90.3</c:v>
                </c:pt>
                <c:pt idx="656">
                  <c:v>90.4</c:v>
                </c:pt>
                <c:pt idx="657">
                  <c:v>90.5</c:v>
                </c:pt>
                <c:pt idx="658">
                  <c:v>90.6</c:v>
                </c:pt>
                <c:pt idx="659">
                  <c:v>90.7</c:v>
                </c:pt>
                <c:pt idx="660">
                  <c:v>90.8</c:v>
                </c:pt>
                <c:pt idx="661">
                  <c:v>90.9</c:v>
                </c:pt>
                <c:pt idx="662">
                  <c:v>91</c:v>
                </c:pt>
                <c:pt idx="663">
                  <c:v>91.1</c:v>
                </c:pt>
                <c:pt idx="664">
                  <c:v>91.2</c:v>
                </c:pt>
                <c:pt idx="665">
                  <c:v>91.3</c:v>
                </c:pt>
                <c:pt idx="666">
                  <c:v>91.4</c:v>
                </c:pt>
                <c:pt idx="667">
                  <c:v>91.5</c:v>
                </c:pt>
                <c:pt idx="668">
                  <c:v>91.6</c:v>
                </c:pt>
                <c:pt idx="669">
                  <c:v>91.7</c:v>
                </c:pt>
                <c:pt idx="670">
                  <c:v>91.8</c:v>
                </c:pt>
                <c:pt idx="671">
                  <c:v>91.9</c:v>
                </c:pt>
                <c:pt idx="672">
                  <c:v>92</c:v>
                </c:pt>
                <c:pt idx="673">
                  <c:v>92.1</c:v>
                </c:pt>
                <c:pt idx="674">
                  <c:v>92.2</c:v>
                </c:pt>
                <c:pt idx="675">
                  <c:v>92.3</c:v>
                </c:pt>
                <c:pt idx="676">
                  <c:v>92.4</c:v>
                </c:pt>
                <c:pt idx="677">
                  <c:v>92.5</c:v>
                </c:pt>
                <c:pt idx="678">
                  <c:v>92.6</c:v>
                </c:pt>
                <c:pt idx="679">
                  <c:v>92.7</c:v>
                </c:pt>
                <c:pt idx="680">
                  <c:v>92.8</c:v>
                </c:pt>
                <c:pt idx="681">
                  <c:v>92.9</c:v>
                </c:pt>
                <c:pt idx="682">
                  <c:v>93</c:v>
                </c:pt>
                <c:pt idx="683">
                  <c:v>93.1</c:v>
                </c:pt>
                <c:pt idx="684">
                  <c:v>93.2</c:v>
                </c:pt>
                <c:pt idx="685">
                  <c:v>93.3</c:v>
                </c:pt>
                <c:pt idx="686">
                  <c:v>93.4</c:v>
                </c:pt>
                <c:pt idx="687">
                  <c:v>93.5</c:v>
                </c:pt>
                <c:pt idx="688">
                  <c:v>93.6</c:v>
                </c:pt>
                <c:pt idx="689">
                  <c:v>93.7</c:v>
                </c:pt>
                <c:pt idx="690">
                  <c:v>93.8</c:v>
                </c:pt>
                <c:pt idx="691">
                  <c:v>93.9</c:v>
                </c:pt>
                <c:pt idx="692">
                  <c:v>94</c:v>
                </c:pt>
                <c:pt idx="693">
                  <c:v>94.1</c:v>
                </c:pt>
                <c:pt idx="694">
                  <c:v>94.2</c:v>
                </c:pt>
                <c:pt idx="695">
                  <c:v>94.3</c:v>
                </c:pt>
                <c:pt idx="696">
                  <c:v>94.4</c:v>
                </c:pt>
                <c:pt idx="697">
                  <c:v>94.5</c:v>
                </c:pt>
                <c:pt idx="698">
                  <c:v>94.6</c:v>
                </c:pt>
                <c:pt idx="699">
                  <c:v>94.7</c:v>
                </c:pt>
                <c:pt idx="700">
                  <c:v>94.8</c:v>
                </c:pt>
                <c:pt idx="701">
                  <c:v>94.9</c:v>
                </c:pt>
                <c:pt idx="702">
                  <c:v>95</c:v>
                </c:pt>
                <c:pt idx="703">
                  <c:v>95.1</c:v>
                </c:pt>
                <c:pt idx="704">
                  <c:v>95.2</c:v>
                </c:pt>
                <c:pt idx="705">
                  <c:v>95.3</c:v>
                </c:pt>
                <c:pt idx="706">
                  <c:v>95.4</c:v>
                </c:pt>
                <c:pt idx="707">
                  <c:v>95.5</c:v>
                </c:pt>
                <c:pt idx="708">
                  <c:v>95.6</c:v>
                </c:pt>
                <c:pt idx="709">
                  <c:v>95.7</c:v>
                </c:pt>
                <c:pt idx="710">
                  <c:v>95.8</c:v>
                </c:pt>
                <c:pt idx="711">
                  <c:v>95.9</c:v>
                </c:pt>
                <c:pt idx="712">
                  <c:v>96</c:v>
                </c:pt>
                <c:pt idx="713">
                  <c:v>96.1</c:v>
                </c:pt>
                <c:pt idx="714">
                  <c:v>96.2</c:v>
                </c:pt>
                <c:pt idx="715">
                  <c:v>96.3</c:v>
                </c:pt>
                <c:pt idx="716">
                  <c:v>96.4</c:v>
                </c:pt>
                <c:pt idx="717">
                  <c:v>96.5</c:v>
                </c:pt>
                <c:pt idx="718">
                  <c:v>96.6</c:v>
                </c:pt>
                <c:pt idx="719">
                  <c:v>96.7</c:v>
                </c:pt>
                <c:pt idx="720">
                  <c:v>96.8</c:v>
                </c:pt>
                <c:pt idx="721">
                  <c:v>96.9</c:v>
                </c:pt>
                <c:pt idx="722">
                  <c:v>97</c:v>
                </c:pt>
                <c:pt idx="723">
                  <c:v>97.1</c:v>
                </c:pt>
                <c:pt idx="724">
                  <c:v>97.2</c:v>
                </c:pt>
                <c:pt idx="725">
                  <c:v>97.3</c:v>
                </c:pt>
                <c:pt idx="726">
                  <c:v>97.4</c:v>
                </c:pt>
                <c:pt idx="727">
                  <c:v>97.5</c:v>
                </c:pt>
                <c:pt idx="728">
                  <c:v>97.6</c:v>
                </c:pt>
                <c:pt idx="729">
                  <c:v>97.7</c:v>
                </c:pt>
                <c:pt idx="730">
                  <c:v>97.8</c:v>
                </c:pt>
                <c:pt idx="731">
                  <c:v>97.9</c:v>
                </c:pt>
                <c:pt idx="732">
                  <c:v>98</c:v>
                </c:pt>
                <c:pt idx="733">
                  <c:v>98.1</c:v>
                </c:pt>
                <c:pt idx="734">
                  <c:v>98.2</c:v>
                </c:pt>
                <c:pt idx="735">
                  <c:v>98.3</c:v>
                </c:pt>
                <c:pt idx="736">
                  <c:v>98.4</c:v>
                </c:pt>
                <c:pt idx="737">
                  <c:v>98.5</c:v>
                </c:pt>
                <c:pt idx="738">
                  <c:v>98.6</c:v>
                </c:pt>
                <c:pt idx="739">
                  <c:v>98.7</c:v>
                </c:pt>
                <c:pt idx="740">
                  <c:v>98.8</c:v>
                </c:pt>
                <c:pt idx="741">
                  <c:v>98.9</c:v>
                </c:pt>
                <c:pt idx="742">
                  <c:v>99</c:v>
                </c:pt>
                <c:pt idx="743">
                  <c:v>99.1</c:v>
                </c:pt>
                <c:pt idx="744">
                  <c:v>99.2</c:v>
                </c:pt>
                <c:pt idx="745">
                  <c:v>99.3</c:v>
                </c:pt>
                <c:pt idx="746">
                  <c:v>99.4</c:v>
                </c:pt>
                <c:pt idx="747">
                  <c:v>99.5</c:v>
                </c:pt>
                <c:pt idx="748">
                  <c:v>99.6</c:v>
                </c:pt>
                <c:pt idx="749">
                  <c:v>99.7</c:v>
                </c:pt>
                <c:pt idx="750">
                  <c:v>99.8</c:v>
                </c:pt>
                <c:pt idx="751">
                  <c:v>99.9</c:v>
                </c:pt>
                <c:pt idx="752">
                  <c:v>100</c:v>
                </c:pt>
                <c:pt idx="753">
                  <c:v>100.1</c:v>
                </c:pt>
                <c:pt idx="754">
                  <c:v>100.2</c:v>
                </c:pt>
                <c:pt idx="755">
                  <c:v>100.3</c:v>
                </c:pt>
                <c:pt idx="756">
                  <c:v>100.4</c:v>
                </c:pt>
                <c:pt idx="757">
                  <c:v>100.5</c:v>
                </c:pt>
                <c:pt idx="758">
                  <c:v>100.6</c:v>
                </c:pt>
                <c:pt idx="759">
                  <c:v>100.7</c:v>
                </c:pt>
                <c:pt idx="760">
                  <c:v>100.8</c:v>
                </c:pt>
                <c:pt idx="761">
                  <c:v>100.9</c:v>
                </c:pt>
                <c:pt idx="762">
                  <c:v>101</c:v>
                </c:pt>
                <c:pt idx="763">
                  <c:v>101.1</c:v>
                </c:pt>
                <c:pt idx="764">
                  <c:v>101.2</c:v>
                </c:pt>
                <c:pt idx="765">
                  <c:v>101.3</c:v>
                </c:pt>
                <c:pt idx="766">
                  <c:v>101.4</c:v>
                </c:pt>
                <c:pt idx="767">
                  <c:v>101.5</c:v>
                </c:pt>
                <c:pt idx="768">
                  <c:v>101.6</c:v>
                </c:pt>
                <c:pt idx="769">
                  <c:v>101.7</c:v>
                </c:pt>
                <c:pt idx="770">
                  <c:v>101.8</c:v>
                </c:pt>
                <c:pt idx="771">
                  <c:v>101.9</c:v>
                </c:pt>
                <c:pt idx="772">
                  <c:v>102</c:v>
                </c:pt>
                <c:pt idx="773">
                  <c:v>102.1</c:v>
                </c:pt>
                <c:pt idx="774">
                  <c:v>102.2</c:v>
                </c:pt>
                <c:pt idx="775">
                  <c:v>102.3</c:v>
                </c:pt>
                <c:pt idx="776">
                  <c:v>102.4</c:v>
                </c:pt>
                <c:pt idx="777">
                  <c:v>102.5</c:v>
                </c:pt>
                <c:pt idx="778">
                  <c:v>102.6</c:v>
                </c:pt>
                <c:pt idx="779">
                  <c:v>102.7</c:v>
                </c:pt>
                <c:pt idx="780">
                  <c:v>102.8</c:v>
                </c:pt>
                <c:pt idx="781">
                  <c:v>102.9</c:v>
                </c:pt>
                <c:pt idx="782">
                  <c:v>103</c:v>
                </c:pt>
                <c:pt idx="783">
                  <c:v>103.1</c:v>
                </c:pt>
                <c:pt idx="784">
                  <c:v>103.2</c:v>
                </c:pt>
                <c:pt idx="785">
                  <c:v>103.3</c:v>
                </c:pt>
                <c:pt idx="786">
                  <c:v>103.4</c:v>
                </c:pt>
                <c:pt idx="787">
                  <c:v>103.5</c:v>
                </c:pt>
                <c:pt idx="788">
                  <c:v>103.6</c:v>
                </c:pt>
                <c:pt idx="789">
                  <c:v>103.7</c:v>
                </c:pt>
                <c:pt idx="790">
                  <c:v>103.8</c:v>
                </c:pt>
                <c:pt idx="791">
                  <c:v>103.9</c:v>
                </c:pt>
                <c:pt idx="792">
                  <c:v>104</c:v>
                </c:pt>
                <c:pt idx="793">
                  <c:v>104.1</c:v>
                </c:pt>
                <c:pt idx="794">
                  <c:v>104.2</c:v>
                </c:pt>
                <c:pt idx="795">
                  <c:v>104.3</c:v>
                </c:pt>
                <c:pt idx="796">
                  <c:v>104.4</c:v>
                </c:pt>
                <c:pt idx="797">
                  <c:v>104.5</c:v>
                </c:pt>
                <c:pt idx="798">
                  <c:v>104.6</c:v>
                </c:pt>
                <c:pt idx="799">
                  <c:v>104.7</c:v>
                </c:pt>
                <c:pt idx="800">
                  <c:v>104.8</c:v>
                </c:pt>
                <c:pt idx="801">
                  <c:v>104.9</c:v>
                </c:pt>
                <c:pt idx="802">
                  <c:v>105</c:v>
                </c:pt>
                <c:pt idx="803">
                  <c:v>105.1</c:v>
                </c:pt>
                <c:pt idx="804">
                  <c:v>105.2</c:v>
                </c:pt>
                <c:pt idx="805">
                  <c:v>105.3</c:v>
                </c:pt>
                <c:pt idx="806">
                  <c:v>105.4</c:v>
                </c:pt>
                <c:pt idx="807">
                  <c:v>105.5</c:v>
                </c:pt>
                <c:pt idx="808">
                  <c:v>105.6</c:v>
                </c:pt>
                <c:pt idx="809">
                  <c:v>105.7</c:v>
                </c:pt>
                <c:pt idx="810">
                  <c:v>105.8</c:v>
                </c:pt>
                <c:pt idx="811">
                  <c:v>105.9</c:v>
                </c:pt>
                <c:pt idx="812">
                  <c:v>106</c:v>
                </c:pt>
                <c:pt idx="813">
                  <c:v>106.1</c:v>
                </c:pt>
                <c:pt idx="814">
                  <c:v>106.2</c:v>
                </c:pt>
                <c:pt idx="815">
                  <c:v>106.3</c:v>
                </c:pt>
                <c:pt idx="816">
                  <c:v>106.4</c:v>
                </c:pt>
                <c:pt idx="817">
                  <c:v>106.5</c:v>
                </c:pt>
                <c:pt idx="818">
                  <c:v>106.6</c:v>
                </c:pt>
                <c:pt idx="819">
                  <c:v>106.7</c:v>
                </c:pt>
                <c:pt idx="820">
                  <c:v>106.8</c:v>
                </c:pt>
                <c:pt idx="821">
                  <c:v>106.9</c:v>
                </c:pt>
                <c:pt idx="822">
                  <c:v>107</c:v>
                </c:pt>
                <c:pt idx="823">
                  <c:v>107.1</c:v>
                </c:pt>
                <c:pt idx="824">
                  <c:v>107.2</c:v>
                </c:pt>
                <c:pt idx="825">
                  <c:v>107.3</c:v>
                </c:pt>
                <c:pt idx="826">
                  <c:v>107.4</c:v>
                </c:pt>
                <c:pt idx="827">
                  <c:v>107.5</c:v>
                </c:pt>
                <c:pt idx="828">
                  <c:v>107.6</c:v>
                </c:pt>
                <c:pt idx="829">
                  <c:v>107.7</c:v>
                </c:pt>
                <c:pt idx="830">
                  <c:v>107.8</c:v>
                </c:pt>
                <c:pt idx="831">
                  <c:v>107.9</c:v>
                </c:pt>
                <c:pt idx="832">
                  <c:v>108</c:v>
                </c:pt>
                <c:pt idx="833">
                  <c:v>108.1</c:v>
                </c:pt>
                <c:pt idx="834">
                  <c:v>108.2</c:v>
                </c:pt>
                <c:pt idx="835">
                  <c:v>108.3</c:v>
                </c:pt>
                <c:pt idx="836">
                  <c:v>108.4</c:v>
                </c:pt>
                <c:pt idx="837">
                  <c:v>108.5</c:v>
                </c:pt>
                <c:pt idx="838">
                  <c:v>108.6</c:v>
                </c:pt>
                <c:pt idx="839">
                  <c:v>108.7</c:v>
                </c:pt>
                <c:pt idx="840">
                  <c:v>108.8</c:v>
                </c:pt>
                <c:pt idx="841">
                  <c:v>108.9</c:v>
                </c:pt>
                <c:pt idx="842">
                  <c:v>109</c:v>
                </c:pt>
                <c:pt idx="843">
                  <c:v>109.1</c:v>
                </c:pt>
                <c:pt idx="844">
                  <c:v>109.2</c:v>
                </c:pt>
                <c:pt idx="845">
                  <c:v>109.3</c:v>
                </c:pt>
                <c:pt idx="846">
                  <c:v>109.4</c:v>
                </c:pt>
                <c:pt idx="847">
                  <c:v>109.5</c:v>
                </c:pt>
                <c:pt idx="848">
                  <c:v>109.6</c:v>
                </c:pt>
                <c:pt idx="849">
                  <c:v>109.7</c:v>
                </c:pt>
                <c:pt idx="850">
                  <c:v>109.8</c:v>
                </c:pt>
                <c:pt idx="851">
                  <c:v>109.9</c:v>
                </c:pt>
                <c:pt idx="852">
                  <c:v>110</c:v>
                </c:pt>
                <c:pt idx="853">
                  <c:v>110.1</c:v>
                </c:pt>
                <c:pt idx="854">
                  <c:v>110.2</c:v>
                </c:pt>
                <c:pt idx="855">
                  <c:v>110.3</c:v>
                </c:pt>
                <c:pt idx="856">
                  <c:v>110.4</c:v>
                </c:pt>
                <c:pt idx="857">
                  <c:v>110.5</c:v>
                </c:pt>
                <c:pt idx="858">
                  <c:v>110.6</c:v>
                </c:pt>
                <c:pt idx="859">
                  <c:v>110.7</c:v>
                </c:pt>
                <c:pt idx="860">
                  <c:v>110.8</c:v>
                </c:pt>
                <c:pt idx="861">
                  <c:v>110.9</c:v>
                </c:pt>
                <c:pt idx="862">
                  <c:v>111</c:v>
                </c:pt>
                <c:pt idx="863">
                  <c:v>111.1</c:v>
                </c:pt>
                <c:pt idx="864">
                  <c:v>111.2</c:v>
                </c:pt>
                <c:pt idx="865">
                  <c:v>111.3</c:v>
                </c:pt>
                <c:pt idx="866">
                  <c:v>111.4</c:v>
                </c:pt>
                <c:pt idx="867">
                  <c:v>111.5</c:v>
                </c:pt>
                <c:pt idx="868">
                  <c:v>111.6</c:v>
                </c:pt>
                <c:pt idx="869">
                  <c:v>111.7</c:v>
                </c:pt>
                <c:pt idx="870">
                  <c:v>111.8</c:v>
                </c:pt>
                <c:pt idx="871">
                  <c:v>111.9</c:v>
                </c:pt>
                <c:pt idx="872">
                  <c:v>112</c:v>
                </c:pt>
                <c:pt idx="873">
                  <c:v>112.1</c:v>
                </c:pt>
                <c:pt idx="874">
                  <c:v>112.2</c:v>
                </c:pt>
                <c:pt idx="875">
                  <c:v>112.3</c:v>
                </c:pt>
                <c:pt idx="876">
                  <c:v>112.4</c:v>
                </c:pt>
                <c:pt idx="877">
                  <c:v>112.5</c:v>
                </c:pt>
                <c:pt idx="878">
                  <c:v>112.6</c:v>
                </c:pt>
                <c:pt idx="879">
                  <c:v>112.7</c:v>
                </c:pt>
                <c:pt idx="880">
                  <c:v>112.8</c:v>
                </c:pt>
                <c:pt idx="881">
                  <c:v>112.9</c:v>
                </c:pt>
                <c:pt idx="882">
                  <c:v>113</c:v>
                </c:pt>
                <c:pt idx="883">
                  <c:v>113.1</c:v>
                </c:pt>
                <c:pt idx="884">
                  <c:v>113.2</c:v>
                </c:pt>
                <c:pt idx="885">
                  <c:v>113.3</c:v>
                </c:pt>
                <c:pt idx="886">
                  <c:v>113.4</c:v>
                </c:pt>
                <c:pt idx="887">
                  <c:v>113.5</c:v>
                </c:pt>
                <c:pt idx="888">
                  <c:v>113.6</c:v>
                </c:pt>
                <c:pt idx="889">
                  <c:v>113.7</c:v>
                </c:pt>
                <c:pt idx="890">
                  <c:v>113.8</c:v>
                </c:pt>
                <c:pt idx="891">
                  <c:v>113.9</c:v>
                </c:pt>
                <c:pt idx="892">
                  <c:v>114</c:v>
                </c:pt>
                <c:pt idx="893">
                  <c:v>114.1</c:v>
                </c:pt>
                <c:pt idx="894">
                  <c:v>114.2</c:v>
                </c:pt>
                <c:pt idx="895">
                  <c:v>114.3</c:v>
                </c:pt>
                <c:pt idx="896">
                  <c:v>114.4</c:v>
                </c:pt>
                <c:pt idx="897">
                  <c:v>114.5</c:v>
                </c:pt>
                <c:pt idx="898">
                  <c:v>114.6</c:v>
                </c:pt>
                <c:pt idx="899">
                  <c:v>114.7</c:v>
                </c:pt>
                <c:pt idx="900">
                  <c:v>114.8</c:v>
                </c:pt>
                <c:pt idx="901">
                  <c:v>114.9</c:v>
                </c:pt>
                <c:pt idx="902">
                  <c:v>115</c:v>
                </c:pt>
                <c:pt idx="903">
                  <c:v>115.1</c:v>
                </c:pt>
                <c:pt idx="904">
                  <c:v>115.2</c:v>
                </c:pt>
                <c:pt idx="905">
                  <c:v>115.3</c:v>
                </c:pt>
                <c:pt idx="906">
                  <c:v>115.4</c:v>
                </c:pt>
                <c:pt idx="907">
                  <c:v>115.5</c:v>
                </c:pt>
                <c:pt idx="908">
                  <c:v>115.6</c:v>
                </c:pt>
                <c:pt idx="909">
                  <c:v>115.7</c:v>
                </c:pt>
                <c:pt idx="910">
                  <c:v>115.8</c:v>
                </c:pt>
                <c:pt idx="911">
                  <c:v>115.9</c:v>
                </c:pt>
                <c:pt idx="912">
                  <c:v>116</c:v>
                </c:pt>
                <c:pt idx="913">
                  <c:v>116.1</c:v>
                </c:pt>
                <c:pt idx="914">
                  <c:v>116.2</c:v>
                </c:pt>
                <c:pt idx="915">
                  <c:v>116.3</c:v>
                </c:pt>
                <c:pt idx="916">
                  <c:v>116.4</c:v>
                </c:pt>
                <c:pt idx="917">
                  <c:v>116.5</c:v>
                </c:pt>
                <c:pt idx="918">
                  <c:v>116.6</c:v>
                </c:pt>
                <c:pt idx="919">
                  <c:v>116.7</c:v>
                </c:pt>
                <c:pt idx="920">
                  <c:v>116.8</c:v>
                </c:pt>
                <c:pt idx="921">
                  <c:v>116.9</c:v>
                </c:pt>
                <c:pt idx="922">
                  <c:v>117</c:v>
                </c:pt>
                <c:pt idx="923">
                  <c:v>117.1</c:v>
                </c:pt>
                <c:pt idx="924">
                  <c:v>117.2</c:v>
                </c:pt>
                <c:pt idx="925">
                  <c:v>117.3</c:v>
                </c:pt>
                <c:pt idx="926">
                  <c:v>117.4</c:v>
                </c:pt>
                <c:pt idx="927">
                  <c:v>117.5</c:v>
                </c:pt>
                <c:pt idx="928">
                  <c:v>117.6</c:v>
                </c:pt>
                <c:pt idx="929">
                  <c:v>117.7</c:v>
                </c:pt>
                <c:pt idx="930">
                  <c:v>117.8</c:v>
                </c:pt>
                <c:pt idx="931">
                  <c:v>117.9</c:v>
                </c:pt>
                <c:pt idx="932">
                  <c:v>118</c:v>
                </c:pt>
                <c:pt idx="933">
                  <c:v>118.1</c:v>
                </c:pt>
                <c:pt idx="934">
                  <c:v>118.2</c:v>
                </c:pt>
                <c:pt idx="935">
                  <c:v>118.3</c:v>
                </c:pt>
                <c:pt idx="936">
                  <c:v>118.4</c:v>
                </c:pt>
                <c:pt idx="937">
                  <c:v>118.5</c:v>
                </c:pt>
                <c:pt idx="938">
                  <c:v>118.6</c:v>
                </c:pt>
                <c:pt idx="939">
                  <c:v>118.7</c:v>
                </c:pt>
                <c:pt idx="940">
                  <c:v>118.8</c:v>
                </c:pt>
                <c:pt idx="941">
                  <c:v>118.9</c:v>
                </c:pt>
                <c:pt idx="942">
                  <c:v>119</c:v>
                </c:pt>
                <c:pt idx="943">
                  <c:v>119.1</c:v>
                </c:pt>
                <c:pt idx="944">
                  <c:v>119.2</c:v>
                </c:pt>
                <c:pt idx="945">
                  <c:v>119.3</c:v>
                </c:pt>
                <c:pt idx="946">
                  <c:v>119.4</c:v>
                </c:pt>
                <c:pt idx="947">
                  <c:v>119.5</c:v>
                </c:pt>
                <c:pt idx="948">
                  <c:v>119.6</c:v>
                </c:pt>
                <c:pt idx="949">
                  <c:v>119.7</c:v>
                </c:pt>
                <c:pt idx="950">
                  <c:v>119.8</c:v>
                </c:pt>
                <c:pt idx="951">
                  <c:v>119.9</c:v>
                </c:pt>
                <c:pt idx="952">
                  <c:v>120</c:v>
                </c:pt>
                <c:pt idx="953">
                  <c:v>120.1</c:v>
                </c:pt>
                <c:pt idx="954">
                  <c:v>120.2</c:v>
                </c:pt>
                <c:pt idx="955">
                  <c:v>120.3</c:v>
                </c:pt>
                <c:pt idx="956">
                  <c:v>120.4</c:v>
                </c:pt>
                <c:pt idx="957">
                  <c:v>120.5</c:v>
                </c:pt>
                <c:pt idx="958">
                  <c:v>120.6</c:v>
                </c:pt>
                <c:pt idx="959">
                  <c:v>120.7</c:v>
                </c:pt>
                <c:pt idx="960">
                  <c:v>120.8</c:v>
                </c:pt>
                <c:pt idx="961">
                  <c:v>120.9</c:v>
                </c:pt>
                <c:pt idx="962">
                  <c:v>121</c:v>
                </c:pt>
                <c:pt idx="963">
                  <c:v>121.1</c:v>
                </c:pt>
                <c:pt idx="964">
                  <c:v>121.2</c:v>
                </c:pt>
                <c:pt idx="965">
                  <c:v>121.3</c:v>
                </c:pt>
                <c:pt idx="966">
                  <c:v>121.4</c:v>
                </c:pt>
                <c:pt idx="967">
                  <c:v>121.5</c:v>
                </c:pt>
                <c:pt idx="968">
                  <c:v>121.6</c:v>
                </c:pt>
                <c:pt idx="969">
                  <c:v>121.7</c:v>
                </c:pt>
                <c:pt idx="970">
                  <c:v>121.8</c:v>
                </c:pt>
                <c:pt idx="971">
                  <c:v>121.9</c:v>
                </c:pt>
                <c:pt idx="972">
                  <c:v>122</c:v>
                </c:pt>
                <c:pt idx="973">
                  <c:v>122.1</c:v>
                </c:pt>
                <c:pt idx="974">
                  <c:v>122.2</c:v>
                </c:pt>
                <c:pt idx="975">
                  <c:v>122.3</c:v>
                </c:pt>
                <c:pt idx="976">
                  <c:v>122.4</c:v>
                </c:pt>
                <c:pt idx="977">
                  <c:v>122.5</c:v>
                </c:pt>
                <c:pt idx="978">
                  <c:v>122.6</c:v>
                </c:pt>
                <c:pt idx="979">
                  <c:v>122.7</c:v>
                </c:pt>
                <c:pt idx="980">
                  <c:v>122.8</c:v>
                </c:pt>
                <c:pt idx="981">
                  <c:v>122.9</c:v>
                </c:pt>
                <c:pt idx="982">
                  <c:v>123</c:v>
                </c:pt>
                <c:pt idx="983">
                  <c:v>123.1</c:v>
                </c:pt>
                <c:pt idx="984">
                  <c:v>123.2</c:v>
                </c:pt>
                <c:pt idx="985">
                  <c:v>123.3</c:v>
                </c:pt>
                <c:pt idx="986">
                  <c:v>123.4</c:v>
                </c:pt>
                <c:pt idx="987">
                  <c:v>123.5</c:v>
                </c:pt>
                <c:pt idx="988">
                  <c:v>123.6</c:v>
                </c:pt>
                <c:pt idx="989">
                  <c:v>123.7</c:v>
                </c:pt>
                <c:pt idx="990">
                  <c:v>123.8</c:v>
                </c:pt>
                <c:pt idx="991">
                  <c:v>123.9</c:v>
                </c:pt>
                <c:pt idx="992">
                  <c:v>124</c:v>
                </c:pt>
                <c:pt idx="993">
                  <c:v>124.1</c:v>
                </c:pt>
                <c:pt idx="994">
                  <c:v>124.2</c:v>
                </c:pt>
                <c:pt idx="995">
                  <c:v>124.3</c:v>
                </c:pt>
                <c:pt idx="996">
                  <c:v>124.4</c:v>
                </c:pt>
                <c:pt idx="997">
                  <c:v>124.5</c:v>
                </c:pt>
                <c:pt idx="998">
                  <c:v>124.6</c:v>
                </c:pt>
                <c:pt idx="999">
                  <c:v>124.7</c:v>
                </c:pt>
                <c:pt idx="1000">
                  <c:v>124.8</c:v>
                </c:pt>
                <c:pt idx="1001">
                  <c:v>124.9</c:v>
                </c:pt>
                <c:pt idx="1002">
                  <c:v>125</c:v>
                </c:pt>
                <c:pt idx="1003">
                  <c:v>125.1</c:v>
                </c:pt>
                <c:pt idx="1004">
                  <c:v>125.2</c:v>
                </c:pt>
                <c:pt idx="1005">
                  <c:v>125.3</c:v>
                </c:pt>
                <c:pt idx="1006">
                  <c:v>125.4</c:v>
                </c:pt>
                <c:pt idx="1007">
                  <c:v>125.5</c:v>
                </c:pt>
                <c:pt idx="1008">
                  <c:v>125.6</c:v>
                </c:pt>
                <c:pt idx="1009">
                  <c:v>125.7</c:v>
                </c:pt>
                <c:pt idx="1010">
                  <c:v>125.8</c:v>
                </c:pt>
                <c:pt idx="1011">
                  <c:v>125.9</c:v>
                </c:pt>
                <c:pt idx="1012">
                  <c:v>126</c:v>
                </c:pt>
                <c:pt idx="1013">
                  <c:v>126.1</c:v>
                </c:pt>
                <c:pt idx="1014">
                  <c:v>126.2</c:v>
                </c:pt>
                <c:pt idx="1015">
                  <c:v>126.3</c:v>
                </c:pt>
                <c:pt idx="1016">
                  <c:v>126.4</c:v>
                </c:pt>
                <c:pt idx="1017">
                  <c:v>126.5</c:v>
                </c:pt>
                <c:pt idx="1018">
                  <c:v>126.6</c:v>
                </c:pt>
                <c:pt idx="1019">
                  <c:v>126.7</c:v>
                </c:pt>
                <c:pt idx="1020">
                  <c:v>126.8</c:v>
                </c:pt>
                <c:pt idx="1021">
                  <c:v>126.9</c:v>
                </c:pt>
                <c:pt idx="1022">
                  <c:v>127</c:v>
                </c:pt>
                <c:pt idx="1023">
                  <c:v>127.1</c:v>
                </c:pt>
                <c:pt idx="1024">
                  <c:v>127.2</c:v>
                </c:pt>
                <c:pt idx="1025">
                  <c:v>127.3</c:v>
                </c:pt>
                <c:pt idx="1026">
                  <c:v>127.4</c:v>
                </c:pt>
                <c:pt idx="1027">
                  <c:v>127.5</c:v>
                </c:pt>
                <c:pt idx="1028">
                  <c:v>127.6</c:v>
                </c:pt>
                <c:pt idx="1029">
                  <c:v>127.7</c:v>
                </c:pt>
                <c:pt idx="1030">
                  <c:v>127.8</c:v>
                </c:pt>
                <c:pt idx="1031">
                  <c:v>127.9</c:v>
                </c:pt>
                <c:pt idx="1032">
                  <c:v>128</c:v>
                </c:pt>
                <c:pt idx="1033">
                  <c:v>128.1</c:v>
                </c:pt>
                <c:pt idx="1034">
                  <c:v>128.19999999999999</c:v>
                </c:pt>
                <c:pt idx="1035">
                  <c:v>128.30000000000001</c:v>
                </c:pt>
                <c:pt idx="1036">
                  <c:v>128.4</c:v>
                </c:pt>
                <c:pt idx="1037">
                  <c:v>128.5</c:v>
                </c:pt>
                <c:pt idx="1038">
                  <c:v>128.6</c:v>
                </c:pt>
                <c:pt idx="1039">
                  <c:v>128.69999999999999</c:v>
                </c:pt>
                <c:pt idx="1040">
                  <c:v>128.80000000000001</c:v>
                </c:pt>
                <c:pt idx="1041">
                  <c:v>128.9</c:v>
                </c:pt>
                <c:pt idx="1042">
                  <c:v>129</c:v>
                </c:pt>
                <c:pt idx="1043">
                  <c:v>129.1</c:v>
                </c:pt>
                <c:pt idx="1044">
                  <c:v>129.19999999999999</c:v>
                </c:pt>
                <c:pt idx="1045">
                  <c:v>129.30000000000001</c:v>
                </c:pt>
                <c:pt idx="1046">
                  <c:v>129.4</c:v>
                </c:pt>
                <c:pt idx="1047">
                  <c:v>129.5</c:v>
                </c:pt>
                <c:pt idx="1048">
                  <c:v>129.6</c:v>
                </c:pt>
                <c:pt idx="1049">
                  <c:v>129.69999999999999</c:v>
                </c:pt>
                <c:pt idx="1050">
                  <c:v>129.80000000000001</c:v>
                </c:pt>
                <c:pt idx="1051">
                  <c:v>129.9</c:v>
                </c:pt>
                <c:pt idx="1052">
                  <c:v>130</c:v>
                </c:pt>
                <c:pt idx="1053">
                  <c:v>130.1</c:v>
                </c:pt>
                <c:pt idx="1054">
                  <c:v>130.19999999999999</c:v>
                </c:pt>
                <c:pt idx="1055">
                  <c:v>130.30000000000001</c:v>
                </c:pt>
                <c:pt idx="1056">
                  <c:v>130.4</c:v>
                </c:pt>
                <c:pt idx="1057">
                  <c:v>130.5</c:v>
                </c:pt>
                <c:pt idx="1058">
                  <c:v>130.6</c:v>
                </c:pt>
                <c:pt idx="1059">
                  <c:v>130.69999999999999</c:v>
                </c:pt>
                <c:pt idx="1060">
                  <c:v>130.80000000000001</c:v>
                </c:pt>
                <c:pt idx="1061">
                  <c:v>130.9</c:v>
                </c:pt>
                <c:pt idx="1062">
                  <c:v>131</c:v>
                </c:pt>
                <c:pt idx="1063">
                  <c:v>131.1</c:v>
                </c:pt>
                <c:pt idx="1064">
                  <c:v>131.19999999999999</c:v>
                </c:pt>
                <c:pt idx="1065">
                  <c:v>131.30000000000001</c:v>
                </c:pt>
                <c:pt idx="1066">
                  <c:v>131.4</c:v>
                </c:pt>
                <c:pt idx="1067">
                  <c:v>131.5</c:v>
                </c:pt>
                <c:pt idx="1068">
                  <c:v>131.6</c:v>
                </c:pt>
                <c:pt idx="1069">
                  <c:v>131.69999999999999</c:v>
                </c:pt>
                <c:pt idx="1070">
                  <c:v>131.80000000000001</c:v>
                </c:pt>
                <c:pt idx="1071">
                  <c:v>131.9</c:v>
                </c:pt>
                <c:pt idx="1072">
                  <c:v>132</c:v>
                </c:pt>
                <c:pt idx="1073">
                  <c:v>132.1</c:v>
                </c:pt>
                <c:pt idx="1074">
                  <c:v>132.19999999999999</c:v>
                </c:pt>
                <c:pt idx="1075">
                  <c:v>132.30000000000001</c:v>
                </c:pt>
                <c:pt idx="1076">
                  <c:v>132.4</c:v>
                </c:pt>
                <c:pt idx="1077">
                  <c:v>132.5</c:v>
                </c:pt>
                <c:pt idx="1078">
                  <c:v>132.6</c:v>
                </c:pt>
                <c:pt idx="1079">
                  <c:v>132.69999999999999</c:v>
                </c:pt>
                <c:pt idx="1080">
                  <c:v>132.80000000000001</c:v>
                </c:pt>
                <c:pt idx="1081">
                  <c:v>132.9</c:v>
                </c:pt>
                <c:pt idx="1082">
                  <c:v>133</c:v>
                </c:pt>
                <c:pt idx="1083">
                  <c:v>133.1</c:v>
                </c:pt>
                <c:pt idx="1084">
                  <c:v>133.19999999999999</c:v>
                </c:pt>
                <c:pt idx="1085">
                  <c:v>133.30000000000001</c:v>
                </c:pt>
                <c:pt idx="1086">
                  <c:v>133.4</c:v>
                </c:pt>
                <c:pt idx="1087">
                  <c:v>133.5</c:v>
                </c:pt>
                <c:pt idx="1088">
                  <c:v>133.6</c:v>
                </c:pt>
                <c:pt idx="1089">
                  <c:v>133.69999999999999</c:v>
                </c:pt>
                <c:pt idx="1090">
                  <c:v>133.80000000000001</c:v>
                </c:pt>
                <c:pt idx="1091">
                  <c:v>133.9</c:v>
                </c:pt>
                <c:pt idx="1092">
                  <c:v>134</c:v>
                </c:pt>
                <c:pt idx="1093">
                  <c:v>134.1</c:v>
                </c:pt>
                <c:pt idx="1094">
                  <c:v>134.19999999999999</c:v>
                </c:pt>
                <c:pt idx="1095">
                  <c:v>134.30000000000001</c:v>
                </c:pt>
                <c:pt idx="1096">
                  <c:v>134.4</c:v>
                </c:pt>
                <c:pt idx="1097">
                  <c:v>134.5</c:v>
                </c:pt>
                <c:pt idx="1098">
                  <c:v>134.6</c:v>
                </c:pt>
                <c:pt idx="1099">
                  <c:v>134.69999999999999</c:v>
                </c:pt>
                <c:pt idx="1100">
                  <c:v>134.80000000000001</c:v>
                </c:pt>
                <c:pt idx="1101">
                  <c:v>134.9</c:v>
                </c:pt>
                <c:pt idx="1102">
                  <c:v>135</c:v>
                </c:pt>
                <c:pt idx="1103">
                  <c:v>135.1</c:v>
                </c:pt>
                <c:pt idx="1104">
                  <c:v>135.19999999999999</c:v>
                </c:pt>
                <c:pt idx="1105">
                  <c:v>135.30000000000001</c:v>
                </c:pt>
                <c:pt idx="1106">
                  <c:v>135.4</c:v>
                </c:pt>
                <c:pt idx="1107">
                  <c:v>135.5</c:v>
                </c:pt>
                <c:pt idx="1108">
                  <c:v>135.6</c:v>
                </c:pt>
                <c:pt idx="1109">
                  <c:v>135.69999999999999</c:v>
                </c:pt>
                <c:pt idx="1110">
                  <c:v>135.80000000000001</c:v>
                </c:pt>
                <c:pt idx="1111">
                  <c:v>135.9</c:v>
                </c:pt>
                <c:pt idx="1112">
                  <c:v>136</c:v>
                </c:pt>
                <c:pt idx="1113">
                  <c:v>136.1</c:v>
                </c:pt>
                <c:pt idx="1114">
                  <c:v>136.19999999999999</c:v>
                </c:pt>
                <c:pt idx="1115">
                  <c:v>136.30000000000001</c:v>
                </c:pt>
                <c:pt idx="1116">
                  <c:v>136.4</c:v>
                </c:pt>
                <c:pt idx="1117">
                  <c:v>136.5</c:v>
                </c:pt>
                <c:pt idx="1118">
                  <c:v>136.6</c:v>
                </c:pt>
                <c:pt idx="1119">
                  <c:v>136.69999999999999</c:v>
                </c:pt>
                <c:pt idx="1120">
                  <c:v>136.80000000000001</c:v>
                </c:pt>
                <c:pt idx="1121">
                  <c:v>136.9</c:v>
                </c:pt>
                <c:pt idx="1122">
                  <c:v>137</c:v>
                </c:pt>
                <c:pt idx="1123">
                  <c:v>137.1</c:v>
                </c:pt>
                <c:pt idx="1124">
                  <c:v>137.19999999999999</c:v>
                </c:pt>
                <c:pt idx="1125">
                  <c:v>137.30000000000001</c:v>
                </c:pt>
                <c:pt idx="1126">
                  <c:v>137.4</c:v>
                </c:pt>
                <c:pt idx="1127">
                  <c:v>137.5</c:v>
                </c:pt>
                <c:pt idx="1128">
                  <c:v>137.6</c:v>
                </c:pt>
                <c:pt idx="1129">
                  <c:v>137.69999999999999</c:v>
                </c:pt>
                <c:pt idx="1130">
                  <c:v>137.80000000000001</c:v>
                </c:pt>
                <c:pt idx="1131">
                  <c:v>137.9</c:v>
                </c:pt>
                <c:pt idx="1132">
                  <c:v>138</c:v>
                </c:pt>
                <c:pt idx="1133">
                  <c:v>138.1</c:v>
                </c:pt>
                <c:pt idx="1134">
                  <c:v>138.19999999999999</c:v>
                </c:pt>
                <c:pt idx="1135">
                  <c:v>138.30000000000001</c:v>
                </c:pt>
                <c:pt idx="1136">
                  <c:v>138.4</c:v>
                </c:pt>
                <c:pt idx="1137">
                  <c:v>138.5</c:v>
                </c:pt>
                <c:pt idx="1138">
                  <c:v>138.6</c:v>
                </c:pt>
                <c:pt idx="1139">
                  <c:v>138.69999999999999</c:v>
                </c:pt>
                <c:pt idx="1140">
                  <c:v>138.80000000000001</c:v>
                </c:pt>
                <c:pt idx="1141">
                  <c:v>138.9</c:v>
                </c:pt>
                <c:pt idx="1142">
                  <c:v>139</c:v>
                </c:pt>
                <c:pt idx="1143">
                  <c:v>139.1</c:v>
                </c:pt>
                <c:pt idx="1144">
                  <c:v>139.19999999999999</c:v>
                </c:pt>
                <c:pt idx="1145">
                  <c:v>139.30000000000001</c:v>
                </c:pt>
                <c:pt idx="1146">
                  <c:v>139.4</c:v>
                </c:pt>
                <c:pt idx="1147">
                  <c:v>139.5</c:v>
                </c:pt>
                <c:pt idx="1148">
                  <c:v>139.6</c:v>
                </c:pt>
                <c:pt idx="1149">
                  <c:v>139.69999999999999</c:v>
                </c:pt>
                <c:pt idx="1150">
                  <c:v>139.80000000000001</c:v>
                </c:pt>
                <c:pt idx="1151">
                  <c:v>139.9</c:v>
                </c:pt>
                <c:pt idx="1152">
                  <c:v>140</c:v>
                </c:pt>
                <c:pt idx="1153">
                  <c:v>140.1</c:v>
                </c:pt>
                <c:pt idx="1154">
                  <c:v>140.19999999999999</c:v>
                </c:pt>
                <c:pt idx="1155">
                  <c:v>140.30000000000001</c:v>
                </c:pt>
                <c:pt idx="1156">
                  <c:v>140.4</c:v>
                </c:pt>
                <c:pt idx="1157">
                  <c:v>140.5</c:v>
                </c:pt>
                <c:pt idx="1158">
                  <c:v>140.6</c:v>
                </c:pt>
                <c:pt idx="1159">
                  <c:v>140.69999999999999</c:v>
                </c:pt>
                <c:pt idx="1160">
                  <c:v>140.80000000000001</c:v>
                </c:pt>
                <c:pt idx="1161">
                  <c:v>140.9</c:v>
                </c:pt>
                <c:pt idx="1162">
                  <c:v>141</c:v>
                </c:pt>
                <c:pt idx="1163">
                  <c:v>141.1</c:v>
                </c:pt>
                <c:pt idx="1164">
                  <c:v>141.19999999999999</c:v>
                </c:pt>
                <c:pt idx="1165">
                  <c:v>141.30000000000001</c:v>
                </c:pt>
                <c:pt idx="1166">
                  <c:v>141.4</c:v>
                </c:pt>
                <c:pt idx="1167">
                  <c:v>141.5</c:v>
                </c:pt>
                <c:pt idx="1168">
                  <c:v>141.6</c:v>
                </c:pt>
                <c:pt idx="1169">
                  <c:v>141.69999999999999</c:v>
                </c:pt>
                <c:pt idx="1170">
                  <c:v>141.80000000000001</c:v>
                </c:pt>
                <c:pt idx="1171">
                  <c:v>141.9</c:v>
                </c:pt>
                <c:pt idx="1172">
                  <c:v>142</c:v>
                </c:pt>
                <c:pt idx="1173">
                  <c:v>142.1</c:v>
                </c:pt>
                <c:pt idx="1174">
                  <c:v>142.19999999999999</c:v>
                </c:pt>
                <c:pt idx="1175">
                  <c:v>142.30000000000001</c:v>
                </c:pt>
                <c:pt idx="1176">
                  <c:v>142.4</c:v>
                </c:pt>
                <c:pt idx="1177">
                  <c:v>142.5</c:v>
                </c:pt>
                <c:pt idx="1178">
                  <c:v>142.6</c:v>
                </c:pt>
                <c:pt idx="1179">
                  <c:v>142.69999999999999</c:v>
                </c:pt>
                <c:pt idx="1180">
                  <c:v>142.80000000000001</c:v>
                </c:pt>
                <c:pt idx="1181">
                  <c:v>142.9</c:v>
                </c:pt>
                <c:pt idx="1182">
                  <c:v>143</c:v>
                </c:pt>
                <c:pt idx="1183">
                  <c:v>143.1</c:v>
                </c:pt>
                <c:pt idx="1184">
                  <c:v>143.19999999999999</c:v>
                </c:pt>
                <c:pt idx="1185">
                  <c:v>143.30000000000001</c:v>
                </c:pt>
                <c:pt idx="1186">
                  <c:v>143.4</c:v>
                </c:pt>
                <c:pt idx="1187">
                  <c:v>143.5</c:v>
                </c:pt>
                <c:pt idx="1188">
                  <c:v>143.6</c:v>
                </c:pt>
                <c:pt idx="1189">
                  <c:v>143.69999999999999</c:v>
                </c:pt>
                <c:pt idx="1190">
                  <c:v>143.80000000000001</c:v>
                </c:pt>
                <c:pt idx="1191">
                  <c:v>143.9</c:v>
                </c:pt>
                <c:pt idx="1192">
                  <c:v>144</c:v>
                </c:pt>
                <c:pt idx="1193">
                  <c:v>144.1</c:v>
                </c:pt>
                <c:pt idx="1194">
                  <c:v>144.19999999999999</c:v>
                </c:pt>
                <c:pt idx="1195">
                  <c:v>144.30000000000001</c:v>
                </c:pt>
                <c:pt idx="1196">
                  <c:v>144.4</c:v>
                </c:pt>
                <c:pt idx="1197">
                  <c:v>144.5</c:v>
                </c:pt>
                <c:pt idx="1198">
                  <c:v>144.6</c:v>
                </c:pt>
                <c:pt idx="1199">
                  <c:v>144.69999999999999</c:v>
                </c:pt>
                <c:pt idx="1200">
                  <c:v>144.80000000000001</c:v>
                </c:pt>
                <c:pt idx="1201">
                  <c:v>144.9</c:v>
                </c:pt>
                <c:pt idx="1202">
                  <c:v>145</c:v>
                </c:pt>
                <c:pt idx="1203">
                  <c:v>145.1</c:v>
                </c:pt>
                <c:pt idx="1204">
                  <c:v>145.19999999999999</c:v>
                </c:pt>
                <c:pt idx="1205">
                  <c:v>145.30000000000001</c:v>
                </c:pt>
                <c:pt idx="1206">
                  <c:v>145.4</c:v>
                </c:pt>
                <c:pt idx="1207">
                  <c:v>145.5</c:v>
                </c:pt>
                <c:pt idx="1208">
                  <c:v>145.6</c:v>
                </c:pt>
                <c:pt idx="1209">
                  <c:v>145.69999999999999</c:v>
                </c:pt>
                <c:pt idx="1210">
                  <c:v>145.80000000000001</c:v>
                </c:pt>
                <c:pt idx="1211">
                  <c:v>145.9</c:v>
                </c:pt>
                <c:pt idx="1212">
                  <c:v>146</c:v>
                </c:pt>
                <c:pt idx="1213">
                  <c:v>146.1</c:v>
                </c:pt>
                <c:pt idx="1214">
                  <c:v>146.19999999999999</c:v>
                </c:pt>
                <c:pt idx="1215">
                  <c:v>146.30000000000001</c:v>
                </c:pt>
                <c:pt idx="1216">
                  <c:v>146.4</c:v>
                </c:pt>
                <c:pt idx="1217">
                  <c:v>146.5</c:v>
                </c:pt>
                <c:pt idx="1218">
                  <c:v>146.6</c:v>
                </c:pt>
                <c:pt idx="1219">
                  <c:v>146.69999999999999</c:v>
                </c:pt>
                <c:pt idx="1220">
                  <c:v>146.80000000000001</c:v>
                </c:pt>
                <c:pt idx="1221">
                  <c:v>146.9</c:v>
                </c:pt>
                <c:pt idx="1222">
                  <c:v>147</c:v>
                </c:pt>
                <c:pt idx="1223">
                  <c:v>147.1</c:v>
                </c:pt>
                <c:pt idx="1224">
                  <c:v>147.19999999999999</c:v>
                </c:pt>
                <c:pt idx="1225">
                  <c:v>147.30000000000001</c:v>
                </c:pt>
                <c:pt idx="1226">
                  <c:v>147.4</c:v>
                </c:pt>
                <c:pt idx="1227">
                  <c:v>147.5</c:v>
                </c:pt>
                <c:pt idx="1228">
                  <c:v>147.6</c:v>
                </c:pt>
                <c:pt idx="1229">
                  <c:v>147.69999999999999</c:v>
                </c:pt>
                <c:pt idx="1230">
                  <c:v>147.80000000000001</c:v>
                </c:pt>
                <c:pt idx="1231">
                  <c:v>147.9</c:v>
                </c:pt>
                <c:pt idx="1232">
                  <c:v>148</c:v>
                </c:pt>
                <c:pt idx="1233">
                  <c:v>148.1</c:v>
                </c:pt>
                <c:pt idx="1234">
                  <c:v>148.19999999999999</c:v>
                </c:pt>
                <c:pt idx="1235">
                  <c:v>148.30000000000001</c:v>
                </c:pt>
                <c:pt idx="1236">
                  <c:v>148.4</c:v>
                </c:pt>
                <c:pt idx="1237">
                  <c:v>148.5</c:v>
                </c:pt>
                <c:pt idx="1238">
                  <c:v>148.6</c:v>
                </c:pt>
                <c:pt idx="1239">
                  <c:v>148.69999999999999</c:v>
                </c:pt>
                <c:pt idx="1240">
                  <c:v>148.80000000000001</c:v>
                </c:pt>
                <c:pt idx="1241">
                  <c:v>148.9</c:v>
                </c:pt>
                <c:pt idx="1242">
                  <c:v>149</c:v>
                </c:pt>
                <c:pt idx="1243">
                  <c:v>149.1</c:v>
                </c:pt>
                <c:pt idx="1244">
                  <c:v>149.19999999999999</c:v>
                </c:pt>
                <c:pt idx="1245">
                  <c:v>149.30000000000001</c:v>
                </c:pt>
                <c:pt idx="1246">
                  <c:v>149.4</c:v>
                </c:pt>
                <c:pt idx="1247">
                  <c:v>149.5</c:v>
                </c:pt>
                <c:pt idx="1248">
                  <c:v>149.6</c:v>
                </c:pt>
                <c:pt idx="1249">
                  <c:v>149.69999999999999</c:v>
                </c:pt>
                <c:pt idx="1250">
                  <c:v>149.80000000000001</c:v>
                </c:pt>
                <c:pt idx="1251">
                  <c:v>149.9</c:v>
                </c:pt>
                <c:pt idx="1252">
                  <c:v>150</c:v>
                </c:pt>
                <c:pt idx="1253">
                  <c:v>150.1</c:v>
                </c:pt>
                <c:pt idx="1254">
                  <c:v>150.19999999999999</c:v>
                </c:pt>
                <c:pt idx="1255">
                  <c:v>150.30000000000001</c:v>
                </c:pt>
                <c:pt idx="1256">
                  <c:v>150.4</c:v>
                </c:pt>
                <c:pt idx="1257">
                  <c:v>150.5</c:v>
                </c:pt>
                <c:pt idx="1258">
                  <c:v>150.6</c:v>
                </c:pt>
                <c:pt idx="1259">
                  <c:v>150.69999999999999</c:v>
                </c:pt>
                <c:pt idx="1260">
                  <c:v>150.80000000000001</c:v>
                </c:pt>
                <c:pt idx="1261">
                  <c:v>150.9</c:v>
                </c:pt>
                <c:pt idx="1262">
                  <c:v>151</c:v>
                </c:pt>
                <c:pt idx="1263">
                  <c:v>151.1</c:v>
                </c:pt>
                <c:pt idx="1264">
                  <c:v>151.19999999999999</c:v>
                </c:pt>
                <c:pt idx="1265">
                  <c:v>151.30000000000001</c:v>
                </c:pt>
                <c:pt idx="1266">
                  <c:v>151.4</c:v>
                </c:pt>
                <c:pt idx="1267">
                  <c:v>151.5</c:v>
                </c:pt>
                <c:pt idx="1268">
                  <c:v>151.6</c:v>
                </c:pt>
                <c:pt idx="1269">
                  <c:v>151.69999999999999</c:v>
                </c:pt>
                <c:pt idx="1270">
                  <c:v>151.80000000000001</c:v>
                </c:pt>
                <c:pt idx="1271">
                  <c:v>151.9</c:v>
                </c:pt>
                <c:pt idx="1272">
                  <c:v>152</c:v>
                </c:pt>
                <c:pt idx="1273">
                  <c:v>152.1</c:v>
                </c:pt>
                <c:pt idx="1274">
                  <c:v>152.19999999999999</c:v>
                </c:pt>
                <c:pt idx="1275">
                  <c:v>152.30000000000001</c:v>
                </c:pt>
                <c:pt idx="1276">
                  <c:v>152.4</c:v>
                </c:pt>
                <c:pt idx="1277">
                  <c:v>152.5</c:v>
                </c:pt>
                <c:pt idx="1278">
                  <c:v>152.6</c:v>
                </c:pt>
                <c:pt idx="1279">
                  <c:v>152.69999999999999</c:v>
                </c:pt>
                <c:pt idx="1280">
                  <c:v>152.80000000000001</c:v>
                </c:pt>
                <c:pt idx="1281">
                  <c:v>152.9</c:v>
                </c:pt>
                <c:pt idx="1282">
                  <c:v>153</c:v>
                </c:pt>
                <c:pt idx="1283">
                  <c:v>153.1</c:v>
                </c:pt>
                <c:pt idx="1284">
                  <c:v>153.19999999999999</c:v>
                </c:pt>
                <c:pt idx="1285">
                  <c:v>153.30000000000001</c:v>
                </c:pt>
                <c:pt idx="1286">
                  <c:v>153.4</c:v>
                </c:pt>
                <c:pt idx="1287">
                  <c:v>153.5</c:v>
                </c:pt>
                <c:pt idx="1288">
                  <c:v>153.6</c:v>
                </c:pt>
                <c:pt idx="1289">
                  <c:v>153.69999999999999</c:v>
                </c:pt>
                <c:pt idx="1290">
                  <c:v>153.80000000000001</c:v>
                </c:pt>
                <c:pt idx="1291">
                  <c:v>153.9</c:v>
                </c:pt>
                <c:pt idx="1292">
                  <c:v>154</c:v>
                </c:pt>
                <c:pt idx="1293">
                  <c:v>154.1</c:v>
                </c:pt>
                <c:pt idx="1294">
                  <c:v>154.19999999999999</c:v>
                </c:pt>
                <c:pt idx="1295">
                  <c:v>154.30000000000001</c:v>
                </c:pt>
                <c:pt idx="1296">
                  <c:v>154.4</c:v>
                </c:pt>
                <c:pt idx="1297">
                  <c:v>154.5</c:v>
                </c:pt>
                <c:pt idx="1298">
                  <c:v>154.6</c:v>
                </c:pt>
                <c:pt idx="1299">
                  <c:v>154.69999999999999</c:v>
                </c:pt>
                <c:pt idx="1300">
                  <c:v>154.80000000000001</c:v>
                </c:pt>
                <c:pt idx="1301">
                  <c:v>154.9</c:v>
                </c:pt>
                <c:pt idx="1302">
                  <c:v>155</c:v>
                </c:pt>
                <c:pt idx="1303">
                  <c:v>155.1</c:v>
                </c:pt>
                <c:pt idx="1304">
                  <c:v>155.19999999999999</c:v>
                </c:pt>
                <c:pt idx="1305">
                  <c:v>155.30000000000001</c:v>
                </c:pt>
                <c:pt idx="1306">
                  <c:v>155.4</c:v>
                </c:pt>
                <c:pt idx="1307">
                  <c:v>155.5</c:v>
                </c:pt>
                <c:pt idx="1308">
                  <c:v>155.6</c:v>
                </c:pt>
                <c:pt idx="1309">
                  <c:v>155.69999999999999</c:v>
                </c:pt>
                <c:pt idx="1310">
                  <c:v>155.80000000000001</c:v>
                </c:pt>
                <c:pt idx="1311">
                  <c:v>155.9</c:v>
                </c:pt>
                <c:pt idx="1312">
                  <c:v>156</c:v>
                </c:pt>
                <c:pt idx="1313">
                  <c:v>156.1</c:v>
                </c:pt>
                <c:pt idx="1314">
                  <c:v>156.19999999999999</c:v>
                </c:pt>
                <c:pt idx="1315">
                  <c:v>156.30000000000001</c:v>
                </c:pt>
                <c:pt idx="1316">
                  <c:v>156.4</c:v>
                </c:pt>
                <c:pt idx="1317">
                  <c:v>156.5</c:v>
                </c:pt>
                <c:pt idx="1318">
                  <c:v>156.6</c:v>
                </c:pt>
                <c:pt idx="1319">
                  <c:v>156.69999999999999</c:v>
                </c:pt>
                <c:pt idx="1320">
                  <c:v>156.80000000000001</c:v>
                </c:pt>
                <c:pt idx="1321">
                  <c:v>156.9</c:v>
                </c:pt>
                <c:pt idx="1322">
                  <c:v>157</c:v>
                </c:pt>
                <c:pt idx="1323">
                  <c:v>157.1</c:v>
                </c:pt>
                <c:pt idx="1324">
                  <c:v>157.19999999999999</c:v>
                </c:pt>
                <c:pt idx="1325">
                  <c:v>157.30000000000001</c:v>
                </c:pt>
                <c:pt idx="1326">
                  <c:v>157.4</c:v>
                </c:pt>
                <c:pt idx="1327">
                  <c:v>157.5</c:v>
                </c:pt>
                <c:pt idx="1328">
                  <c:v>157.6</c:v>
                </c:pt>
                <c:pt idx="1329">
                  <c:v>157.69999999999999</c:v>
                </c:pt>
                <c:pt idx="1330">
                  <c:v>157.80000000000001</c:v>
                </c:pt>
                <c:pt idx="1331">
                  <c:v>157.9</c:v>
                </c:pt>
                <c:pt idx="1332">
                  <c:v>158</c:v>
                </c:pt>
                <c:pt idx="1333">
                  <c:v>158.1</c:v>
                </c:pt>
                <c:pt idx="1334">
                  <c:v>158.19999999999999</c:v>
                </c:pt>
                <c:pt idx="1335">
                  <c:v>158.30000000000001</c:v>
                </c:pt>
                <c:pt idx="1336">
                  <c:v>158.4</c:v>
                </c:pt>
                <c:pt idx="1337">
                  <c:v>158.5</c:v>
                </c:pt>
                <c:pt idx="1338">
                  <c:v>158.6</c:v>
                </c:pt>
                <c:pt idx="1339">
                  <c:v>158.69999999999999</c:v>
                </c:pt>
                <c:pt idx="1340">
                  <c:v>158.80000000000001</c:v>
                </c:pt>
                <c:pt idx="1341">
                  <c:v>158.9</c:v>
                </c:pt>
                <c:pt idx="1342">
                  <c:v>159</c:v>
                </c:pt>
                <c:pt idx="1343">
                  <c:v>159.1</c:v>
                </c:pt>
                <c:pt idx="1344">
                  <c:v>159.19999999999999</c:v>
                </c:pt>
                <c:pt idx="1345">
                  <c:v>159.30000000000001</c:v>
                </c:pt>
                <c:pt idx="1346">
                  <c:v>159.4</c:v>
                </c:pt>
                <c:pt idx="1347">
                  <c:v>159.5</c:v>
                </c:pt>
                <c:pt idx="1348">
                  <c:v>159.6</c:v>
                </c:pt>
                <c:pt idx="1349">
                  <c:v>159.69999999999999</c:v>
                </c:pt>
                <c:pt idx="1350">
                  <c:v>159.80000000000001</c:v>
                </c:pt>
                <c:pt idx="1351">
                  <c:v>159.9</c:v>
                </c:pt>
                <c:pt idx="1352">
                  <c:v>160</c:v>
                </c:pt>
                <c:pt idx="1353">
                  <c:v>160.1</c:v>
                </c:pt>
                <c:pt idx="1354">
                  <c:v>160.19999999999999</c:v>
                </c:pt>
                <c:pt idx="1355">
                  <c:v>160.30000000000001</c:v>
                </c:pt>
                <c:pt idx="1356">
                  <c:v>160.4</c:v>
                </c:pt>
                <c:pt idx="1357">
                  <c:v>160.5</c:v>
                </c:pt>
                <c:pt idx="1358">
                  <c:v>160.6</c:v>
                </c:pt>
                <c:pt idx="1359">
                  <c:v>160.69999999999999</c:v>
                </c:pt>
                <c:pt idx="1360">
                  <c:v>160.80000000000001</c:v>
                </c:pt>
                <c:pt idx="1361">
                  <c:v>160.9</c:v>
                </c:pt>
                <c:pt idx="1362">
                  <c:v>161</c:v>
                </c:pt>
                <c:pt idx="1363">
                  <c:v>161.1</c:v>
                </c:pt>
                <c:pt idx="1364">
                  <c:v>161.19999999999999</c:v>
                </c:pt>
                <c:pt idx="1365">
                  <c:v>161.30000000000001</c:v>
                </c:pt>
                <c:pt idx="1366">
                  <c:v>161.4</c:v>
                </c:pt>
                <c:pt idx="1367">
                  <c:v>161.5</c:v>
                </c:pt>
                <c:pt idx="1368">
                  <c:v>161.6</c:v>
                </c:pt>
                <c:pt idx="1369">
                  <c:v>161.69999999999999</c:v>
                </c:pt>
                <c:pt idx="1370">
                  <c:v>161.80000000000001</c:v>
                </c:pt>
                <c:pt idx="1371">
                  <c:v>161.9</c:v>
                </c:pt>
                <c:pt idx="1372">
                  <c:v>162</c:v>
                </c:pt>
                <c:pt idx="1373">
                  <c:v>162.1</c:v>
                </c:pt>
                <c:pt idx="1374">
                  <c:v>162.19999999999999</c:v>
                </c:pt>
                <c:pt idx="1375">
                  <c:v>162.30000000000001</c:v>
                </c:pt>
                <c:pt idx="1376">
                  <c:v>162.4</c:v>
                </c:pt>
                <c:pt idx="1377">
                  <c:v>162.5</c:v>
                </c:pt>
                <c:pt idx="1378">
                  <c:v>162.6</c:v>
                </c:pt>
                <c:pt idx="1379">
                  <c:v>162.69999999999999</c:v>
                </c:pt>
                <c:pt idx="1380">
                  <c:v>162.80000000000001</c:v>
                </c:pt>
                <c:pt idx="1381">
                  <c:v>162.9</c:v>
                </c:pt>
                <c:pt idx="1382">
                  <c:v>163</c:v>
                </c:pt>
                <c:pt idx="1383">
                  <c:v>163.1</c:v>
                </c:pt>
                <c:pt idx="1384">
                  <c:v>163.19999999999999</c:v>
                </c:pt>
                <c:pt idx="1385">
                  <c:v>163.30000000000001</c:v>
                </c:pt>
                <c:pt idx="1386">
                  <c:v>163.4</c:v>
                </c:pt>
                <c:pt idx="1387">
                  <c:v>163.5</c:v>
                </c:pt>
                <c:pt idx="1388">
                  <c:v>163.6</c:v>
                </c:pt>
                <c:pt idx="1389">
                  <c:v>163.69999999999999</c:v>
                </c:pt>
                <c:pt idx="1390">
                  <c:v>163.80000000000001</c:v>
                </c:pt>
                <c:pt idx="1391">
                  <c:v>163.9</c:v>
                </c:pt>
                <c:pt idx="1392">
                  <c:v>164</c:v>
                </c:pt>
                <c:pt idx="1393">
                  <c:v>164.1</c:v>
                </c:pt>
                <c:pt idx="1394">
                  <c:v>164.2</c:v>
                </c:pt>
                <c:pt idx="1395">
                  <c:v>164.3</c:v>
                </c:pt>
                <c:pt idx="1396">
                  <c:v>164.4</c:v>
                </c:pt>
                <c:pt idx="1397">
                  <c:v>164.5</c:v>
                </c:pt>
                <c:pt idx="1398">
                  <c:v>164.6</c:v>
                </c:pt>
                <c:pt idx="1399">
                  <c:v>164.7</c:v>
                </c:pt>
                <c:pt idx="1400">
                  <c:v>164.8</c:v>
                </c:pt>
                <c:pt idx="1401">
                  <c:v>164.9</c:v>
                </c:pt>
                <c:pt idx="1402">
                  <c:v>165</c:v>
                </c:pt>
                <c:pt idx="1403">
                  <c:v>165.1</c:v>
                </c:pt>
                <c:pt idx="1404">
                  <c:v>165.2</c:v>
                </c:pt>
                <c:pt idx="1405">
                  <c:v>165.3</c:v>
                </c:pt>
                <c:pt idx="1406">
                  <c:v>165.4</c:v>
                </c:pt>
                <c:pt idx="1407">
                  <c:v>165.5</c:v>
                </c:pt>
                <c:pt idx="1408">
                  <c:v>165.6</c:v>
                </c:pt>
                <c:pt idx="1409">
                  <c:v>165.7</c:v>
                </c:pt>
                <c:pt idx="1410">
                  <c:v>165.8</c:v>
                </c:pt>
                <c:pt idx="1411">
                  <c:v>165.9</c:v>
                </c:pt>
                <c:pt idx="1412">
                  <c:v>166</c:v>
                </c:pt>
                <c:pt idx="1413">
                  <c:v>166.1</c:v>
                </c:pt>
                <c:pt idx="1414">
                  <c:v>166.2</c:v>
                </c:pt>
                <c:pt idx="1415">
                  <c:v>166.3</c:v>
                </c:pt>
                <c:pt idx="1416">
                  <c:v>166.4</c:v>
                </c:pt>
                <c:pt idx="1417">
                  <c:v>166.5</c:v>
                </c:pt>
                <c:pt idx="1418">
                  <c:v>166.6</c:v>
                </c:pt>
                <c:pt idx="1419">
                  <c:v>166.7</c:v>
                </c:pt>
                <c:pt idx="1420">
                  <c:v>166.8</c:v>
                </c:pt>
                <c:pt idx="1421">
                  <c:v>166.9</c:v>
                </c:pt>
                <c:pt idx="1422">
                  <c:v>167</c:v>
                </c:pt>
                <c:pt idx="1423">
                  <c:v>167.1</c:v>
                </c:pt>
                <c:pt idx="1424">
                  <c:v>167.2</c:v>
                </c:pt>
                <c:pt idx="1425">
                  <c:v>167.3</c:v>
                </c:pt>
                <c:pt idx="1426">
                  <c:v>167.4</c:v>
                </c:pt>
                <c:pt idx="1427">
                  <c:v>167.5</c:v>
                </c:pt>
                <c:pt idx="1428">
                  <c:v>167.6</c:v>
                </c:pt>
                <c:pt idx="1429">
                  <c:v>167.7</c:v>
                </c:pt>
                <c:pt idx="1430">
                  <c:v>167.8</c:v>
                </c:pt>
                <c:pt idx="1431">
                  <c:v>167.9</c:v>
                </c:pt>
                <c:pt idx="1432">
                  <c:v>168</c:v>
                </c:pt>
                <c:pt idx="1433">
                  <c:v>168.1</c:v>
                </c:pt>
                <c:pt idx="1434">
                  <c:v>168.2</c:v>
                </c:pt>
                <c:pt idx="1435">
                  <c:v>168.3</c:v>
                </c:pt>
                <c:pt idx="1436">
                  <c:v>168.4</c:v>
                </c:pt>
                <c:pt idx="1437">
                  <c:v>168.5</c:v>
                </c:pt>
                <c:pt idx="1438">
                  <c:v>168.6</c:v>
                </c:pt>
                <c:pt idx="1439">
                  <c:v>168.7</c:v>
                </c:pt>
                <c:pt idx="1440">
                  <c:v>168.8</c:v>
                </c:pt>
                <c:pt idx="1441">
                  <c:v>168.9</c:v>
                </c:pt>
                <c:pt idx="1442">
                  <c:v>169</c:v>
                </c:pt>
                <c:pt idx="1443">
                  <c:v>169.1</c:v>
                </c:pt>
                <c:pt idx="1444">
                  <c:v>169.2</c:v>
                </c:pt>
                <c:pt idx="1445">
                  <c:v>169.3</c:v>
                </c:pt>
                <c:pt idx="1446">
                  <c:v>169.4</c:v>
                </c:pt>
                <c:pt idx="1447">
                  <c:v>169.5</c:v>
                </c:pt>
                <c:pt idx="1448">
                  <c:v>169.6</c:v>
                </c:pt>
                <c:pt idx="1449">
                  <c:v>169.7</c:v>
                </c:pt>
                <c:pt idx="1450">
                  <c:v>169.8</c:v>
                </c:pt>
                <c:pt idx="1451">
                  <c:v>169.9</c:v>
                </c:pt>
                <c:pt idx="1452">
                  <c:v>170</c:v>
                </c:pt>
                <c:pt idx="1453">
                  <c:v>170.1</c:v>
                </c:pt>
                <c:pt idx="1454">
                  <c:v>170.2</c:v>
                </c:pt>
                <c:pt idx="1455">
                  <c:v>170.3</c:v>
                </c:pt>
                <c:pt idx="1456">
                  <c:v>170.4</c:v>
                </c:pt>
                <c:pt idx="1457">
                  <c:v>170.5</c:v>
                </c:pt>
                <c:pt idx="1458">
                  <c:v>170.6</c:v>
                </c:pt>
                <c:pt idx="1459">
                  <c:v>170.7</c:v>
                </c:pt>
                <c:pt idx="1460">
                  <c:v>170.8</c:v>
                </c:pt>
                <c:pt idx="1461">
                  <c:v>170.9</c:v>
                </c:pt>
                <c:pt idx="1462">
                  <c:v>171</c:v>
                </c:pt>
                <c:pt idx="1463">
                  <c:v>171.1</c:v>
                </c:pt>
                <c:pt idx="1464">
                  <c:v>171.2</c:v>
                </c:pt>
                <c:pt idx="1465">
                  <c:v>171.3</c:v>
                </c:pt>
                <c:pt idx="1466">
                  <c:v>171.4</c:v>
                </c:pt>
                <c:pt idx="1467">
                  <c:v>171.5</c:v>
                </c:pt>
                <c:pt idx="1468">
                  <c:v>171.6</c:v>
                </c:pt>
                <c:pt idx="1469">
                  <c:v>171.7</c:v>
                </c:pt>
                <c:pt idx="1470">
                  <c:v>171.8</c:v>
                </c:pt>
                <c:pt idx="1471">
                  <c:v>171.9</c:v>
                </c:pt>
                <c:pt idx="1472">
                  <c:v>172</c:v>
                </c:pt>
                <c:pt idx="1473">
                  <c:v>172.1</c:v>
                </c:pt>
                <c:pt idx="1474">
                  <c:v>172.2</c:v>
                </c:pt>
                <c:pt idx="1475">
                  <c:v>172.3</c:v>
                </c:pt>
                <c:pt idx="1476">
                  <c:v>172.4</c:v>
                </c:pt>
                <c:pt idx="1477">
                  <c:v>172.5</c:v>
                </c:pt>
                <c:pt idx="1478">
                  <c:v>172.6</c:v>
                </c:pt>
                <c:pt idx="1479">
                  <c:v>172.7</c:v>
                </c:pt>
                <c:pt idx="1480">
                  <c:v>172.8</c:v>
                </c:pt>
                <c:pt idx="1481">
                  <c:v>172.9</c:v>
                </c:pt>
                <c:pt idx="1482">
                  <c:v>173</c:v>
                </c:pt>
                <c:pt idx="1483">
                  <c:v>173.1</c:v>
                </c:pt>
                <c:pt idx="1484">
                  <c:v>173.2</c:v>
                </c:pt>
                <c:pt idx="1485">
                  <c:v>173.3</c:v>
                </c:pt>
                <c:pt idx="1486">
                  <c:v>173.4</c:v>
                </c:pt>
                <c:pt idx="1487">
                  <c:v>173.5</c:v>
                </c:pt>
                <c:pt idx="1488">
                  <c:v>173.6</c:v>
                </c:pt>
                <c:pt idx="1489">
                  <c:v>173.7</c:v>
                </c:pt>
                <c:pt idx="1490">
                  <c:v>173.8</c:v>
                </c:pt>
                <c:pt idx="1491">
                  <c:v>173.9</c:v>
                </c:pt>
                <c:pt idx="1492">
                  <c:v>174</c:v>
                </c:pt>
                <c:pt idx="1493">
                  <c:v>174.1</c:v>
                </c:pt>
                <c:pt idx="1494">
                  <c:v>174.2</c:v>
                </c:pt>
                <c:pt idx="1495">
                  <c:v>174.3</c:v>
                </c:pt>
                <c:pt idx="1496">
                  <c:v>174.4</c:v>
                </c:pt>
                <c:pt idx="1497">
                  <c:v>174.5</c:v>
                </c:pt>
                <c:pt idx="1498">
                  <c:v>174.6</c:v>
                </c:pt>
                <c:pt idx="1499">
                  <c:v>174.7</c:v>
                </c:pt>
                <c:pt idx="1500">
                  <c:v>174.8</c:v>
                </c:pt>
                <c:pt idx="1501">
                  <c:v>174.9</c:v>
                </c:pt>
                <c:pt idx="1502">
                  <c:v>175</c:v>
                </c:pt>
                <c:pt idx="1503">
                  <c:v>175.1</c:v>
                </c:pt>
                <c:pt idx="1504">
                  <c:v>175.2</c:v>
                </c:pt>
                <c:pt idx="1505">
                  <c:v>175.3</c:v>
                </c:pt>
                <c:pt idx="1506">
                  <c:v>175.4</c:v>
                </c:pt>
                <c:pt idx="1507">
                  <c:v>175.5</c:v>
                </c:pt>
                <c:pt idx="1508">
                  <c:v>175.6</c:v>
                </c:pt>
                <c:pt idx="1509">
                  <c:v>175.7</c:v>
                </c:pt>
                <c:pt idx="1510">
                  <c:v>175.8</c:v>
                </c:pt>
                <c:pt idx="1511">
                  <c:v>175.9</c:v>
                </c:pt>
                <c:pt idx="1512">
                  <c:v>176</c:v>
                </c:pt>
                <c:pt idx="1513">
                  <c:v>176.1</c:v>
                </c:pt>
                <c:pt idx="1514">
                  <c:v>176.2</c:v>
                </c:pt>
                <c:pt idx="1515">
                  <c:v>176.3</c:v>
                </c:pt>
                <c:pt idx="1516">
                  <c:v>176.4</c:v>
                </c:pt>
                <c:pt idx="1517">
                  <c:v>176.5</c:v>
                </c:pt>
                <c:pt idx="1518">
                  <c:v>176.6</c:v>
                </c:pt>
                <c:pt idx="1519">
                  <c:v>176.7</c:v>
                </c:pt>
                <c:pt idx="1520">
                  <c:v>176.8</c:v>
                </c:pt>
                <c:pt idx="1521">
                  <c:v>176.9</c:v>
                </c:pt>
                <c:pt idx="1522">
                  <c:v>177</c:v>
                </c:pt>
                <c:pt idx="1523">
                  <c:v>177.1</c:v>
                </c:pt>
                <c:pt idx="1524">
                  <c:v>177.2</c:v>
                </c:pt>
                <c:pt idx="1525">
                  <c:v>177.3</c:v>
                </c:pt>
                <c:pt idx="1526">
                  <c:v>177.4</c:v>
                </c:pt>
                <c:pt idx="1527">
                  <c:v>177.5</c:v>
                </c:pt>
                <c:pt idx="1528">
                  <c:v>177.6</c:v>
                </c:pt>
                <c:pt idx="1529">
                  <c:v>177.7</c:v>
                </c:pt>
                <c:pt idx="1530">
                  <c:v>177.8</c:v>
                </c:pt>
                <c:pt idx="1531">
                  <c:v>177.9</c:v>
                </c:pt>
                <c:pt idx="1532">
                  <c:v>178</c:v>
                </c:pt>
                <c:pt idx="1533">
                  <c:v>178.1</c:v>
                </c:pt>
                <c:pt idx="1534">
                  <c:v>178.2</c:v>
                </c:pt>
                <c:pt idx="1535">
                  <c:v>178.3</c:v>
                </c:pt>
                <c:pt idx="1536">
                  <c:v>178.4</c:v>
                </c:pt>
                <c:pt idx="1537">
                  <c:v>178.5</c:v>
                </c:pt>
                <c:pt idx="1538">
                  <c:v>178.6</c:v>
                </c:pt>
                <c:pt idx="1539">
                  <c:v>178.7</c:v>
                </c:pt>
                <c:pt idx="1540">
                  <c:v>178.8</c:v>
                </c:pt>
                <c:pt idx="1541">
                  <c:v>178.9</c:v>
                </c:pt>
                <c:pt idx="1542">
                  <c:v>179</c:v>
                </c:pt>
                <c:pt idx="1543">
                  <c:v>179.1</c:v>
                </c:pt>
                <c:pt idx="1544">
                  <c:v>179.2</c:v>
                </c:pt>
                <c:pt idx="1545">
                  <c:v>179.3</c:v>
                </c:pt>
                <c:pt idx="1546">
                  <c:v>179.4</c:v>
                </c:pt>
                <c:pt idx="1547">
                  <c:v>179.5</c:v>
                </c:pt>
                <c:pt idx="1548">
                  <c:v>179.6</c:v>
                </c:pt>
                <c:pt idx="1549">
                  <c:v>179.7</c:v>
                </c:pt>
                <c:pt idx="1550">
                  <c:v>179.8</c:v>
                </c:pt>
                <c:pt idx="1551">
                  <c:v>179.9</c:v>
                </c:pt>
                <c:pt idx="1552">
                  <c:v>180</c:v>
                </c:pt>
                <c:pt idx="1553">
                  <c:v>180.1</c:v>
                </c:pt>
                <c:pt idx="1554">
                  <c:v>180.2</c:v>
                </c:pt>
                <c:pt idx="1555">
                  <c:v>180.3</c:v>
                </c:pt>
                <c:pt idx="1556">
                  <c:v>180.4</c:v>
                </c:pt>
                <c:pt idx="1557">
                  <c:v>180.5</c:v>
                </c:pt>
                <c:pt idx="1558">
                  <c:v>180.6</c:v>
                </c:pt>
                <c:pt idx="1559">
                  <c:v>180.7</c:v>
                </c:pt>
                <c:pt idx="1560">
                  <c:v>180.8</c:v>
                </c:pt>
                <c:pt idx="1561">
                  <c:v>180.9</c:v>
                </c:pt>
                <c:pt idx="1562">
                  <c:v>181</c:v>
                </c:pt>
                <c:pt idx="1563">
                  <c:v>181.1</c:v>
                </c:pt>
                <c:pt idx="1564">
                  <c:v>181.2</c:v>
                </c:pt>
                <c:pt idx="1565">
                  <c:v>181.3</c:v>
                </c:pt>
                <c:pt idx="1566">
                  <c:v>181.4</c:v>
                </c:pt>
                <c:pt idx="1567">
                  <c:v>181.5</c:v>
                </c:pt>
                <c:pt idx="1568">
                  <c:v>181.6</c:v>
                </c:pt>
                <c:pt idx="1569">
                  <c:v>181.7</c:v>
                </c:pt>
                <c:pt idx="1570">
                  <c:v>181.8</c:v>
                </c:pt>
                <c:pt idx="1571">
                  <c:v>181.9</c:v>
                </c:pt>
                <c:pt idx="1572">
                  <c:v>182</c:v>
                </c:pt>
                <c:pt idx="1573">
                  <c:v>182.1</c:v>
                </c:pt>
                <c:pt idx="1574">
                  <c:v>182.2</c:v>
                </c:pt>
                <c:pt idx="1575">
                  <c:v>182.3</c:v>
                </c:pt>
                <c:pt idx="1576">
                  <c:v>182.4</c:v>
                </c:pt>
                <c:pt idx="1577">
                  <c:v>182.5</c:v>
                </c:pt>
                <c:pt idx="1578">
                  <c:v>182.6</c:v>
                </c:pt>
                <c:pt idx="1579">
                  <c:v>182.7</c:v>
                </c:pt>
                <c:pt idx="1580">
                  <c:v>182.8</c:v>
                </c:pt>
                <c:pt idx="1581">
                  <c:v>182.9</c:v>
                </c:pt>
                <c:pt idx="1582">
                  <c:v>183</c:v>
                </c:pt>
                <c:pt idx="1583">
                  <c:v>183.1</c:v>
                </c:pt>
                <c:pt idx="1584">
                  <c:v>183.2</c:v>
                </c:pt>
                <c:pt idx="1585">
                  <c:v>183.3</c:v>
                </c:pt>
                <c:pt idx="1586">
                  <c:v>183.4</c:v>
                </c:pt>
                <c:pt idx="1587">
                  <c:v>183.5</c:v>
                </c:pt>
                <c:pt idx="1588">
                  <c:v>183.6</c:v>
                </c:pt>
                <c:pt idx="1589">
                  <c:v>183.7</c:v>
                </c:pt>
                <c:pt idx="1590">
                  <c:v>183.8</c:v>
                </c:pt>
                <c:pt idx="1591">
                  <c:v>183.9</c:v>
                </c:pt>
                <c:pt idx="1592">
                  <c:v>184</c:v>
                </c:pt>
                <c:pt idx="1593">
                  <c:v>184.1</c:v>
                </c:pt>
                <c:pt idx="1594">
                  <c:v>184.2</c:v>
                </c:pt>
                <c:pt idx="1595">
                  <c:v>184.3</c:v>
                </c:pt>
                <c:pt idx="1596">
                  <c:v>184.4</c:v>
                </c:pt>
                <c:pt idx="1597">
                  <c:v>184.5</c:v>
                </c:pt>
                <c:pt idx="1598">
                  <c:v>184.6</c:v>
                </c:pt>
                <c:pt idx="1599">
                  <c:v>184.7</c:v>
                </c:pt>
                <c:pt idx="1600">
                  <c:v>184.8</c:v>
                </c:pt>
                <c:pt idx="1601">
                  <c:v>184.9</c:v>
                </c:pt>
                <c:pt idx="1602">
                  <c:v>185</c:v>
                </c:pt>
                <c:pt idx="1603">
                  <c:v>185.1</c:v>
                </c:pt>
                <c:pt idx="1604">
                  <c:v>185.2</c:v>
                </c:pt>
                <c:pt idx="1605">
                  <c:v>185.3</c:v>
                </c:pt>
                <c:pt idx="1606">
                  <c:v>185.4</c:v>
                </c:pt>
                <c:pt idx="1607">
                  <c:v>185.5</c:v>
                </c:pt>
                <c:pt idx="1608">
                  <c:v>185.6</c:v>
                </c:pt>
                <c:pt idx="1609">
                  <c:v>185.7</c:v>
                </c:pt>
                <c:pt idx="1610">
                  <c:v>185.8</c:v>
                </c:pt>
                <c:pt idx="1611">
                  <c:v>185.9</c:v>
                </c:pt>
                <c:pt idx="1612">
                  <c:v>186</c:v>
                </c:pt>
                <c:pt idx="1613">
                  <c:v>186.1</c:v>
                </c:pt>
                <c:pt idx="1614">
                  <c:v>186.2</c:v>
                </c:pt>
                <c:pt idx="1615">
                  <c:v>186.3</c:v>
                </c:pt>
                <c:pt idx="1616">
                  <c:v>186.4</c:v>
                </c:pt>
                <c:pt idx="1617">
                  <c:v>186.5</c:v>
                </c:pt>
                <c:pt idx="1618">
                  <c:v>186.6</c:v>
                </c:pt>
                <c:pt idx="1619">
                  <c:v>186.7</c:v>
                </c:pt>
                <c:pt idx="1620">
                  <c:v>186.8</c:v>
                </c:pt>
                <c:pt idx="1621">
                  <c:v>186.9</c:v>
                </c:pt>
                <c:pt idx="1622">
                  <c:v>187</c:v>
                </c:pt>
                <c:pt idx="1623">
                  <c:v>187.1</c:v>
                </c:pt>
                <c:pt idx="1624">
                  <c:v>187.2</c:v>
                </c:pt>
                <c:pt idx="1625">
                  <c:v>187.3</c:v>
                </c:pt>
                <c:pt idx="1626">
                  <c:v>187.4</c:v>
                </c:pt>
                <c:pt idx="1627">
                  <c:v>187.5</c:v>
                </c:pt>
                <c:pt idx="1628">
                  <c:v>187.6</c:v>
                </c:pt>
                <c:pt idx="1629">
                  <c:v>187.7</c:v>
                </c:pt>
                <c:pt idx="1630">
                  <c:v>187.8</c:v>
                </c:pt>
                <c:pt idx="1631">
                  <c:v>187.9</c:v>
                </c:pt>
                <c:pt idx="1632">
                  <c:v>188</c:v>
                </c:pt>
                <c:pt idx="1633">
                  <c:v>188.1</c:v>
                </c:pt>
                <c:pt idx="1634">
                  <c:v>188.2</c:v>
                </c:pt>
                <c:pt idx="1635">
                  <c:v>188.3</c:v>
                </c:pt>
                <c:pt idx="1636">
                  <c:v>188.4</c:v>
                </c:pt>
                <c:pt idx="1637">
                  <c:v>188.5</c:v>
                </c:pt>
                <c:pt idx="1638">
                  <c:v>188.6</c:v>
                </c:pt>
                <c:pt idx="1639">
                  <c:v>188.7</c:v>
                </c:pt>
                <c:pt idx="1640">
                  <c:v>188.8</c:v>
                </c:pt>
                <c:pt idx="1641">
                  <c:v>188.9</c:v>
                </c:pt>
                <c:pt idx="1642">
                  <c:v>189</c:v>
                </c:pt>
                <c:pt idx="1643">
                  <c:v>189.1</c:v>
                </c:pt>
                <c:pt idx="1644">
                  <c:v>189.2</c:v>
                </c:pt>
                <c:pt idx="1645">
                  <c:v>189.3</c:v>
                </c:pt>
                <c:pt idx="1646">
                  <c:v>189.4</c:v>
                </c:pt>
                <c:pt idx="1647">
                  <c:v>189.5</c:v>
                </c:pt>
                <c:pt idx="1648">
                  <c:v>189.6</c:v>
                </c:pt>
                <c:pt idx="1649">
                  <c:v>189.7</c:v>
                </c:pt>
                <c:pt idx="1650">
                  <c:v>189.8</c:v>
                </c:pt>
                <c:pt idx="1651">
                  <c:v>189.9</c:v>
                </c:pt>
                <c:pt idx="1652">
                  <c:v>190</c:v>
                </c:pt>
                <c:pt idx="1653">
                  <c:v>190.1</c:v>
                </c:pt>
                <c:pt idx="1654">
                  <c:v>190.2</c:v>
                </c:pt>
                <c:pt idx="1655">
                  <c:v>190.3</c:v>
                </c:pt>
                <c:pt idx="1656">
                  <c:v>190.4</c:v>
                </c:pt>
                <c:pt idx="1657">
                  <c:v>190.5</c:v>
                </c:pt>
                <c:pt idx="1658">
                  <c:v>190.6</c:v>
                </c:pt>
                <c:pt idx="1659">
                  <c:v>190.7</c:v>
                </c:pt>
                <c:pt idx="1660">
                  <c:v>190.8</c:v>
                </c:pt>
                <c:pt idx="1661">
                  <c:v>190.9</c:v>
                </c:pt>
                <c:pt idx="1662">
                  <c:v>191</c:v>
                </c:pt>
                <c:pt idx="1663">
                  <c:v>191.1</c:v>
                </c:pt>
                <c:pt idx="1664">
                  <c:v>191.2</c:v>
                </c:pt>
                <c:pt idx="1665">
                  <c:v>191.3</c:v>
                </c:pt>
                <c:pt idx="1666">
                  <c:v>191.4</c:v>
                </c:pt>
                <c:pt idx="1667">
                  <c:v>191.5</c:v>
                </c:pt>
                <c:pt idx="1668">
                  <c:v>191.6</c:v>
                </c:pt>
                <c:pt idx="1669">
                  <c:v>191.7</c:v>
                </c:pt>
                <c:pt idx="1670">
                  <c:v>191.8</c:v>
                </c:pt>
                <c:pt idx="1671">
                  <c:v>191.9</c:v>
                </c:pt>
                <c:pt idx="1672">
                  <c:v>192</c:v>
                </c:pt>
                <c:pt idx="1673">
                  <c:v>192.1</c:v>
                </c:pt>
                <c:pt idx="1674">
                  <c:v>192.2</c:v>
                </c:pt>
                <c:pt idx="1675">
                  <c:v>192.3</c:v>
                </c:pt>
                <c:pt idx="1676">
                  <c:v>192.4</c:v>
                </c:pt>
                <c:pt idx="1677">
                  <c:v>192.5</c:v>
                </c:pt>
                <c:pt idx="1678">
                  <c:v>192.6</c:v>
                </c:pt>
                <c:pt idx="1679">
                  <c:v>192.7</c:v>
                </c:pt>
                <c:pt idx="1680">
                  <c:v>192.8</c:v>
                </c:pt>
                <c:pt idx="1681">
                  <c:v>192.9</c:v>
                </c:pt>
                <c:pt idx="1682">
                  <c:v>193</c:v>
                </c:pt>
                <c:pt idx="1683">
                  <c:v>193.1</c:v>
                </c:pt>
                <c:pt idx="1684">
                  <c:v>193.2</c:v>
                </c:pt>
                <c:pt idx="1685">
                  <c:v>193.3</c:v>
                </c:pt>
                <c:pt idx="1686">
                  <c:v>193.4</c:v>
                </c:pt>
                <c:pt idx="1687">
                  <c:v>193.5</c:v>
                </c:pt>
                <c:pt idx="1688">
                  <c:v>193.6</c:v>
                </c:pt>
                <c:pt idx="1689">
                  <c:v>193.7</c:v>
                </c:pt>
                <c:pt idx="1690">
                  <c:v>193.8</c:v>
                </c:pt>
                <c:pt idx="1691">
                  <c:v>193.9</c:v>
                </c:pt>
                <c:pt idx="1692">
                  <c:v>194</c:v>
                </c:pt>
                <c:pt idx="1693">
                  <c:v>194.1</c:v>
                </c:pt>
                <c:pt idx="1694">
                  <c:v>194.2</c:v>
                </c:pt>
                <c:pt idx="1695">
                  <c:v>194.3</c:v>
                </c:pt>
                <c:pt idx="1696">
                  <c:v>194.4</c:v>
                </c:pt>
                <c:pt idx="1697">
                  <c:v>194.5</c:v>
                </c:pt>
                <c:pt idx="1698">
                  <c:v>194.6</c:v>
                </c:pt>
                <c:pt idx="1699">
                  <c:v>194.7</c:v>
                </c:pt>
                <c:pt idx="1700">
                  <c:v>194.8</c:v>
                </c:pt>
                <c:pt idx="1701">
                  <c:v>194.9</c:v>
                </c:pt>
                <c:pt idx="1702">
                  <c:v>195</c:v>
                </c:pt>
                <c:pt idx="1703">
                  <c:v>195.1</c:v>
                </c:pt>
                <c:pt idx="1704">
                  <c:v>195.2</c:v>
                </c:pt>
                <c:pt idx="1705">
                  <c:v>195.3</c:v>
                </c:pt>
                <c:pt idx="1706">
                  <c:v>195.4</c:v>
                </c:pt>
                <c:pt idx="1707">
                  <c:v>195.5</c:v>
                </c:pt>
                <c:pt idx="1708">
                  <c:v>195.6</c:v>
                </c:pt>
                <c:pt idx="1709">
                  <c:v>195.7</c:v>
                </c:pt>
                <c:pt idx="1710">
                  <c:v>195.8</c:v>
                </c:pt>
                <c:pt idx="1711">
                  <c:v>195.9</c:v>
                </c:pt>
                <c:pt idx="1712">
                  <c:v>196</c:v>
                </c:pt>
                <c:pt idx="1713">
                  <c:v>196.1</c:v>
                </c:pt>
                <c:pt idx="1714">
                  <c:v>196.2</c:v>
                </c:pt>
                <c:pt idx="1715">
                  <c:v>196.3</c:v>
                </c:pt>
                <c:pt idx="1716">
                  <c:v>196.4</c:v>
                </c:pt>
                <c:pt idx="1717">
                  <c:v>196.5</c:v>
                </c:pt>
                <c:pt idx="1718">
                  <c:v>196.6</c:v>
                </c:pt>
                <c:pt idx="1719">
                  <c:v>196.7</c:v>
                </c:pt>
                <c:pt idx="1720">
                  <c:v>196.8</c:v>
                </c:pt>
                <c:pt idx="1721">
                  <c:v>196.9</c:v>
                </c:pt>
                <c:pt idx="1722">
                  <c:v>197</c:v>
                </c:pt>
                <c:pt idx="1723">
                  <c:v>197.1</c:v>
                </c:pt>
                <c:pt idx="1724">
                  <c:v>197.2</c:v>
                </c:pt>
                <c:pt idx="1725">
                  <c:v>197.3</c:v>
                </c:pt>
                <c:pt idx="1726">
                  <c:v>197.4</c:v>
                </c:pt>
                <c:pt idx="1727">
                  <c:v>197.5</c:v>
                </c:pt>
                <c:pt idx="1728">
                  <c:v>197.6</c:v>
                </c:pt>
                <c:pt idx="1729">
                  <c:v>197.7</c:v>
                </c:pt>
                <c:pt idx="1730">
                  <c:v>197.8</c:v>
                </c:pt>
                <c:pt idx="1731">
                  <c:v>197.9</c:v>
                </c:pt>
                <c:pt idx="1732">
                  <c:v>198</c:v>
                </c:pt>
                <c:pt idx="1733">
                  <c:v>198.1</c:v>
                </c:pt>
                <c:pt idx="1734">
                  <c:v>198.2</c:v>
                </c:pt>
                <c:pt idx="1735">
                  <c:v>198.3</c:v>
                </c:pt>
                <c:pt idx="1736">
                  <c:v>198.4</c:v>
                </c:pt>
                <c:pt idx="1737">
                  <c:v>198.5</c:v>
                </c:pt>
                <c:pt idx="1738">
                  <c:v>198.6</c:v>
                </c:pt>
                <c:pt idx="1739">
                  <c:v>198.7</c:v>
                </c:pt>
                <c:pt idx="1740">
                  <c:v>198.8</c:v>
                </c:pt>
                <c:pt idx="1741">
                  <c:v>198.9</c:v>
                </c:pt>
                <c:pt idx="1742">
                  <c:v>199</c:v>
                </c:pt>
                <c:pt idx="1743">
                  <c:v>199.1</c:v>
                </c:pt>
                <c:pt idx="1744">
                  <c:v>199.2</c:v>
                </c:pt>
                <c:pt idx="1745">
                  <c:v>199.3</c:v>
                </c:pt>
                <c:pt idx="1746">
                  <c:v>199.4</c:v>
                </c:pt>
                <c:pt idx="1747">
                  <c:v>199.5</c:v>
                </c:pt>
                <c:pt idx="1748">
                  <c:v>199.6</c:v>
                </c:pt>
                <c:pt idx="1749">
                  <c:v>199.7</c:v>
                </c:pt>
                <c:pt idx="1750">
                  <c:v>199.8</c:v>
                </c:pt>
                <c:pt idx="1751">
                  <c:v>199.9</c:v>
                </c:pt>
                <c:pt idx="1752">
                  <c:v>200</c:v>
                </c:pt>
                <c:pt idx="1753">
                  <c:v>200.1</c:v>
                </c:pt>
                <c:pt idx="1754">
                  <c:v>200.2</c:v>
                </c:pt>
                <c:pt idx="1755">
                  <c:v>200.3</c:v>
                </c:pt>
                <c:pt idx="1756">
                  <c:v>200.4</c:v>
                </c:pt>
                <c:pt idx="1757">
                  <c:v>200.5</c:v>
                </c:pt>
                <c:pt idx="1758">
                  <c:v>200.6</c:v>
                </c:pt>
                <c:pt idx="1759">
                  <c:v>200.7</c:v>
                </c:pt>
                <c:pt idx="1760">
                  <c:v>200.8</c:v>
                </c:pt>
                <c:pt idx="1761">
                  <c:v>200.9</c:v>
                </c:pt>
                <c:pt idx="1762">
                  <c:v>201</c:v>
                </c:pt>
                <c:pt idx="1763">
                  <c:v>201.1</c:v>
                </c:pt>
                <c:pt idx="1764">
                  <c:v>201.2</c:v>
                </c:pt>
                <c:pt idx="1765">
                  <c:v>201.3</c:v>
                </c:pt>
                <c:pt idx="1766">
                  <c:v>201.4</c:v>
                </c:pt>
                <c:pt idx="1767">
                  <c:v>201.5</c:v>
                </c:pt>
                <c:pt idx="1768">
                  <c:v>201.6</c:v>
                </c:pt>
                <c:pt idx="1769">
                  <c:v>201.7</c:v>
                </c:pt>
                <c:pt idx="1770">
                  <c:v>201.8</c:v>
                </c:pt>
                <c:pt idx="1771">
                  <c:v>201.9</c:v>
                </c:pt>
                <c:pt idx="1772">
                  <c:v>202</c:v>
                </c:pt>
                <c:pt idx="1773">
                  <c:v>202.1</c:v>
                </c:pt>
                <c:pt idx="1774">
                  <c:v>202.2</c:v>
                </c:pt>
                <c:pt idx="1775">
                  <c:v>202.3</c:v>
                </c:pt>
                <c:pt idx="1776">
                  <c:v>202.4</c:v>
                </c:pt>
                <c:pt idx="1777">
                  <c:v>202.5</c:v>
                </c:pt>
                <c:pt idx="1778">
                  <c:v>202.6</c:v>
                </c:pt>
                <c:pt idx="1779">
                  <c:v>202.7</c:v>
                </c:pt>
                <c:pt idx="1780">
                  <c:v>202.8</c:v>
                </c:pt>
                <c:pt idx="1781">
                  <c:v>202.9</c:v>
                </c:pt>
                <c:pt idx="1782">
                  <c:v>203</c:v>
                </c:pt>
                <c:pt idx="1783">
                  <c:v>203.1</c:v>
                </c:pt>
                <c:pt idx="1784">
                  <c:v>203.2</c:v>
                </c:pt>
                <c:pt idx="1785">
                  <c:v>203.3</c:v>
                </c:pt>
                <c:pt idx="1786">
                  <c:v>203.4</c:v>
                </c:pt>
                <c:pt idx="1787">
                  <c:v>203.5</c:v>
                </c:pt>
                <c:pt idx="1788">
                  <c:v>203.6</c:v>
                </c:pt>
                <c:pt idx="1789">
                  <c:v>203.7</c:v>
                </c:pt>
                <c:pt idx="1790">
                  <c:v>203.8</c:v>
                </c:pt>
                <c:pt idx="1791">
                  <c:v>203.9</c:v>
                </c:pt>
                <c:pt idx="1792">
                  <c:v>204</c:v>
                </c:pt>
                <c:pt idx="1793">
                  <c:v>204.1</c:v>
                </c:pt>
                <c:pt idx="1794">
                  <c:v>204.2</c:v>
                </c:pt>
                <c:pt idx="1795">
                  <c:v>204.3</c:v>
                </c:pt>
                <c:pt idx="1796">
                  <c:v>204.4</c:v>
                </c:pt>
                <c:pt idx="1797">
                  <c:v>204.5</c:v>
                </c:pt>
                <c:pt idx="1798">
                  <c:v>204.6</c:v>
                </c:pt>
                <c:pt idx="1799">
                  <c:v>204.7</c:v>
                </c:pt>
                <c:pt idx="1800">
                  <c:v>204.8</c:v>
                </c:pt>
                <c:pt idx="1801">
                  <c:v>204.9</c:v>
                </c:pt>
                <c:pt idx="1802">
                  <c:v>205</c:v>
                </c:pt>
                <c:pt idx="1803">
                  <c:v>205.1</c:v>
                </c:pt>
                <c:pt idx="1804">
                  <c:v>205.2</c:v>
                </c:pt>
                <c:pt idx="1805">
                  <c:v>205.3</c:v>
                </c:pt>
                <c:pt idx="1806">
                  <c:v>205.4</c:v>
                </c:pt>
                <c:pt idx="1807">
                  <c:v>205.5</c:v>
                </c:pt>
                <c:pt idx="1808">
                  <c:v>205.6</c:v>
                </c:pt>
                <c:pt idx="1809">
                  <c:v>205.7</c:v>
                </c:pt>
                <c:pt idx="1810">
                  <c:v>205.8</c:v>
                </c:pt>
                <c:pt idx="1811">
                  <c:v>205.9</c:v>
                </c:pt>
                <c:pt idx="1812">
                  <c:v>206</c:v>
                </c:pt>
                <c:pt idx="1813">
                  <c:v>206.1</c:v>
                </c:pt>
                <c:pt idx="1814">
                  <c:v>206.2</c:v>
                </c:pt>
                <c:pt idx="1815">
                  <c:v>206.3</c:v>
                </c:pt>
                <c:pt idx="1816">
                  <c:v>206.4</c:v>
                </c:pt>
                <c:pt idx="1817">
                  <c:v>206.5</c:v>
                </c:pt>
                <c:pt idx="1818">
                  <c:v>206.6</c:v>
                </c:pt>
                <c:pt idx="1819">
                  <c:v>206.7</c:v>
                </c:pt>
                <c:pt idx="1820">
                  <c:v>206.8</c:v>
                </c:pt>
                <c:pt idx="1821">
                  <c:v>206.9</c:v>
                </c:pt>
                <c:pt idx="1822">
                  <c:v>207</c:v>
                </c:pt>
                <c:pt idx="1823">
                  <c:v>207.1</c:v>
                </c:pt>
                <c:pt idx="1824">
                  <c:v>207.2</c:v>
                </c:pt>
                <c:pt idx="1825">
                  <c:v>207.3</c:v>
                </c:pt>
                <c:pt idx="1826">
                  <c:v>207.4</c:v>
                </c:pt>
                <c:pt idx="1827">
                  <c:v>207.5</c:v>
                </c:pt>
                <c:pt idx="1828">
                  <c:v>207.6</c:v>
                </c:pt>
                <c:pt idx="1829">
                  <c:v>207.7</c:v>
                </c:pt>
                <c:pt idx="1830">
                  <c:v>207.8</c:v>
                </c:pt>
                <c:pt idx="1831">
                  <c:v>207.9</c:v>
                </c:pt>
                <c:pt idx="1832">
                  <c:v>208</c:v>
                </c:pt>
                <c:pt idx="1833">
                  <c:v>208.1</c:v>
                </c:pt>
                <c:pt idx="1834">
                  <c:v>208.2</c:v>
                </c:pt>
                <c:pt idx="1835">
                  <c:v>208.3</c:v>
                </c:pt>
                <c:pt idx="1836">
                  <c:v>208.4</c:v>
                </c:pt>
                <c:pt idx="1837">
                  <c:v>208.5</c:v>
                </c:pt>
                <c:pt idx="1838">
                  <c:v>208.6</c:v>
                </c:pt>
                <c:pt idx="1839">
                  <c:v>208.7</c:v>
                </c:pt>
                <c:pt idx="1840">
                  <c:v>208.8</c:v>
                </c:pt>
                <c:pt idx="1841">
                  <c:v>208.9</c:v>
                </c:pt>
                <c:pt idx="1842">
                  <c:v>209</c:v>
                </c:pt>
                <c:pt idx="1843">
                  <c:v>209.1</c:v>
                </c:pt>
                <c:pt idx="1844">
                  <c:v>209.2</c:v>
                </c:pt>
                <c:pt idx="1845">
                  <c:v>209.3</c:v>
                </c:pt>
                <c:pt idx="1846">
                  <c:v>209.4</c:v>
                </c:pt>
                <c:pt idx="1847">
                  <c:v>209.5</c:v>
                </c:pt>
                <c:pt idx="1848">
                  <c:v>209.6</c:v>
                </c:pt>
                <c:pt idx="1849">
                  <c:v>209.7</c:v>
                </c:pt>
                <c:pt idx="1850">
                  <c:v>209.8</c:v>
                </c:pt>
                <c:pt idx="1851">
                  <c:v>209.9</c:v>
                </c:pt>
                <c:pt idx="1852">
                  <c:v>210</c:v>
                </c:pt>
                <c:pt idx="1853">
                  <c:v>210.1</c:v>
                </c:pt>
                <c:pt idx="1854">
                  <c:v>210.2</c:v>
                </c:pt>
                <c:pt idx="1855">
                  <c:v>210.3</c:v>
                </c:pt>
                <c:pt idx="1856">
                  <c:v>210.4</c:v>
                </c:pt>
                <c:pt idx="1857">
                  <c:v>210.5</c:v>
                </c:pt>
                <c:pt idx="1858">
                  <c:v>210.6</c:v>
                </c:pt>
                <c:pt idx="1859">
                  <c:v>210.7</c:v>
                </c:pt>
                <c:pt idx="1860">
                  <c:v>210.8</c:v>
                </c:pt>
                <c:pt idx="1861">
                  <c:v>210.9</c:v>
                </c:pt>
                <c:pt idx="1862">
                  <c:v>211</c:v>
                </c:pt>
                <c:pt idx="1863">
                  <c:v>211.1</c:v>
                </c:pt>
                <c:pt idx="1864">
                  <c:v>211.2</c:v>
                </c:pt>
                <c:pt idx="1865">
                  <c:v>211.3</c:v>
                </c:pt>
                <c:pt idx="1866">
                  <c:v>211.4</c:v>
                </c:pt>
                <c:pt idx="1867">
                  <c:v>211.5</c:v>
                </c:pt>
                <c:pt idx="1868">
                  <c:v>211.6</c:v>
                </c:pt>
                <c:pt idx="1869">
                  <c:v>211.7</c:v>
                </c:pt>
                <c:pt idx="1870">
                  <c:v>211.8</c:v>
                </c:pt>
                <c:pt idx="1871">
                  <c:v>211.9</c:v>
                </c:pt>
                <c:pt idx="1872">
                  <c:v>212</c:v>
                </c:pt>
                <c:pt idx="1873">
                  <c:v>212.1</c:v>
                </c:pt>
                <c:pt idx="1874">
                  <c:v>212.2</c:v>
                </c:pt>
                <c:pt idx="1875">
                  <c:v>212.3</c:v>
                </c:pt>
                <c:pt idx="1876">
                  <c:v>212.4</c:v>
                </c:pt>
                <c:pt idx="1877">
                  <c:v>212.5</c:v>
                </c:pt>
                <c:pt idx="1878">
                  <c:v>212.6</c:v>
                </c:pt>
                <c:pt idx="1879">
                  <c:v>212.7</c:v>
                </c:pt>
                <c:pt idx="1880">
                  <c:v>212.8</c:v>
                </c:pt>
                <c:pt idx="1881">
                  <c:v>212.9</c:v>
                </c:pt>
                <c:pt idx="1882">
                  <c:v>213</c:v>
                </c:pt>
                <c:pt idx="1883">
                  <c:v>213.1</c:v>
                </c:pt>
                <c:pt idx="1884">
                  <c:v>213.2</c:v>
                </c:pt>
                <c:pt idx="1885">
                  <c:v>213.3</c:v>
                </c:pt>
                <c:pt idx="1886">
                  <c:v>213.4</c:v>
                </c:pt>
                <c:pt idx="1887">
                  <c:v>213.5</c:v>
                </c:pt>
                <c:pt idx="1888">
                  <c:v>213.6</c:v>
                </c:pt>
                <c:pt idx="1889">
                  <c:v>213.7</c:v>
                </c:pt>
                <c:pt idx="1890">
                  <c:v>213.8</c:v>
                </c:pt>
                <c:pt idx="1891">
                  <c:v>213.9</c:v>
                </c:pt>
                <c:pt idx="1892">
                  <c:v>214</c:v>
                </c:pt>
                <c:pt idx="1893">
                  <c:v>214.1</c:v>
                </c:pt>
                <c:pt idx="1894">
                  <c:v>214.2</c:v>
                </c:pt>
                <c:pt idx="1895">
                  <c:v>214.3</c:v>
                </c:pt>
                <c:pt idx="1896">
                  <c:v>214.4</c:v>
                </c:pt>
                <c:pt idx="1897">
                  <c:v>214.5</c:v>
                </c:pt>
                <c:pt idx="1898">
                  <c:v>214.6</c:v>
                </c:pt>
                <c:pt idx="1899">
                  <c:v>214.7</c:v>
                </c:pt>
                <c:pt idx="1900">
                  <c:v>214.8</c:v>
                </c:pt>
                <c:pt idx="1901">
                  <c:v>214.9</c:v>
                </c:pt>
                <c:pt idx="1902">
                  <c:v>215</c:v>
                </c:pt>
                <c:pt idx="1903">
                  <c:v>215.1</c:v>
                </c:pt>
                <c:pt idx="1904">
                  <c:v>215.2</c:v>
                </c:pt>
                <c:pt idx="1905">
                  <c:v>215.3</c:v>
                </c:pt>
                <c:pt idx="1906">
                  <c:v>215.4</c:v>
                </c:pt>
                <c:pt idx="1907">
                  <c:v>215.5</c:v>
                </c:pt>
                <c:pt idx="1908">
                  <c:v>215.6</c:v>
                </c:pt>
                <c:pt idx="1909">
                  <c:v>215.7</c:v>
                </c:pt>
                <c:pt idx="1910">
                  <c:v>215.8</c:v>
                </c:pt>
                <c:pt idx="1911">
                  <c:v>215.9</c:v>
                </c:pt>
                <c:pt idx="1912">
                  <c:v>216</c:v>
                </c:pt>
                <c:pt idx="1913">
                  <c:v>216.1</c:v>
                </c:pt>
                <c:pt idx="1914">
                  <c:v>216.2</c:v>
                </c:pt>
                <c:pt idx="1915">
                  <c:v>216.3</c:v>
                </c:pt>
                <c:pt idx="1916">
                  <c:v>216.4</c:v>
                </c:pt>
                <c:pt idx="1917">
                  <c:v>216.5</c:v>
                </c:pt>
                <c:pt idx="1918">
                  <c:v>216.6</c:v>
                </c:pt>
                <c:pt idx="1919">
                  <c:v>216.7</c:v>
                </c:pt>
                <c:pt idx="1920">
                  <c:v>216.8</c:v>
                </c:pt>
                <c:pt idx="1921">
                  <c:v>216.9</c:v>
                </c:pt>
                <c:pt idx="1922">
                  <c:v>217</c:v>
                </c:pt>
                <c:pt idx="1923">
                  <c:v>217.1</c:v>
                </c:pt>
                <c:pt idx="1924">
                  <c:v>217.2</c:v>
                </c:pt>
                <c:pt idx="1925">
                  <c:v>217.3</c:v>
                </c:pt>
                <c:pt idx="1926">
                  <c:v>217.4</c:v>
                </c:pt>
                <c:pt idx="1927">
                  <c:v>217.5</c:v>
                </c:pt>
                <c:pt idx="1928">
                  <c:v>217.6</c:v>
                </c:pt>
                <c:pt idx="1929">
                  <c:v>217.7</c:v>
                </c:pt>
                <c:pt idx="1930">
                  <c:v>217.8</c:v>
                </c:pt>
                <c:pt idx="1931">
                  <c:v>217.9</c:v>
                </c:pt>
                <c:pt idx="1932">
                  <c:v>218</c:v>
                </c:pt>
                <c:pt idx="1933">
                  <c:v>218.1</c:v>
                </c:pt>
                <c:pt idx="1934">
                  <c:v>218.2</c:v>
                </c:pt>
                <c:pt idx="1935">
                  <c:v>218.3</c:v>
                </c:pt>
                <c:pt idx="1936">
                  <c:v>218.4</c:v>
                </c:pt>
                <c:pt idx="1937">
                  <c:v>218.5</c:v>
                </c:pt>
                <c:pt idx="1938">
                  <c:v>218.6</c:v>
                </c:pt>
                <c:pt idx="1939">
                  <c:v>218.7</c:v>
                </c:pt>
                <c:pt idx="1940">
                  <c:v>218.8</c:v>
                </c:pt>
                <c:pt idx="1941">
                  <c:v>218.9</c:v>
                </c:pt>
                <c:pt idx="1942">
                  <c:v>219</c:v>
                </c:pt>
                <c:pt idx="1943">
                  <c:v>219.1</c:v>
                </c:pt>
                <c:pt idx="1944">
                  <c:v>219.2</c:v>
                </c:pt>
                <c:pt idx="1945">
                  <c:v>219.3</c:v>
                </c:pt>
                <c:pt idx="1946">
                  <c:v>219.4</c:v>
                </c:pt>
                <c:pt idx="1947">
                  <c:v>219.5</c:v>
                </c:pt>
                <c:pt idx="1948">
                  <c:v>219.6</c:v>
                </c:pt>
                <c:pt idx="1949">
                  <c:v>219.7</c:v>
                </c:pt>
                <c:pt idx="1950">
                  <c:v>219.8</c:v>
                </c:pt>
                <c:pt idx="1951">
                  <c:v>219.9</c:v>
                </c:pt>
                <c:pt idx="1952">
                  <c:v>220</c:v>
                </c:pt>
                <c:pt idx="1953">
                  <c:v>220.1</c:v>
                </c:pt>
                <c:pt idx="1954">
                  <c:v>220.2</c:v>
                </c:pt>
                <c:pt idx="1955">
                  <c:v>220.3</c:v>
                </c:pt>
                <c:pt idx="1956">
                  <c:v>220.4</c:v>
                </c:pt>
                <c:pt idx="1957">
                  <c:v>220.5</c:v>
                </c:pt>
                <c:pt idx="1958">
                  <c:v>220.6</c:v>
                </c:pt>
                <c:pt idx="1959">
                  <c:v>220.7</c:v>
                </c:pt>
                <c:pt idx="1960">
                  <c:v>220.8</c:v>
                </c:pt>
                <c:pt idx="1961">
                  <c:v>220.9</c:v>
                </c:pt>
                <c:pt idx="1962">
                  <c:v>221</c:v>
                </c:pt>
                <c:pt idx="1963">
                  <c:v>221.1</c:v>
                </c:pt>
                <c:pt idx="1964">
                  <c:v>221.2</c:v>
                </c:pt>
                <c:pt idx="1965">
                  <c:v>221.3</c:v>
                </c:pt>
                <c:pt idx="1966">
                  <c:v>221.4</c:v>
                </c:pt>
                <c:pt idx="1967">
                  <c:v>221.5</c:v>
                </c:pt>
                <c:pt idx="1968">
                  <c:v>221.6</c:v>
                </c:pt>
                <c:pt idx="1969">
                  <c:v>221.7</c:v>
                </c:pt>
                <c:pt idx="1970">
                  <c:v>221.8</c:v>
                </c:pt>
                <c:pt idx="1971">
                  <c:v>221.9</c:v>
                </c:pt>
                <c:pt idx="1972">
                  <c:v>222</c:v>
                </c:pt>
                <c:pt idx="1973">
                  <c:v>222.1</c:v>
                </c:pt>
                <c:pt idx="1974">
                  <c:v>222.2</c:v>
                </c:pt>
                <c:pt idx="1975">
                  <c:v>222.3</c:v>
                </c:pt>
                <c:pt idx="1976">
                  <c:v>222.4</c:v>
                </c:pt>
                <c:pt idx="1977">
                  <c:v>222.5</c:v>
                </c:pt>
                <c:pt idx="1978">
                  <c:v>222.6</c:v>
                </c:pt>
                <c:pt idx="1979">
                  <c:v>222.7</c:v>
                </c:pt>
                <c:pt idx="1980">
                  <c:v>222.8</c:v>
                </c:pt>
                <c:pt idx="1981">
                  <c:v>222.9</c:v>
                </c:pt>
                <c:pt idx="1982">
                  <c:v>223</c:v>
                </c:pt>
                <c:pt idx="1983">
                  <c:v>223.1</c:v>
                </c:pt>
                <c:pt idx="1984">
                  <c:v>223.2</c:v>
                </c:pt>
                <c:pt idx="1985">
                  <c:v>223.3</c:v>
                </c:pt>
                <c:pt idx="1986">
                  <c:v>223.4</c:v>
                </c:pt>
                <c:pt idx="1987">
                  <c:v>223.5</c:v>
                </c:pt>
                <c:pt idx="1988">
                  <c:v>223.6</c:v>
                </c:pt>
                <c:pt idx="1989">
                  <c:v>223.7</c:v>
                </c:pt>
                <c:pt idx="1990">
                  <c:v>223.8</c:v>
                </c:pt>
                <c:pt idx="1991">
                  <c:v>223.9</c:v>
                </c:pt>
                <c:pt idx="1992">
                  <c:v>224</c:v>
                </c:pt>
                <c:pt idx="1993">
                  <c:v>224.1</c:v>
                </c:pt>
                <c:pt idx="1994">
                  <c:v>224.2</c:v>
                </c:pt>
                <c:pt idx="1995">
                  <c:v>224.3</c:v>
                </c:pt>
                <c:pt idx="1996">
                  <c:v>224.4</c:v>
                </c:pt>
                <c:pt idx="1997">
                  <c:v>224.5</c:v>
                </c:pt>
                <c:pt idx="1998">
                  <c:v>224.6</c:v>
                </c:pt>
                <c:pt idx="1999">
                  <c:v>224.7</c:v>
                </c:pt>
                <c:pt idx="2000">
                  <c:v>224.8</c:v>
                </c:pt>
                <c:pt idx="2001">
                  <c:v>224.9</c:v>
                </c:pt>
                <c:pt idx="2002">
                  <c:v>225</c:v>
                </c:pt>
                <c:pt idx="2003">
                  <c:v>225.1</c:v>
                </c:pt>
                <c:pt idx="2004">
                  <c:v>225.2</c:v>
                </c:pt>
                <c:pt idx="2005">
                  <c:v>225.3</c:v>
                </c:pt>
                <c:pt idx="2006">
                  <c:v>225.4</c:v>
                </c:pt>
                <c:pt idx="2007">
                  <c:v>225.5</c:v>
                </c:pt>
                <c:pt idx="2008">
                  <c:v>225.6</c:v>
                </c:pt>
                <c:pt idx="2009">
                  <c:v>225.7</c:v>
                </c:pt>
                <c:pt idx="2010">
                  <c:v>225.8</c:v>
                </c:pt>
                <c:pt idx="2011">
                  <c:v>225.9</c:v>
                </c:pt>
                <c:pt idx="2012">
                  <c:v>226</c:v>
                </c:pt>
                <c:pt idx="2013">
                  <c:v>226.1</c:v>
                </c:pt>
                <c:pt idx="2014">
                  <c:v>226.2</c:v>
                </c:pt>
                <c:pt idx="2015">
                  <c:v>226.3</c:v>
                </c:pt>
                <c:pt idx="2016">
                  <c:v>226.4</c:v>
                </c:pt>
                <c:pt idx="2017">
                  <c:v>226.5</c:v>
                </c:pt>
                <c:pt idx="2018">
                  <c:v>226.6</c:v>
                </c:pt>
                <c:pt idx="2019">
                  <c:v>226.7</c:v>
                </c:pt>
                <c:pt idx="2020">
                  <c:v>226.8</c:v>
                </c:pt>
                <c:pt idx="2021">
                  <c:v>226.9</c:v>
                </c:pt>
                <c:pt idx="2022">
                  <c:v>227</c:v>
                </c:pt>
                <c:pt idx="2023">
                  <c:v>227.1</c:v>
                </c:pt>
                <c:pt idx="2024">
                  <c:v>227.2</c:v>
                </c:pt>
                <c:pt idx="2025">
                  <c:v>227.3</c:v>
                </c:pt>
                <c:pt idx="2026">
                  <c:v>227.4</c:v>
                </c:pt>
                <c:pt idx="2027">
                  <c:v>227.5</c:v>
                </c:pt>
                <c:pt idx="2028">
                  <c:v>227.6</c:v>
                </c:pt>
                <c:pt idx="2029">
                  <c:v>227.7</c:v>
                </c:pt>
                <c:pt idx="2030">
                  <c:v>227.8</c:v>
                </c:pt>
                <c:pt idx="2031">
                  <c:v>227.9</c:v>
                </c:pt>
                <c:pt idx="2032">
                  <c:v>228</c:v>
                </c:pt>
                <c:pt idx="2033">
                  <c:v>228.1</c:v>
                </c:pt>
                <c:pt idx="2034">
                  <c:v>228.2</c:v>
                </c:pt>
                <c:pt idx="2035">
                  <c:v>228.3</c:v>
                </c:pt>
                <c:pt idx="2036">
                  <c:v>228.4</c:v>
                </c:pt>
                <c:pt idx="2037">
                  <c:v>228.5</c:v>
                </c:pt>
                <c:pt idx="2038">
                  <c:v>228.6</c:v>
                </c:pt>
                <c:pt idx="2039">
                  <c:v>228.7</c:v>
                </c:pt>
                <c:pt idx="2040">
                  <c:v>228.8</c:v>
                </c:pt>
                <c:pt idx="2041">
                  <c:v>228.9</c:v>
                </c:pt>
                <c:pt idx="2042">
                  <c:v>229</c:v>
                </c:pt>
                <c:pt idx="2043">
                  <c:v>229.1</c:v>
                </c:pt>
                <c:pt idx="2044">
                  <c:v>229.2</c:v>
                </c:pt>
                <c:pt idx="2045">
                  <c:v>229.3</c:v>
                </c:pt>
                <c:pt idx="2046">
                  <c:v>229.4</c:v>
                </c:pt>
                <c:pt idx="2047">
                  <c:v>229.5</c:v>
                </c:pt>
                <c:pt idx="2048">
                  <c:v>229.6</c:v>
                </c:pt>
                <c:pt idx="2049">
                  <c:v>229.7</c:v>
                </c:pt>
                <c:pt idx="2050">
                  <c:v>229.8</c:v>
                </c:pt>
                <c:pt idx="2051">
                  <c:v>229.9</c:v>
                </c:pt>
                <c:pt idx="2052">
                  <c:v>230</c:v>
                </c:pt>
                <c:pt idx="2053">
                  <c:v>230.1</c:v>
                </c:pt>
                <c:pt idx="2054">
                  <c:v>230.2</c:v>
                </c:pt>
                <c:pt idx="2055">
                  <c:v>230.3</c:v>
                </c:pt>
                <c:pt idx="2056">
                  <c:v>230.4</c:v>
                </c:pt>
                <c:pt idx="2057">
                  <c:v>230.5</c:v>
                </c:pt>
                <c:pt idx="2058">
                  <c:v>230.6</c:v>
                </c:pt>
                <c:pt idx="2059">
                  <c:v>230.7</c:v>
                </c:pt>
                <c:pt idx="2060">
                  <c:v>230.8</c:v>
                </c:pt>
                <c:pt idx="2061">
                  <c:v>230.9</c:v>
                </c:pt>
                <c:pt idx="2062">
                  <c:v>231</c:v>
                </c:pt>
                <c:pt idx="2063">
                  <c:v>231.1</c:v>
                </c:pt>
                <c:pt idx="2064">
                  <c:v>231.2</c:v>
                </c:pt>
                <c:pt idx="2065">
                  <c:v>231.3</c:v>
                </c:pt>
                <c:pt idx="2066">
                  <c:v>231.4</c:v>
                </c:pt>
                <c:pt idx="2067">
                  <c:v>231.5</c:v>
                </c:pt>
                <c:pt idx="2068">
                  <c:v>231.6</c:v>
                </c:pt>
                <c:pt idx="2069">
                  <c:v>231.7</c:v>
                </c:pt>
                <c:pt idx="2070">
                  <c:v>231.8</c:v>
                </c:pt>
                <c:pt idx="2071">
                  <c:v>231.9</c:v>
                </c:pt>
                <c:pt idx="2072">
                  <c:v>232</c:v>
                </c:pt>
                <c:pt idx="2073">
                  <c:v>232.1</c:v>
                </c:pt>
                <c:pt idx="2074">
                  <c:v>232.2</c:v>
                </c:pt>
                <c:pt idx="2075">
                  <c:v>232.3</c:v>
                </c:pt>
                <c:pt idx="2076">
                  <c:v>232.4</c:v>
                </c:pt>
                <c:pt idx="2077">
                  <c:v>232.5</c:v>
                </c:pt>
                <c:pt idx="2078">
                  <c:v>232.6</c:v>
                </c:pt>
                <c:pt idx="2079">
                  <c:v>232.7</c:v>
                </c:pt>
                <c:pt idx="2080">
                  <c:v>232.8</c:v>
                </c:pt>
                <c:pt idx="2081">
                  <c:v>232.9</c:v>
                </c:pt>
                <c:pt idx="2082">
                  <c:v>233</c:v>
                </c:pt>
                <c:pt idx="2083">
                  <c:v>233.1</c:v>
                </c:pt>
                <c:pt idx="2084">
                  <c:v>233.2</c:v>
                </c:pt>
                <c:pt idx="2085">
                  <c:v>233.3</c:v>
                </c:pt>
                <c:pt idx="2086">
                  <c:v>233.4</c:v>
                </c:pt>
                <c:pt idx="2087">
                  <c:v>233.5</c:v>
                </c:pt>
                <c:pt idx="2088">
                  <c:v>233.6</c:v>
                </c:pt>
                <c:pt idx="2089">
                  <c:v>233.7</c:v>
                </c:pt>
                <c:pt idx="2090">
                  <c:v>233.8</c:v>
                </c:pt>
                <c:pt idx="2091">
                  <c:v>233.9</c:v>
                </c:pt>
                <c:pt idx="2092">
                  <c:v>234</c:v>
                </c:pt>
                <c:pt idx="2093">
                  <c:v>234.1</c:v>
                </c:pt>
                <c:pt idx="2094">
                  <c:v>234.2</c:v>
                </c:pt>
                <c:pt idx="2095">
                  <c:v>234.3</c:v>
                </c:pt>
                <c:pt idx="2096">
                  <c:v>234.4</c:v>
                </c:pt>
                <c:pt idx="2097">
                  <c:v>234.5</c:v>
                </c:pt>
                <c:pt idx="2098">
                  <c:v>234.6</c:v>
                </c:pt>
                <c:pt idx="2099">
                  <c:v>234.7</c:v>
                </c:pt>
                <c:pt idx="2100">
                  <c:v>234.8</c:v>
                </c:pt>
                <c:pt idx="2101">
                  <c:v>234.9</c:v>
                </c:pt>
                <c:pt idx="2102">
                  <c:v>235</c:v>
                </c:pt>
                <c:pt idx="2103">
                  <c:v>235.1</c:v>
                </c:pt>
                <c:pt idx="2104">
                  <c:v>235.2</c:v>
                </c:pt>
                <c:pt idx="2105">
                  <c:v>235.3</c:v>
                </c:pt>
                <c:pt idx="2106">
                  <c:v>235.4</c:v>
                </c:pt>
                <c:pt idx="2107">
                  <c:v>235.5</c:v>
                </c:pt>
                <c:pt idx="2108">
                  <c:v>235.6</c:v>
                </c:pt>
                <c:pt idx="2109">
                  <c:v>235.7</c:v>
                </c:pt>
                <c:pt idx="2110">
                  <c:v>235.8</c:v>
                </c:pt>
                <c:pt idx="2111">
                  <c:v>235.9</c:v>
                </c:pt>
                <c:pt idx="2112">
                  <c:v>236</c:v>
                </c:pt>
                <c:pt idx="2113">
                  <c:v>236.1</c:v>
                </c:pt>
                <c:pt idx="2114">
                  <c:v>236.2</c:v>
                </c:pt>
                <c:pt idx="2115">
                  <c:v>236.3</c:v>
                </c:pt>
                <c:pt idx="2116">
                  <c:v>236.4</c:v>
                </c:pt>
                <c:pt idx="2117">
                  <c:v>236.5</c:v>
                </c:pt>
                <c:pt idx="2118">
                  <c:v>236.6</c:v>
                </c:pt>
                <c:pt idx="2119">
                  <c:v>236.7</c:v>
                </c:pt>
                <c:pt idx="2120">
                  <c:v>236.8</c:v>
                </c:pt>
                <c:pt idx="2121">
                  <c:v>236.9</c:v>
                </c:pt>
                <c:pt idx="2122">
                  <c:v>237</c:v>
                </c:pt>
                <c:pt idx="2123">
                  <c:v>237.1</c:v>
                </c:pt>
                <c:pt idx="2124">
                  <c:v>237.2</c:v>
                </c:pt>
                <c:pt idx="2125">
                  <c:v>237.3</c:v>
                </c:pt>
                <c:pt idx="2126">
                  <c:v>237.4</c:v>
                </c:pt>
                <c:pt idx="2127">
                  <c:v>237.5</c:v>
                </c:pt>
                <c:pt idx="2128">
                  <c:v>237.6</c:v>
                </c:pt>
                <c:pt idx="2129">
                  <c:v>237.7</c:v>
                </c:pt>
                <c:pt idx="2130">
                  <c:v>237.8</c:v>
                </c:pt>
                <c:pt idx="2131">
                  <c:v>237.9</c:v>
                </c:pt>
                <c:pt idx="2132">
                  <c:v>238</c:v>
                </c:pt>
                <c:pt idx="2133">
                  <c:v>238.1</c:v>
                </c:pt>
                <c:pt idx="2134">
                  <c:v>238.2</c:v>
                </c:pt>
                <c:pt idx="2135">
                  <c:v>238.3</c:v>
                </c:pt>
                <c:pt idx="2136">
                  <c:v>238.4</c:v>
                </c:pt>
                <c:pt idx="2137">
                  <c:v>238.5</c:v>
                </c:pt>
                <c:pt idx="2138">
                  <c:v>238.6</c:v>
                </c:pt>
                <c:pt idx="2139">
                  <c:v>238.7</c:v>
                </c:pt>
                <c:pt idx="2140">
                  <c:v>238.8</c:v>
                </c:pt>
                <c:pt idx="2141">
                  <c:v>238.9</c:v>
                </c:pt>
                <c:pt idx="2142">
                  <c:v>239</c:v>
                </c:pt>
                <c:pt idx="2143">
                  <c:v>239.1</c:v>
                </c:pt>
                <c:pt idx="2144">
                  <c:v>239.2</c:v>
                </c:pt>
                <c:pt idx="2145">
                  <c:v>239.3</c:v>
                </c:pt>
                <c:pt idx="2146">
                  <c:v>239.4</c:v>
                </c:pt>
                <c:pt idx="2147">
                  <c:v>239.5</c:v>
                </c:pt>
                <c:pt idx="2148">
                  <c:v>239.6</c:v>
                </c:pt>
                <c:pt idx="2149">
                  <c:v>239.7</c:v>
                </c:pt>
                <c:pt idx="2150">
                  <c:v>239.8</c:v>
                </c:pt>
                <c:pt idx="2151">
                  <c:v>239.9</c:v>
                </c:pt>
                <c:pt idx="2152">
                  <c:v>240</c:v>
                </c:pt>
                <c:pt idx="2153">
                  <c:v>240.1</c:v>
                </c:pt>
                <c:pt idx="2154">
                  <c:v>240.2</c:v>
                </c:pt>
                <c:pt idx="2155">
                  <c:v>240.3</c:v>
                </c:pt>
                <c:pt idx="2156">
                  <c:v>240.4</c:v>
                </c:pt>
                <c:pt idx="2157">
                  <c:v>240.5</c:v>
                </c:pt>
                <c:pt idx="2158">
                  <c:v>240.6</c:v>
                </c:pt>
                <c:pt idx="2159">
                  <c:v>240.7</c:v>
                </c:pt>
                <c:pt idx="2160">
                  <c:v>240.8</c:v>
                </c:pt>
                <c:pt idx="2161">
                  <c:v>240.9</c:v>
                </c:pt>
                <c:pt idx="2162">
                  <c:v>241</c:v>
                </c:pt>
                <c:pt idx="2163">
                  <c:v>241.1</c:v>
                </c:pt>
                <c:pt idx="2164">
                  <c:v>241.2</c:v>
                </c:pt>
                <c:pt idx="2165">
                  <c:v>241.3</c:v>
                </c:pt>
                <c:pt idx="2166">
                  <c:v>241.4</c:v>
                </c:pt>
                <c:pt idx="2167">
                  <c:v>241.5</c:v>
                </c:pt>
                <c:pt idx="2168">
                  <c:v>241.6</c:v>
                </c:pt>
                <c:pt idx="2169">
                  <c:v>241.7</c:v>
                </c:pt>
                <c:pt idx="2170">
                  <c:v>241.8</c:v>
                </c:pt>
                <c:pt idx="2171">
                  <c:v>241.9</c:v>
                </c:pt>
                <c:pt idx="2172">
                  <c:v>242</c:v>
                </c:pt>
                <c:pt idx="2173">
                  <c:v>242.1</c:v>
                </c:pt>
                <c:pt idx="2174">
                  <c:v>242.2</c:v>
                </c:pt>
                <c:pt idx="2175">
                  <c:v>242.3</c:v>
                </c:pt>
                <c:pt idx="2176">
                  <c:v>242.4</c:v>
                </c:pt>
                <c:pt idx="2177">
                  <c:v>242.5</c:v>
                </c:pt>
                <c:pt idx="2178">
                  <c:v>242.6</c:v>
                </c:pt>
                <c:pt idx="2179">
                  <c:v>242.7</c:v>
                </c:pt>
                <c:pt idx="2180">
                  <c:v>242.8</c:v>
                </c:pt>
                <c:pt idx="2181">
                  <c:v>242.9</c:v>
                </c:pt>
                <c:pt idx="2182">
                  <c:v>243</c:v>
                </c:pt>
                <c:pt idx="2183">
                  <c:v>243.1</c:v>
                </c:pt>
                <c:pt idx="2184">
                  <c:v>243.2</c:v>
                </c:pt>
                <c:pt idx="2185">
                  <c:v>243.3</c:v>
                </c:pt>
                <c:pt idx="2186">
                  <c:v>243.4</c:v>
                </c:pt>
                <c:pt idx="2187">
                  <c:v>243.5</c:v>
                </c:pt>
                <c:pt idx="2188">
                  <c:v>243.6</c:v>
                </c:pt>
                <c:pt idx="2189">
                  <c:v>243.7</c:v>
                </c:pt>
                <c:pt idx="2190">
                  <c:v>243.8</c:v>
                </c:pt>
                <c:pt idx="2191">
                  <c:v>243.9</c:v>
                </c:pt>
                <c:pt idx="2192">
                  <c:v>244</c:v>
                </c:pt>
                <c:pt idx="2193">
                  <c:v>244.1</c:v>
                </c:pt>
                <c:pt idx="2194">
                  <c:v>244.2</c:v>
                </c:pt>
                <c:pt idx="2195">
                  <c:v>244.3</c:v>
                </c:pt>
                <c:pt idx="2196">
                  <c:v>244.4</c:v>
                </c:pt>
                <c:pt idx="2197">
                  <c:v>244.5</c:v>
                </c:pt>
                <c:pt idx="2198">
                  <c:v>244.6</c:v>
                </c:pt>
                <c:pt idx="2199">
                  <c:v>244.7</c:v>
                </c:pt>
                <c:pt idx="2200">
                  <c:v>244.8</c:v>
                </c:pt>
                <c:pt idx="2201">
                  <c:v>244.9</c:v>
                </c:pt>
                <c:pt idx="2202">
                  <c:v>245</c:v>
                </c:pt>
                <c:pt idx="2203">
                  <c:v>245.1</c:v>
                </c:pt>
                <c:pt idx="2204">
                  <c:v>245.2</c:v>
                </c:pt>
                <c:pt idx="2205">
                  <c:v>245.3</c:v>
                </c:pt>
                <c:pt idx="2206">
                  <c:v>245.4</c:v>
                </c:pt>
                <c:pt idx="2207">
                  <c:v>245.5</c:v>
                </c:pt>
                <c:pt idx="2208">
                  <c:v>245.6</c:v>
                </c:pt>
                <c:pt idx="2209">
                  <c:v>245.7</c:v>
                </c:pt>
                <c:pt idx="2210">
                  <c:v>245.8</c:v>
                </c:pt>
                <c:pt idx="2211">
                  <c:v>245.9</c:v>
                </c:pt>
                <c:pt idx="2212">
                  <c:v>246</c:v>
                </c:pt>
                <c:pt idx="2213">
                  <c:v>246.1</c:v>
                </c:pt>
                <c:pt idx="2214">
                  <c:v>246.2</c:v>
                </c:pt>
                <c:pt idx="2215">
                  <c:v>246.3</c:v>
                </c:pt>
                <c:pt idx="2216">
                  <c:v>246.4</c:v>
                </c:pt>
                <c:pt idx="2217">
                  <c:v>246.5</c:v>
                </c:pt>
                <c:pt idx="2218">
                  <c:v>246.6</c:v>
                </c:pt>
                <c:pt idx="2219">
                  <c:v>246.7</c:v>
                </c:pt>
                <c:pt idx="2220">
                  <c:v>246.8</c:v>
                </c:pt>
                <c:pt idx="2221">
                  <c:v>246.9</c:v>
                </c:pt>
                <c:pt idx="2222">
                  <c:v>247</c:v>
                </c:pt>
                <c:pt idx="2223">
                  <c:v>247.1</c:v>
                </c:pt>
                <c:pt idx="2224">
                  <c:v>247.2</c:v>
                </c:pt>
                <c:pt idx="2225">
                  <c:v>247.3</c:v>
                </c:pt>
                <c:pt idx="2226">
                  <c:v>247.4</c:v>
                </c:pt>
                <c:pt idx="2227">
                  <c:v>247.5</c:v>
                </c:pt>
                <c:pt idx="2228">
                  <c:v>247.6</c:v>
                </c:pt>
                <c:pt idx="2229">
                  <c:v>247.7</c:v>
                </c:pt>
                <c:pt idx="2230">
                  <c:v>247.8</c:v>
                </c:pt>
                <c:pt idx="2231">
                  <c:v>247.9</c:v>
                </c:pt>
                <c:pt idx="2232">
                  <c:v>248</c:v>
                </c:pt>
                <c:pt idx="2233">
                  <c:v>248.1</c:v>
                </c:pt>
                <c:pt idx="2234">
                  <c:v>248.2</c:v>
                </c:pt>
                <c:pt idx="2235">
                  <c:v>248.3</c:v>
                </c:pt>
                <c:pt idx="2236">
                  <c:v>248.4</c:v>
                </c:pt>
                <c:pt idx="2237">
                  <c:v>248.5</c:v>
                </c:pt>
                <c:pt idx="2238">
                  <c:v>248.6</c:v>
                </c:pt>
                <c:pt idx="2239">
                  <c:v>248.7</c:v>
                </c:pt>
                <c:pt idx="2240">
                  <c:v>248.8</c:v>
                </c:pt>
                <c:pt idx="2241">
                  <c:v>248.9</c:v>
                </c:pt>
                <c:pt idx="2242">
                  <c:v>249</c:v>
                </c:pt>
                <c:pt idx="2243">
                  <c:v>249.1</c:v>
                </c:pt>
                <c:pt idx="2244">
                  <c:v>249.2</c:v>
                </c:pt>
                <c:pt idx="2245">
                  <c:v>249.3</c:v>
                </c:pt>
                <c:pt idx="2246">
                  <c:v>249.4</c:v>
                </c:pt>
                <c:pt idx="2247">
                  <c:v>249.5</c:v>
                </c:pt>
                <c:pt idx="2248">
                  <c:v>249.6</c:v>
                </c:pt>
                <c:pt idx="2249">
                  <c:v>249.7</c:v>
                </c:pt>
                <c:pt idx="2250">
                  <c:v>249.8</c:v>
                </c:pt>
                <c:pt idx="2251">
                  <c:v>249.9</c:v>
                </c:pt>
              </c:numCache>
            </c:numRef>
          </c:xVal>
          <c:yVal>
            <c:numRef>
              <c:f>Лист1!$B$1:$B$2252</c:f>
              <c:numCache>
                <c:formatCode>0.00</c:formatCode>
                <c:ptCount val="2252"/>
                <c:pt idx="0">
                  <c:v>3.9499999999999997</c:v>
                </c:pt>
                <c:pt idx="1">
                  <c:v>3.98</c:v>
                </c:pt>
                <c:pt idx="2">
                  <c:v>4.01</c:v>
                </c:pt>
                <c:pt idx="3">
                  <c:v>4.05</c:v>
                </c:pt>
                <c:pt idx="4">
                  <c:v>4.08</c:v>
                </c:pt>
                <c:pt idx="5">
                  <c:v>4.1199999999999966</c:v>
                </c:pt>
                <c:pt idx="6">
                  <c:v>4.1499999999999995</c:v>
                </c:pt>
                <c:pt idx="7">
                  <c:v>4.1899999999999995</c:v>
                </c:pt>
                <c:pt idx="8">
                  <c:v>4.2300000000000004</c:v>
                </c:pt>
                <c:pt idx="9">
                  <c:v>4.26</c:v>
                </c:pt>
                <c:pt idx="10">
                  <c:v>4.3</c:v>
                </c:pt>
                <c:pt idx="11">
                  <c:v>4.34</c:v>
                </c:pt>
                <c:pt idx="12">
                  <c:v>4.38</c:v>
                </c:pt>
                <c:pt idx="13">
                  <c:v>4.4300000000000024</c:v>
                </c:pt>
                <c:pt idx="14">
                  <c:v>4.4700000000000024</c:v>
                </c:pt>
                <c:pt idx="15">
                  <c:v>4.51</c:v>
                </c:pt>
                <c:pt idx="16">
                  <c:v>4.55</c:v>
                </c:pt>
                <c:pt idx="17">
                  <c:v>4.5999999999999996</c:v>
                </c:pt>
                <c:pt idx="18">
                  <c:v>4.6399999999999997</c:v>
                </c:pt>
                <c:pt idx="19">
                  <c:v>4.6899999999999995</c:v>
                </c:pt>
                <c:pt idx="20">
                  <c:v>4.74</c:v>
                </c:pt>
                <c:pt idx="21">
                  <c:v>4.79</c:v>
                </c:pt>
                <c:pt idx="22">
                  <c:v>4.84</c:v>
                </c:pt>
                <c:pt idx="23">
                  <c:v>4.8899999999999997</c:v>
                </c:pt>
                <c:pt idx="24">
                  <c:v>4.9400000000000004</c:v>
                </c:pt>
                <c:pt idx="25">
                  <c:v>4.99</c:v>
                </c:pt>
                <c:pt idx="26">
                  <c:v>5.04</c:v>
                </c:pt>
                <c:pt idx="27">
                  <c:v>5.0999999999999996</c:v>
                </c:pt>
                <c:pt idx="28">
                  <c:v>5.1499999999999995</c:v>
                </c:pt>
                <c:pt idx="29">
                  <c:v>5.21</c:v>
                </c:pt>
                <c:pt idx="30">
                  <c:v>5.2700000000000014</c:v>
                </c:pt>
                <c:pt idx="31">
                  <c:v>5.33</c:v>
                </c:pt>
                <c:pt idx="32">
                  <c:v>5.39</c:v>
                </c:pt>
                <c:pt idx="33">
                  <c:v>5.45</c:v>
                </c:pt>
                <c:pt idx="34">
                  <c:v>5.51</c:v>
                </c:pt>
                <c:pt idx="35">
                  <c:v>5.57</c:v>
                </c:pt>
                <c:pt idx="36">
                  <c:v>5.64</c:v>
                </c:pt>
                <c:pt idx="37">
                  <c:v>5.7</c:v>
                </c:pt>
                <c:pt idx="38">
                  <c:v>5.7700000000000014</c:v>
                </c:pt>
                <c:pt idx="39">
                  <c:v>5.84</c:v>
                </c:pt>
                <c:pt idx="40">
                  <c:v>5.91</c:v>
                </c:pt>
                <c:pt idx="41">
                  <c:v>5.98</c:v>
                </c:pt>
                <c:pt idx="42">
                  <c:v>6.05</c:v>
                </c:pt>
                <c:pt idx="43">
                  <c:v>6.13</c:v>
                </c:pt>
                <c:pt idx="44">
                  <c:v>6.2</c:v>
                </c:pt>
                <c:pt idx="45">
                  <c:v>6.28</c:v>
                </c:pt>
                <c:pt idx="46">
                  <c:v>6.3599999999999985</c:v>
                </c:pt>
                <c:pt idx="47">
                  <c:v>6.44</c:v>
                </c:pt>
                <c:pt idx="48">
                  <c:v>6.52</c:v>
                </c:pt>
                <c:pt idx="49">
                  <c:v>6.6</c:v>
                </c:pt>
                <c:pt idx="50">
                  <c:v>6.6899999999999995</c:v>
                </c:pt>
                <c:pt idx="51">
                  <c:v>6.7700000000000014</c:v>
                </c:pt>
                <c:pt idx="52">
                  <c:v>6.8599999999999985</c:v>
                </c:pt>
                <c:pt idx="53">
                  <c:v>6.95</c:v>
                </c:pt>
                <c:pt idx="54">
                  <c:v>7.04</c:v>
                </c:pt>
                <c:pt idx="55">
                  <c:v>7.14</c:v>
                </c:pt>
                <c:pt idx="56">
                  <c:v>7.23</c:v>
                </c:pt>
                <c:pt idx="57">
                  <c:v>7.33</c:v>
                </c:pt>
                <c:pt idx="58">
                  <c:v>7.4300000000000024</c:v>
                </c:pt>
                <c:pt idx="59">
                  <c:v>7.53</c:v>
                </c:pt>
                <c:pt idx="60">
                  <c:v>7.64</c:v>
                </c:pt>
                <c:pt idx="61">
                  <c:v>7.74</c:v>
                </c:pt>
                <c:pt idx="62">
                  <c:v>7.85</c:v>
                </c:pt>
                <c:pt idx="63">
                  <c:v>7.96</c:v>
                </c:pt>
                <c:pt idx="64">
                  <c:v>8.07</c:v>
                </c:pt>
                <c:pt idx="65">
                  <c:v>8.19</c:v>
                </c:pt>
                <c:pt idx="66">
                  <c:v>8.31</c:v>
                </c:pt>
                <c:pt idx="67">
                  <c:v>8.43</c:v>
                </c:pt>
                <c:pt idx="68">
                  <c:v>8.5500000000000007</c:v>
                </c:pt>
                <c:pt idx="69">
                  <c:v>8.68</c:v>
                </c:pt>
                <c:pt idx="70">
                  <c:v>8.81</c:v>
                </c:pt>
                <c:pt idx="71">
                  <c:v>8.94</c:v>
                </c:pt>
                <c:pt idx="72">
                  <c:v>9.08</c:v>
                </c:pt>
                <c:pt idx="73">
                  <c:v>9.2100000000000009</c:v>
                </c:pt>
                <c:pt idx="74">
                  <c:v>9.3600000000000048</c:v>
                </c:pt>
                <c:pt idx="75">
                  <c:v>9.5</c:v>
                </c:pt>
                <c:pt idx="76">
                  <c:v>9.65</c:v>
                </c:pt>
                <c:pt idx="77">
                  <c:v>9.8000000000000007</c:v>
                </c:pt>
                <c:pt idx="78">
                  <c:v>9.9600000000000026</c:v>
                </c:pt>
                <c:pt idx="79">
                  <c:v>10.120000000000001</c:v>
                </c:pt>
                <c:pt idx="80">
                  <c:v>10.28</c:v>
                </c:pt>
                <c:pt idx="81">
                  <c:v>10.450000000000006</c:v>
                </c:pt>
                <c:pt idx="82">
                  <c:v>10.62</c:v>
                </c:pt>
                <c:pt idx="83">
                  <c:v>10.8</c:v>
                </c:pt>
                <c:pt idx="84">
                  <c:v>10.98</c:v>
                </c:pt>
                <c:pt idx="85">
                  <c:v>11.17</c:v>
                </c:pt>
                <c:pt idx="86">
                  <c:v>11.360000000000024</c:v>
                </c:pt>
                <c:pt idx="87">
                  <c:v>11.55</c:v>
                </c:pt>
                <c:pt idx="88">
                  <c:v>11.75</c:v>
                </c:pt>
                <c:pt idx="89">
                  <c:v>11.96</c:v>
                </c:pt>
                <c:pt idx="90">
                  <c:v>12.17</c:v>
                </c:pt>
                <c:pt idx="91">
                  <c:v>12.39</c:v>
                </c:pt>
                <c:pt idx="92">
                  <c:v>12.62</c:v>
                </c:pt>
                <c:pt idx="93">
                  <c:v>12.850000000000026</c:v>
                </c:pt>
                <c:pt idx="94">
                  <c:v>13.09</c:v>
                </c:pt>
                <c:pt idx="95">
                  <c:v>13.33</c:v>
                </c:pt>
                <c:pt idx="96">
                  <c:v>13.58</c:v>
                </c:pt>
                <c:pt idx="97">
                  <c:v>13.84</c:v>
                </c:pt>
                <c:pt idx="98">
                  <c:v>14.11</c:v>
                </c:pt>
                <c:pt idx="99">
                  <c:v>14.39</c:v>
                </c:pt>
                <c:pt idx="100">
                  <c:v>14.67</c:v>
                </c:pt>
                <c:pt idx="101">
                  <c:v>14.97</c:v>
                </c:pt>
                <c:pt idx="102">
                  <c:v>15.27</c:v>
                </c:pt>
                <c:pt idx="103">
                  <c:v>15.59</c:v>
                </c:pt>
                <c:pt idx="104">
                  <c:v>15.91</c:v>
                </c:pt>
                <c:pt idx="105">
                  <c:v>16.25</c:v>
                </c:pt>
                <c:pt idx="106">
                  <c:v>16.59</c:v>
                </c:pt>
                <c:pt idx="107">
                  <c:v>16.95</c:v>
                </c:pt>
                <c:pt idx="108">
                  <c:v>17.32</c:v>
                </c:pt>
                <c:pt idx="109">
                  <c:v>17.7</c:v>
                </c:pt>
                <c:pt idx="110">
                  <c:v>18.100000000000001</c:v>
                </c:pt>
                <c:pt idx="111">
                  <c:v>18.510000000000005</c:v>
                </c:pt>
                <c:pt idx="112">
                  <c:v>18.939999999999987</c:v>
                </c:pt>
                <c:pt idx="113">
                  <c:v>19.38</c:v>
                </c:pt>
                <c:pt idx="114">
                  <c:v>19.84</c:v>
                </c:pt>
                <c:pt idx="115">
                  <c:v>20.32</c:v>
                </c:pt>
                <c:pt idx="116">
                  <c:v>20.810000000000031</c:v>
                </c:pt>
                <c:pt idx="117">
                  <c:v>21.330000000000005</c:v>
                </c:pt>
                <c:pt idx="118">
                  <c:v>21.86</c:v>
                </c:pt>
                <c:pt idx="119">
                  <c:v>22.41</c:v>
                </c:pt>
                <c:pt idx="120">
                  <c:v>22.99</c:v>
                </c:pt>
                <c:pt idx="121">
                  <c:v>23.59</c:v>
                </c:pt>
                <c:pt idx="122">
                  <c:v>24.21</c:v>
                </c:pt>
                <c:pt idx="123">
                  <c:v>24.86</c:v>
                </c:pt>
                <c:pt idx="124">
                  <c:v>25.54</c:v>
                </c:pt>
                <c:pt idx="125">
                  <c:v>26.25</c:v>
                </c:pt>
                <c:pt idx="126">
                  <c:v>26.979999999999986</c:v>
                </c:pt>
                <c:pt idx="127">
                  <c:v>27.75</c:v>
                </c:pt>
                <c:pt idx="128">
                  <c:v>28.55</c:v>
                </c:pt>
                <c:pt idx="129">
                  <c:v>29.38</c:v>
                </c:pt>
                <c:pt idx="130">
                  <c:v>30.25</c:v>
                </c:pt>
                <c:pt idx="131">
                  <c:v>31.16</c:v>
                </c:pt>
                <c:pt idx="132">
                  <c:v>32.11</c:v>
                </c:pt>
                <c:pt idx="133">
                  <c:v>33.1</c:v>
                </c:pt>
                <c:pt idx="134">
                  <c:v>34.14</c:v>
                </c:pt>
                <c:pt idx="135">
                  <c:v>35.21</c:v>
                </c:pt>
                <c:pt idx="136">
                  <c:v>36.340000000000003</c:v>
                </c:pt>
                <c:pt idx="137">
                  <c:v>37.520000000000003</c:v>
                </c:pt>
                <c:pt idx="138">
                  <c:v>38.75</c:v>
                </c:pt>
                <c:pt idx="139">
                  <c:v>40.03</c:v>
                </c:pt>
                <c:pt idx="140">
                  <c:v>41.37</c:v>
                </c:pt>
                <c:pt idx="141">
                  <c:v>42.77</c:v>
                </c:pt>
                <c:pt idx="142">
                  <c:v>44.220000000000013</c:v>
                </c:pt>
                <c:pt idx="143">
                  <c:v>45.74</c:v>
                </c:pt>
                <c:pt idx="144">
                  <c:v>47.32</c:v>
                </c:pt>
                <c:pt idx="145">
                  <c:v>48.96</c:v>
                </c:pt>
                <c:pt idx="146">
                  <c:v>50.67</c:v>
                </c:pt>
                <c:pt idx="147">
                  <c:v>52.44</c:v>
                </c:pt>
                <c:pt idx="148">
                  <c:v>54.28</c:v>
                </c:pt>
                <c:pt idx="149">
                  <c:v>56.18</c:v>
                </c:pt>
                <c:pt idx="150">
                  <c:v>58.14</c:v>
                </c:pt>
                <c:pt idx="151">
                  <c:v>60.17</c:v>
                </c:pt>
                <c:pt idx="152">
                  <c:v>62.25</c:v>
                </c:pt>
                <c:pt idx="153">
                  <c:v>64.38</c:v>
                </c:pt>
                <c:pt idx="154">
                  <c:v>66.56</c:v>
                </c:pt>
                <c:pt idx="155">
                  <c:v>68.78</c:v>
                </c:pt>
                <c:pt idx="156">
                  <c:v>71.02</c:v>
                </c:pt>
                <c:pt idx="157">
                  <c:v>73.290000000000006</c:v>
                </c:pt>
                <c:pt idx="158">
                  <c:v>75.569999999999993</c:v>
                </c:pt>
                <c:pt idx="159">
                  <c:v>77.84</c:v>
                </c:pt>
                <c:pt idx="160">
                  <c:v>80.099999999999994</c:v>
                </c:pt>
                <c:pt idx="161">
                  <c:v>82.31</c:v>
                </c:pt>
                <c:pt idx="162">
                  <c:v>84.460000000000022</c:v>
                </c:pt>
                <c:pt idx="163">
                  <c:v>86.53</c:v>
                </c:pt>
                <c:pt idx="164">
                  <c:v>88.490000000000023</c:v>
                </c:pt>
                <c:pt idx="165">
                  <c:v>90.32</c:v>
                </c:pt>
                <c:pt idx="166">
                  <c:v>92</c:v>
                </c:pt>
                <c:pt idx="167">
                  <c:v>93.48</c:v>
                </c:pt>
                <c:pt idx="168">
                  <c:v>94.76</c:v>
                </c:pt>
                <c:pt idx="169">
                  <c:v>95.8</c:v>
                </c:pt>
                <c:pt idx="170">
                  <c:v>96.59</c:v>
                </c:pt>
                <c:pt idx="171">
                  <c:v>97.11999999999999</c:v>
                </c:pt>
                <c:pt idx="172">
                  <c:v>97.36</c:v>
                </c:pt>
                <c:pt idx="173">
                  <c:v>97.27</c:v>
                </c:pt>
                <c:pt idx="174">
                  <c:v>96.9</c:v>
                </c:pt>
                <c:pt idx="175">
                  <c:v>96.29</c:v>
                </c:pt>
                <c:pt idx="176">
                  <c:v>95.440000000000026</c:v>
                </c:pt>
                <c:pt idx="177">
                  <c:v>94.38</c:v>
                </c:pt>
                <c:pt idx="178">
                  <c:v>93.149999999999991</c:v>
                </c:pt>
                <c:pt idx="179">
                  <c:v>91.75</c:v>
                </c:pt>
                <c:pt idx="180">
                  <c:v>90.240000000000023</c:v>
                </c:pt>
                <c:pt idx="181">
                  <c:v>88.61</c:v>
                </c:pt>
                <c:pt idx="182">
                  <c:v>86.910000000000025</c:v>
                </c:pt>
                <c:pt idx="183">
                  <c:v>85.149999999999991</c:v>
                </c:pt>
                <c:pt idx="184">
                  <c:v>83.35</c:v>
                </c:pt>
                <c:pt idx="185">
                  <c:v>81.53</c:v>
                </c:pt>
                <c:pt idx="186">
                  <c:v>79.709999999999994</c:v>
                </c:pt>
                <c:pt idx="187">
                  <c:v>77.88</c:v>
                </c:pt>
                <c:pt idx="188">
                  <c:v>76.08</c:v>
                </c:pt>
                <c:pt idx="189">
                  <c:v>74.3</c:v>
                </c:pt>
                <c:pt idx="190">
                  <c:v>72.55</c:v>
                </c:pt>
                <c:pt idx="191">
                  <c:v>70.83</c:v>
                </c:pt>
                <c:pt idx="192">
                  <c:v>69.169999999999987</c:v>
                </c:pt>
                <c:pt idx="193">
                  <c:v>67.540000000000006</c:v>
                </c:pt>
                <c:pt idx="194">
                  <c:v>65.97</c:v>
                </c:pt>
                <c:pt idx="195">
                  <c:v>64.45</c:v>
                </c:pt>
                <c:pt idx="196">
                  <c:v>62.99</c:v>
                </c:pt>
                <c:pt idx="197">
                  <c:v>61.57</c:v>
                </c:pt>
                <c:pt idx="198">
                  <c:v>60.21</c:v>
                </c:pt>
                <c:pt idx="199">
                  <c:v>58.91</c:v>
                </c:pt>
                <c:pt idx="200">
                  <c:v>57.65</c:v>
                </c:pt>
                <c:pt idx="201">
                  <c:v>56.45</c:v>
                </c:pt>
                <c:pt idx="202">
                  <c:v>55.31</c:v>
                </c:pt>
                <c:pt idx="203">
                  <c:v>54.21</c:v>
                </c:pt>
                <c:pt idx="204">
                  <c:v>53.160000000000011</c:v>
                </c:pt>
                <c:pt idx="205">
                  <c:v>52.160000000000011</c:v>
                </c:pt>
                <c:pt idx="206">
                  <c:v>51.2</c:v>
                </c:pt>
                <c:pt idx="207">
                  <c:v>50.290000000000013</c:v>
                </c:pt>
                <c:pt idx="208">
                  <c:v>49.42</c:v>
                </c:pt>
                <c:pt idx="209">
                  <c:v>48.59</c:v>
                </c:pt>
                <c:pt idx="210">
                  <c:v>47.81</c:v>
                </c:pt>
                <c:pt idx="211">
                  <c:v>47.06</c:v>
                </c:pt>
                <c:pt idx="212">
                  <c:v>46.35</c:v>
                </c:pt>
                <c:pt idx="213">
                  <c:v>45.67</c:v>
                </c:pt>
                <c:pt idx="214">
                  <c:v>45.03</c:v>
                </c:pt>
                <c:pt idx="215">
                  <c:v>44.41</c:v>
                </c:pt>
                <c:pt idx="216">
                  <c:v>43.83</c:v>
                </c:pt>
                <c:pt idx="217">
                  <c:v>43.28</c:v>
                </c:pt>
                <c:pt idx="218">
                  <c:v>42.760000000000012</c:v>
                </c:pt>
                <c:pt idx="219">
                  <c:v>42.27</c:v>
                </c:pt>
                <c:pt idx="220">
                  <c:v>41.8</c:v>
                </c:pt>
                <c:pt idx="221">
                  <c:v>41.35</c:v>
                </c:pt>
                <c:pt idx="222">
                  <c:v>40.93</c:v>
                </c:pt>
                <c:pt idx="223">
                  <c:v>40.54</c:v>
                </c:pt>
                <c:pt idx="224">
                  <c:v>40.160000000000011</c:v>
                </c:pt>
                <c:pt idx="225">
                  <c:v>39.81</c:v>
                </c:pt>
                <c:pt idx="226">
                  <c:v>39.47</c:v>
                </c:pt>
                <c:pt idx="227">
                  <c:v>39.160000000000011</c:v>
                </c:pt>
                <c:pt idx="228">
                  <c:v>38.86</c:v>
                </c:pt>
                <c:pt idx="229">
                  <c:v>38.58</c:v>
                </c:pt>
                <c:pt idx="230">
                  <c:v>38.32</c:v>
                </c:pt>
                <c:pt idx="231">
                  <c:v>38.07</c:v>
                </c:pt>
                <c:pt idx="232">
                  <c:v>37.840000000000003</c:v>
                </c:pt>
                <c:pt idx="233">
                  <c:v>37.630000000000003</c:v>
                </c:pt>
                <c:pt idx="234">
                  <c:v>37.43</c:v>
                </c:pt>
                <c:pt idx="235">
                  <c:v>37.24</c:v>
                </c:pt>
                <c:pt idx="236">
                  <c:v>37.07</c:v>
                </c:pt>
                <c:pt idx="237">
                  <c:v>36.9</c:v>
                </c:pt>
                <c:pt idx="238">
                  <c:v>36.760000000000012</c:v>
                </c:pt>
                <c:pt idx="239">
                  <c:v>36.620000000000012</c:v>
                </c:pt>
                <c:pt idx="240">
                  <c:v>36.49</c:v>
                </c:pt>
                <c:pt idx="241">
                  <c:v>36.380000000000003</c:v>
                </c:pt>
                <c:pt idx="242">
                  <c:v>36.28</c:v>
                </c:pt>
                <c:pt idx="243">
                  <c:v>36.18</c:v>
                </c:pt>
                <c:pt idx="244">
                  <c:v>36.1</c:v>
                </c:pt>
                <c:pt idx="245">
                  <c:v>36.020000000000003</c:v>
                </c:pt>
                <c:pt idx="246">
                  <c:v>35.96</c:v>
                </c:pt>
                <c:pt idx="247">
                  <c:v>35.9</c:v>
                </c:pt>
                <c:pt idx="248">
                  <c:v>35.86</c:v>
                </c:pt>
                <c:pt idx="249">
                  <c:v>35.82</c:v>
                </c:pt>
                <c:pt idx="250">
                  <c:v>35.790000000000013</c:v>
                </c:pt>
                <c:pt idx="251">
                  <c:v>35.760000000000012</c:v>
                </c:pt>
                <c:pt idx="252">
                  <c:v>35.75</c:v>
                </c:pt>
                <c:pt idx="253">
                  <c:v>35.74</c:v>
                </c:pt>
                <c:pt idx="254">
                  <c:v>35.74</c:v>
                </c:pt>
                <c:pt idx="255">
                  <c:v>35.75</c:v>
                </c:pt>
                <c:pt idx="256">
                  <c:v>35.760000000000012</c:v>
                </c:pt>
                <c:pt idx="257">
                  <c:v>35.78</c:v>
                </c:pt>
                <c:pt idx="258">
                  <c:v>35.800000000000004</c:v>
                </c:pt>
                <c:pt idx="259">
                  <c:v>35.840000000000003</c:v>
                </c:pt>
                <c:pt idx="260">
                  <c:v>35.870000000000005</c:v>
                </c:pt>
                <c:pt idx="261">
                  <c:v>35.92</c:v>
                </c:pt>
                <c:pt idx="262">
                  <c:v>35.97</c:v>
                </c:pt>
                <c:pt idx="263">
                  <c:v>36.020000000000003</c:v>
                </c:pt>
                <c:pt idx="264">
                  <c:v>36.090000000000003</c:v>
                </c:pt>
                <c:pt idx="265">
                  <c:v>36.15</c:v>
                </c:pt>
                <c:pt idx="266">
                  <c:v>36.220000000000013</c:v>
                </c:pt>
                <c:pt idx="267">
                  <c:v>36.300000000000004</c:v>
                </c:pt>
                <c:pt idx="268">
                  <c:v>36.380000000000003</c:v>
                </c:pt>
                <c:pt idx="269">
                  <c:v>36.47</c:v>
                </c:pt>
                <c:pt idx="270">
                  <c:v>36.56</c:v>
                </c:pt>
                <c:pt idx="271">
                  <c:v>36.660000000000011</c:v>
                </c:pt>
                <c:pt idx="272">
                  <c:v>36.760000000000012</c:v>
                </c:pt>
                <c:pt idx="273">
                  <c:v>36.870000000000005</c:v>
                </c:pt>
                <c:pt idx="274">
                  <c:v>36.980000000000004</c:v>
                </c:pt>
                <c:pt idx="275">
                  <c:v>37.090000000000003</c:v>
                </c:pt>
                <c:pt idx="276">
                  <c:v>37.21</c:v>
                </c:pt>
                <c:pt idx="277">
                  <c:v>37.340000000000003</c:v>
                </c:pt>
                <c:pt idx="278">
                  <c:v>37.47</c:v>
                </c:pt>
                <c:pt idx="279">
                  <c:v>37.6</c:v>
                </c:pt>
                <c:pt idx="280">
                  <c:v>37.74</c:v>
                </c:pt>
                <c:pt idx="281">
                  <c:v>37.880000000000003</c:v>
                </c:pt>
                <c:pt idx="282">
                  <c:v>38.020000000000003</c:v>
                </c:pt>
                <c:pt idx="283">
                  <c:v>38.17</c:v>
                </c:pt>
                <c:pt idx="284">
                  <c:v>38.32</c:v>
                </c:pt>
                <c:pt idx="285">
                  <c:v>38.480000000000004</c:v>
                </c:pt>
                <c:pt idx="286">
                  <c:v>38.64</c:v>
                </c:pt>
                <c:pt idx="287">
                  <c:v>38.81</c:v>
                </c:pt>
                <c:pt idx="288">
                  <c:v>38.980000000000004</c:v>
                </c:pt>
                <c:pt idx="289">
                  <c:v>39.15</c:v>
                </c:pt>
                <c:pt idx="290">
                  <c:v>39.33</c:v>
                </c:pt>
                <c:pt idx="291">
                  <c:v>39.51</c:v>
                </c:pt>
                <c:pt idx="292">
                  <c:v>39.690000000000012</c:v>
                </c:pt>
                <c:pt idx="293">
                  <c:v>39.880000000000003</c:v>
                </c:pt>
                <c:pt idx="294">
                  <c:v>40.07</c:v>
                </c:pt>
                <c:pt idx="295">
                  <c:v>40.260000000000012</c:v>
                </c:pt>
                <c:pt idx="296">
                  <c:v>40.46</c:v>
                </c:pt>
                <c:pt idx="297">
                  <c:v>40.67</c:v>
                </c:pt>
                <c:pt idx="298">
                  <c:v>40.870000000000005</c:v>
                </c:pt>
                <c:pt idx="299">
                  <c:v>41.08</c:v>
                </c:pt>
                <c:pt idx="300">
                  <c:v>41.290000000000013</c:v>
                </c:pt>
                <c:pt idx="301">
                  <c:v>41.51</c:v>
                </c:pt>
                <c:pt idx="302">
                  <c:v>41.730000000000011</c:v>
                </c:pt>
                <c:pt idx="303">
                  <c:v>41.96</c:v>
                </c:pt>
                <c:pt idx="304">
                  <c:v>42.190000000000012</c:v>
                </c:pt>
                <c:pt idx="305">
                  <c:v>42.42</c:v>
                </c:pt>
                <c:pt idx="306">
                  <c:v>42.65</c:v>
                </c:pt>
                <c:pt idx="307">
                  <c:v>42.89</c:v>
                </c:pt>
                <c:pt idx="308">
                  <c:v>43.14</c:v>
                </c:pt>
                <c:pt idx="309">
                  <c:v>43.38</c:v>
                </c:pt>
                <c:pt idx="310">
                  <c:v>43.63</c:v>
                </c:pt>
                <c:pt idx="311">
                  <c:v>43.89</c:v>
                </c:pt>
                <c:pt idx="312">
                  <c:v>44.14</c:v>
                </c:pt>
                <c:pt idx="313">
                  <c:v>44.41</c:v>
                </c:pt>
                <c:pt idx="314">
                  <c:v>44.67</c:v>
                </c:pt>
                <c:pt idx="315">
                  <c:v>44.94</c:v>
                </c:pt>
                <c:pt idx="316">
                  <c:v>45.21</c:v>
                </c:pt>
                <c:pt idx="317">
                  <c:v>45.49</c:v>
                </c:pt>
                <c:pt idx="318">
                  <c:v>45.77</c:v>
                </c:pt>
                <c:pt idx="319">
                  <c:v>46.05</c:v>
                </c:pt>
                <c:pt idx="320">
                  <c:v>46.34</c:v>
                </c:pt>
                <c:pt idx="321">
                  <c:v>46.63</c:v>
                </c:pt>
                <c:pt idx="322">
                  <c:v>46.93</c:v>
                </c:pt>
                <c:pt idx="323">
                  <c:v>47.230000000000011</c:v>
                </c:pt>
                <c:pt idx="324">
                  <c:v>47.53</c:v>
                </c:pt>
                <c:pt idx="325">
                  <c:v>47.84</c:v>
                </c:pt>
                <c:pt idx="326">
                  <c:v>48.15</c:v>
                </c:pt>
                <c:pt idx="327">
                  <c:v>48.47</c:v>
                </c:pt>
                <c:pt idx="328">
                  <c:v>48.790000000000013</c:v>
                </c:pt>
                <c:pt idx="329">
                  <c:v>49.120000000000012</c:v>
                </c:pt>
                <c:pt idx="330">
                  <c:v>49.44</c:v>
                </c:pt>
                <c:pt idx="331">
                  <c:v>49.78</c:v>
                </c:pt>
                <c:pt idx="332">
                  <c:v>50.120000000000012</c:v>
                </c:pt>
                <c:pt idx="333">
                  <c:v>50.46</c:v>
                </c:pt>
                <c:pt idx="334">
                  <c:v>50.8</c:v>
                </c:pt>
                <c:pt idx="335">
                  <c:v>51.15</c:v>
                </c:pt>
                <c:pt idx="336">
                  <c:v>51.51</c:v>
                </c:pt>
                <c:pt idx="337">
                  <c:v>51.87</c:v>
                </c:pt>
                <c:pt idx="338">
                  <c:v>52.230000000000011</c:v>
                </c:pt>
                <c:pt idx="339">
                  <c:v>52.6</c:v>
                </c:pt>
                <c:pt idx="340">
                  <c:v>52.98</c:v>
                </c:pt>
                <c:pt idx="341">
                  <c:v>53.35</c:v>
                </c:pt>
                <c:pt idx="342">
                  <c:v>53.74</c:v>
                </c:pt>
                <c:pt idx="343">
                  <c:v>54.13</c:v>
                </c:pt>
                <c:pt idx="344">
                  <c:v>54.52</c:v>
                </c:pt>
                <c:pt idx="345">
                  <c:v>54.92</c:v>
                </c:pt>
                <c:pt idx="346">
                  <c:v>55.32</c:v>
                </c:pt>
                <c:pt idx="347">
                  <c:v>55.730000000000011</c:v>
                </c:pt>
                <c:pt idx="348">
                  <c:v>56.14</c:v>
                </c:pt>
                <c:pt idx="349">
                  <c:v>56.56</c:v>
                </c:pt>
                <c:pt idx="350">
                  <c:v>56.99</c:v>
                </c:pt>
                <c:pt idx="351">
                  <c:v>57.42</c:v>
                </c:pt>
                <c:pt idx="352">
                  <c:v>57.85</c:v>
                </c:pt>
                <c:pt idx="353">
                  <c:v>58.290000000000013</c:v>
                </c:pt>
                <c:pt idx="354">
                  <c:v>58.74</c:v>
                </c:pt>
                <c:pt idx="355">
                  <c:v>59.190000000000012</c:v>
                </c:pt>
                <c:pt idx="356">
                  <c:v>59.65</c:v>
                </c:pt>
                <c:pt idx="357">
                  <c:v>60.11</c:v>
                </c:pt>
                <c:pt idx="358">
                  <c:v>60.58</c:v>
                </c:pt>
                <c:pt idx="359">
                  <c:v>61.06</c:v>
                </c:pt>
                <c:pt idx="360">
                  <c:v>61.54</c:v>
                </c:pt>
                <c:pt idx="361">
                  <c:v>62.03</c:v>
                </c:pt>
                <c:pt idx="362">
                  <c:v>62.53</c:v>
                </c:pt>
                <c:pt idx="363">
                  <c:v>63.03</c:v>
                </c:pt>
                <c:pt idx="364">
                  <c:v>63.54</c:v>
                </c:pt>
                <c:pt idx="365">
                  <c:v>64.05</c:v>
                </c:pt>
                <c:pt idx="366">
                  <c:v>64.569999999999993</c:v>
                </c:pt>
                <c:pt idx="367">
                  <c:v>65.099999999999994</c:v>
                </c:pt>
                <c:pt idx="368">
                  <c:v>65.64</c:v>
                </c:pt>
                <c:pt idx="369">
                  <c:v>66.179999999999978</c:v>
                </c:pt>
                <c:pt idx="370">
                  <c:v>66.73</c:v>
                </c:pt>
                <c:pt idx="371">
                  <c:v>67.290000000000006</c:v>
                </c:pt>
                <c:pt idx="372">
                  <c:v>67.86</c:v>
                </c:pt>
                <c:pt idx="373">
                  <c:v>68.430000000000007</c:v>
                </c:pt>
                <c:pt idx="374">
                  <c:v>69.010000000000005</c:v>
                </c:pt>
                <c:pt idx="375">
                  <c:v>69.599999999999994</c:v>
                </c:pt>
                <c:pt idx="376">
                  <c:v>70.2</c:v>
                </c:pt>
                <c:pt idx="377">
                  <c:v>70.8</c:v>
                </c:pt>
                <c:pt idx="378">
                  <c:v>71.42</c:v>
                </c:pt>
                <c:pt idx="379">
                  <c:v>72.040000000000006</c:v>
                </c:pt>
                <c:pt idx="380">
                  <c:v>72.669999999999987</c:v>
                </c:pt>
                <c:pt idx="381">
                  <c:v>73.31</c:v>
                </c:pt>
                <c:pt idx="382">
                  <c:v>73.959999999999994</c:v>
                </c:pt>
                <c:pt idx="383">
                  <c:v>74.61999999999999</c:v>
                </c:pt>
                <c:pt idx="384">
                  <c:v>75.28</c:v>
                </c:pt>
                <c:pt idx="385">
                  <c:v>75.959999999999994</c:v>
                </c:pt>
                <c:pt idx="386">
                  <c:v>76.649999999999991</c:v>
                </c:pt>
                <c:pt idx="387">
                  <c:v>77.349999999999994</c:v>
                </c:pt>
                <c:pt idx="388">
                  <c:v>78.05</c:v>
                </c:pt>
                <c:pt idx="389">
                  <c:v>78.77</c:v>
                </c:pt>
                <c:pt idx="390">
                  <c:v>79.5</c:v>
                </c:pt>
                <c:pt idx="391">
                  <c:v>80.23</c:v>
                </c:pt>
                <c:pt idx="392">
                  <c:v>80.98</c:v>
                </c:pt>
                <c:pt idx="393">
                  <c:v>81.739999999999995</c:v>
                </c:pt>
                <c:pt idx="394">
                  <c:v>82.52</c:v>
                </c:pt>
                <c:pt idx="395">
                  <c:v>83.3</c:v>
                </c:pt>
                <c:pt idx="396">
                  <c:v>84.09</c:v>
                </c:pt>
                <c:pt idx="397">
                  <c:v>84.9</c:v>
                </c:pt>
                <c:pt idx="398">
                  <c:v>85.72</c:v>
                </c:pt>
                <c:pt idx="399">
                  <c:v>86.55</c:v>
                </c:pt>
                <c:pt idx="400">
                  <c:v>87.39</c:v>
                </c:pt>
                <c:pt idx="401">
                  <c:v>88.25</c:v>
                </c:pt>
                <c:pt idx="402">
                  <c:v>89.11999999999999</c:v>
                </c:pt>
                <c:pt idx="403">
                  <c:v>90</c:v>
                </c:pt>
                <c:pt idx="404">
                  <c:v>90.9</c:v>
                </c:pt>
                <c:pt idx="405">
                  <c:v>91.81</c:v>
                </c:pt>
                <c:pt idx="406">
                  <c:v>92.73</c:v>
                </c:pt>
                <c:pt idx="407">
                  <c:v>93.669999999999987</c:v>
                </c:pt>
                <c:pt idx="408">
                  <c:v>94.63</c:v>
                </c:pt>
                <c:pt idx="409">
                  <c:v>95.6</c:v>
                </c:pt>
                <c:pt idx="410">
                  <c:v>96.58</c:v>
                </c:pt>
                <c:pt idx="411">
                  <c:v>97.58</c:v>
                </c:pt>
                <c:pt idx="412">
                  <c:v>98.6</c:v>
                </c:pt>
                <c:pt idx="413">
                  <c:v>99.63</c:v>
                </c:pt>
                <c:pt idx="414">
                  <c:v>100.67999999999998</c:v>
                </c:pt>
                <c:pt idx="415">
                  <c:v>101.74000000000002</c:v>
                </c:pt>
                <c:pt idx="416">
                  <c:v>102.83</c:v>
                </c:pt>
                <c:pt idx="417">
                  <c:v>103.93</c:v>
                </c:pt>
                <c:pt idx="418">
                  <c:v>105.05</c:v>
                </c:pt>
                <c:pt idx="419">
                  <c:v>106.17999999999998</c:v>
                </c:pt>
                <c:pt idx="420">
                  <c:v>107.34</c:v>
                </c:pt>
                <c:pt idx="421">
                  <c:v>108.51</c:v>
                </c:pt>
                <c:pt idx="422">
                  <c:v>109.71000000000002</c:v>
                </c:pt>
                <c:pt idx="423">
                  <c:v>110.92</c:v>
                </c:pt>
                <c:pt idx="424">
                  <c:v>112.14999999999999</c:v>
                </c:pt>
                <c:pt idx="425">
                  <c:v>113.41000000000012</c:v>
                </c:pt>
                <c:pt idx="426">
                  <c:v>114.67999999999998</c:v>
                </c:pt>
                <c:pt idx="427">
                  <c:v>115.98</c:v>
                </c:pt>
                <c:pt idx="428">
                  <c:v>117.29</c:v>
                </c:pt>
                <c:pt idx="429">
                  <c:v>118.63</c:v>
                </c:pt>
                <c:pt idx="430">
                  <c:v>119.99000000000002</c:v>
                </c:pt>
                <c:pt idx="431">
                  <c:v>121.38</c:v>
                </c:pt>
                <c:pt idx="432">
                  <c:v>122.78</c:v>
                </c:pt>
                <c:pt idx="433">
                  <c:v>124.21000000000002</c:v>
                </c:pt>
                <c:pt idx="434">
                  <c:v>125.66999999999999</c:v>
                </c:pt>
                <c:pt idx="435">
                  <c:v>127.14</c:v>
                </c:pt>
                <c:pt idx="436">
                  <c:v>128.63999999999999</c:v>
                </c:pt>
                <c:pt idx="437">
                  <c:v>130.16999999999999</c:v>
                </c:pt>
                <c:pt idx="438">
                  <c:v>131.72</c:v>
                </c:pt>
                <c:pt idx="439">
                  <c:v>133.30000000000001</c:v>
                </c:pt>
                <c:pt idx="440">
                  <c:v>134.9</c:v>
                </c:pt>
                <c:pt idx="441">
                  <c:v>136.53</c:v>
                </c:pt>
                <c:pt idx="442">
                  <c:v>138.18</c:v>
                </c:pt>
                <c:pt idx="443">
                  <c:v>139.86000000000001</c:v>
                </c:pt>
                <c:pt idx="444">
                  <c:v>141.57</c:v>
                </c:pt>
                <c:pt idx="445">
                  <c:v>143.30000000000001</c:v>
                </c:pt>
                <c:pt idx="446">
                  <c:v>145.06</c:v>
                </c:pt>
                <c:pt idx="447">
                  <c:v>146.85000000000085</c:v>
                </c:pt>
                <c:pt idx="448">
                  <c:v>148.66</c:v>
                </c:pt>
                <c:pt idx="449">
                  <c:v>150.5</c:v>
                </c:pt>
                <c:pt idx="450">
                  <c:v>152.37</c:v>
                </c:pt>
                <c:pt idx="452">
                  <c:v>185.33</c:v>
                </c:pt>
                <c:pt idx="453">
                  <c:v>184.16</c:v>
                </c:pt>
                <c:pt idx="454">
                  <c:v>183</c:v>
                </c:pt>
                <c:pt idx="455">
                  <c:v>181.86</c:v>
                </c:pt>
                <c:pt idx="456">
                  <c:v>180.73</c:v>
                </c:pt>
                <c:pt idx="457">
                  <c:v>179.63</c:v>
                </c:pt>
                <c:pt idx="458">
                  <c:v>178.54</c:v>
                </c:pt>
                <c:pt idx="459">
                  <c:v>177.46</c:v>
                </c:pt>
                <c:pt idx="460">
                  <c:v>176.41</c:v>
                </c:pt>
                <c:pt idx="461">
                  <c:v>175.37</c:v>
                </c:pt>
                <c:pt idx="462">
                  <c:v>174.35000000000085</c:v>
                </c:pt>
                <c:pt idx="463">
                  <c:v>173.35000000000085</c:v>
                </c:pt>
                <c:pt idx="464">
                  <c:v>172.37</c:v>
                </c:pt>
                <c:pt idx="465">
                  <c:v>171.4</c:v>
                </c:pt>
                <c:pt idx="466">
                  <c:v>170.45000000000007</c:v>
                </c:pt>
                <c:pt idx="467">
                  <c:v>169.52</c:v>
                </c:pt>
                <c:pt idx="468">
                  <c:v>168.6</c:v>
                </c:pt>
                <c:pt idx="469">
                  <c:v>167.7</c:v>
                </c:pt>
                <c:pt idx="470">
                  <c:v>166.82000000000085</c:v>
                </c:pt>
                <c:pt idx="471">
                  <c:v>165.95000000000007</c:v>
                </c:pt>
                <c:pt idx="472">
                  <c:v>165.1</c:v>
                </c:pt>
                <c:pt idx="473">
                  <c:v>164.26</c:v>
                </c:pt>
                <c:pt idx="474">
                  <c:v>163.44</c:v>
                </c:pt>
                <c:pt idx="475">
                  <c:v>162.63999999999999</c:v>
                </c:pt>
                <c:pt idx="476">
                  <c:v>161.85000000000085</c:v>
                </c:pt>
                <c:pt idx="477">
                  <c:v>161.08000000000001</c:v>
                </c:pt>
                <c:pt idx="478">
                  <c:v>160.32000000000085</c:v>
                </c:pt>
                <c:pt idx="479">
                  <c:v>159.58000000000001</c:v>
                </c:pt>
                <c:pt idx="480">
                  <c:v>158.85000000000085</c:v>
                </c:pt>
                <c:pt idx="481">
                  <c:v>158.13</c:v>
                </c:pt>
                <c:pt idx="482">
                  <c:v>157.43</c:v>
                </c:pt>
                <c:pt idx="483">
                  <c:v>156.75</c:v>
                </c:pt>
                <c:pt idx="484">
                  <c:v>156.07</c:v>
                </c:pt>
                <c:pt idx="485">
                  <c:v>155.41</c:v>
                </c:pt>
                <c:pt idx="486">
                  <c:v>154.76999999999998</c:v>
                </c:pt>
                <c:pt idx="487">
                  <c:v>154.13999999999999</c:v>
                </c:pt>
                <c:pt idx="488">
                  <c:v>153.51</c:v>
                </c:pt>
                <c:pt idx="489">
                  <c:v>152.91</c:v>
                </c:pt>
                <c:pt idx="490">
                  <c:v>152.31</c:v>
                </c:pt>
                <c:pt idx="491">
                  <c:v>151.72999999999999</c:v>
                </c:pt>
                <c:pt idx="492">
                  <c:v>151.16</c:v>
                </c:pt>
                <c:pt idx="493">
                  <c:v>150.6</c:v>
                </c:pt>
                <c:pt idx="494">
                  <c:v>150.05000000000001</c:v>
                </c:pt>
                <c:pt idx="495">
                  <c:v>149.52000000000001</c:v>
                </c:pt>
                <c:pt idx="496">
                  <c:v>148.99</c:v>
                </c:pt>
                <c:pt idx="497">
                  <c:v>148.47999999999999</c:v>
                </c:pt>
                <c:pt idx="498">
                  <c:v>147.97999999999999</c:v>
                </c:pt>
                <c:pt idx="499">
                  <c:v>147.47999999999999</c:v>
                </c:pt>
                <c:pt idx="500">
                  <c:v>147</c:v>
                </c:pt>
                <c:pt idx="501">
                  <c:v>146.53</c:v>
                </c:pt>
                <c:pt idx="502">
                  <c:v>146.07</c:v>
                </c:pt>
                <c:pt idx="503">
                  <c:v>145.62</c:v>
                </c:pt>
                <c:pt idx="504">
                  <c:v>145.18</c:v>
                </c:pt>
                <c:pt idx="505">
                  <c:v>144.75</c:v>
                </c:pt>
                <c:pt idx="506">
                  <c:v>144.32000000000085</c:v>
                </c:pt>
                <c:pt idx="507">
                  <c:v>143.91</c:v>
                </c:pt>
                <c:pt idx="508">
                  <c:v>143.51</c:v>
                </c:pt>
                <c:pt idx="509">
                  <c:v>143.10999999999999</c:v>
                </c:pt>
                <c:pt idx="510">
                  <c:v>142.72999999999999</c:v>
                </c:pt>
                <c:pt idx="511">
                  <c:v>142.35000000000085</c:v>
                </c:pt>
                <c:pt idx="512">
                  <c:v>141.97999999999999</c:v>
                </c:pt>
                <c:pt idx="513">
                  <c:v>141.62</c:v>
                </c:pt>
                <c:pt idx="514">
                  <c:v>141.26999999999998</c:v>
                </c:pt>
                <c:pt idx="515">
                  <c:v>140.93</c:v>
                </c:pt>
                <c:pt idx="516">
                  <c:v>140.59</c:v>
                </c:pt>
                <c:pt idx="517">
                  <c:v>140.26</c:v>
                </c:pt>
                <c:pt idx="518">
                  <c:v>139.94</c:v>
                </c:pt>
                <c:pt idx="519">
                  <c:v>139.63</c:v>
                </c:pt>
                <c:pt idx="520">
                  <c:v>139.33000000000001</c:v>
                </c:pt>
                <c:pt idx="521">
                  <c:v>139.03</c:v>
                </c:pt>
                <c:pt idx="522">
                  <c:v>138.73999999999998</c:v>
                </c:pt>
                <c:pt idx="523">
                  <c:v>138.46</c:v>
                </c:pt>
                <c:pt idx="524">
                  <c:v>138.18</c:v>
                </c:pt>
                <c:pt idx="525">
                  <c:v>137.91</c:v>
                </c:pt>
                <c:pt idx="526">
                  <c:v>137.65</c:v>
                </c:pt>
                <c:pt idx="527">
                  <c:v>137.39000000000001</c:v>
                </c:pt>
                <c:pt idx="528">
                  <c:v>137.13999999999999</c:v>
                </c:pt>
                <c:pt idx="529">
                  <c:v>136.9</c:v>
                </c:pt>
                <c:pt idx="530">
                  <c:v>136.66</c:v>
                </c:pt>
                <c:pt idx="531">
                  <c:v>136.43</c:v>
                </c:pt>
                <c:pt idx="532">
                  <c:v>136.19999999999999</c:v>
                </c:pt>
                <c:pt idx="533">
                  <c:v>135.99</c:v>
                </c:pt>
                <c:pt idx="534">
                  <c:v>135.76999999999998</c:v>
                </c:pt>
                <c:pt idx="535">
                  <c:v>135.57</c:v>
                </c:pt>
                <c:pt idx="536">
                  <c:v>135.36000000000001</c:v>
                </c:pt>
                <c:pt idx="537">
                  <c:v>135.16999999999999</c:v>
                </c:pt>
                <c:pt idx="538">
                  <c:v>134.97999999999999</c:v>
                </c:pt>
                <c:pt idx="539">
                  <c:v>134.79</c:v>
                </c:pt>
                <c:pt idx="540">
                  <c:v>134.60999999999999</c:v>
                </c:pt>
                <c:pt idx="541">
                  <c:v>134.44</c:v>
                </c:pt>
                <c:pt idx="542">
                  <c:v>134.26999999999998</c:v>
                </c:pt>
                <c:pt idx="543">
                  <c:v>134.10999999999999</c:v>
                </c:pt>
                <c:pt idx="544">
                  <c:v>133.94999999999999</c:v>
                </c:pt>
                <c:pt idx="545">
                  <c:v>133.79</c:v>
                </c:pt>
                <c:pt idx="546">
                  <c:v>133.63999999999999</c:v>
                </c:pt>
                <c:pt idx="547">
                  <c:v>133.5</c:v>
                </c:pt>
                <c:pt idx="548">
                  <c:v>133.36000000000001</c:v>
                </c:pt>
                <c:pt idx="549">
                  <c:v>133.22</c:v>
                </c:pt>
                <c:pt idx="550">
                  <c:v>133.09</c:v>
                </c:pt>
                <c:pt idx="551">
                  <c:v>132.97</c:v>
                </c:pt>
                <c:pt idx="552">
                  <c:v>132.84</c:v>
                </c:pt>
                <c:pt idx="553">
                  <c:v>132.72999999999999</c:v>
                </c:pt>
                <c:pt idx="554">
                  <c:v>132.60999999999999</c:v>
                </c:pt>
                <c:pt idx="555">
                  <c:v>132.5</c:v>
                </c:pt>
                <c:pt idx="556">
                  <c:v>132.4</c:v>
                </c:pt>
                <c:pt idx="557">
                  <c:v>132.30000000000001</c:v>
                </c:pt>
                <c:pt idx="558">
                  <c:v>132.19999999999999</c:v>
                </c:pt>
                <c:pt idx="559">
                  <c:v>132.10999999999999</c:v>
                </c:pt>
                <c:pt idx="560">
                  <c:v>132.02000000000001</c:v>
                </c:pt>
                <c:pt idx="561">
                  <c:v>131.93</c:v>
                </c:pt>
                <c:pt idx="562">
                  <c:v>131.85000000000085</c:v>
                </c:pt>
                <c:pt idx="563">
                  <c:v>131.76999999999998</c:v>
                </c:pt>
                <c:pt idx="564">
                  <c:v>131.69999999999999</c:v>
                </c:pt>
                <c:pt idx="565">
                  <c:v>131.63</c:v>
                </c:pt>
                <c:pt idx="566">
                  <c:v>131.56</c:v>
                </c:pt>
                <c:pt idx="567">
                  <c:v>131.5</c:v>
                </c:pt>
                <c:pt idx="568">
                  <c:v>131.44</c:v>
                </c:pt>
                <c:pt idx="569">
                  <c:v>131.38000000000085</c:v>
                </c:pt>
                <c:pt idx="570">
                  <c:v>131.33000000000001</c:v>
                </c:pt>
                <c:pt idx="571">
                  <c:v>131.28</c:v>
                </c:pt>
                <c:pt idx="572">
                  <c:v>131.22999999999999</c:v>
                </c:pt>
                <c:pt idx="573">
                  <c:v>131.19</c:v>
                </c:pt>
                <c:pt idx="574">
                  <c:v>131.13999999999999</c:v>
                </c:pt>
                <c:pt idx="575">
                  <c:v>131.10999999999999</c:v>
                </c:pt>
                <c:pt idx="576">
                  <c:v>131.07</c:v>
                </c:pt>
                <c:pt idx="577">
                  <c:v>131.04</c:v>
                </c:pt>
                <c:pt idx="578">
                  <c:v>131.01</c:v>
                </c:pt>
                <c:pt idx="579">
                  <c:v>130.99</c:v>
                </c:pt>
                <c:pt idx="580">
                  <c:v>130.96</c:v>
                </c:pt>
                <c:pt idx="581">
                  <c:v>130.94</c:v>
                </c:pt>
                <c:pt idx="582">
                  <c:v>130.93</c:v>
                </c:pt>
                <c:pt idx="583">
                  <c:v>130.91</c:v>
                </c:pt>
                <c:pt idx="584">
                  <c:v>130.9</c:v>
                </c:pt>
                <c:pt idx="585">
                  <c:v>130.89000000000001</c:v>
                </c:pt>
                <c:pt idx="586">
                  <c:v>130.88000000000085</c:v>
                </c:pt>
                <c:pt idx="587">
                  <c:v>130.88000000000085</c:v>
                </c:pt>
                <c:pt idx="588">
                  <c:v>130.88000000000085</c:v>
                </c:pt>
                <c:pt idx="589">
                  <c:v>130.88000000000085</c:v>
                </c:pt>
                <c:pt idx="590">
                  <c:v>130.88000000000085</c:v>
                </c:pt>
                <c:pt idx="591">
                  <c:v>130.89000000000001</c:v>
                </c:pt>
                <c:pt idx="592">
                  <c:v>130.9</c:v>
                </c:pt>
                <c:pt idx="593">
                  <c:v>130.91</c:v>
                </c:pt>
                <c:pt idx="594">
                  <c:v>130.91999999999999</c:v>
                </c:pt>
                <c:pt idx="595">
                  <c:v>130.94</c:v>
                </c:pt>
                <c:pt idx="596">
                  <c:v>130.96</c:v>
                </c:pt>
                <c:pt idx="597">
                  <c:v>130.97999999999999</c:v>
                </c:pt>
                <c:pt idx="598">
                  <c:v>131</c:v>
                </c:pt>
                <c:pt idx="599">
                  <c:v>131.02000000000001</c:v>
                </c:pt>
                <c:pt idx="600">
                  <c:v>131.05000000000001</c:v>
                </c:pt>
                <c:pt idx="601">
                  <c:v>131.08000000000001</c:v>
                </c:pt>
                <c:pt idx="602">
                  <c:v>131.10999999999999</c:v>
                </c:pt>
                <c:pt idx="603">
                  <c:v>131.13999999999999</c:v>
                </c:pt>
                <c:pt idx="604">
                  <c:v>131.18</c:v>
                </c:pt>
                <c:pt idx="605">
                  <c:v>131.22</c:v>
                </c:pt>
                <c:pt idx="606">
                  <c:v>131.26</c:v>
                </c:pt>
                <c:pt idx="607">
                  <c:v>131.30000000000001</c:v>
                </c:pt>
                <c:pt idx="608">
                  <c:v>131.34</c:v>
                </c:pt>
                <c:pt idx="609">
                  <c:v>131.39000000000001</c:v>
                </c:pt>
                <c:pt idx="610">
                  <c:v>131.43</c:v>
                </c:pt>
                <c:pt idx="611">
                  <c:v>131.47999999999999</c:v>
                </c:pt>
                <c:pt idx="612">
                  <c:v>131.53</c:v>
                </c:pt>
                <c:pt idx="613">
                  <c:v>131.59</c:v>
                </c:pt>
                <c:pt idx="614">
                  <c:v>131.63999999999999</c:v>
                </c:pt>
                <c:pt idx="615">
                  <c:v>131.69999999999999</c:v>
                </c:pt>
                <c:pt idx="616">
                  <c:v>131.76</c:v>
                </c:pt>
                <c:pt idx="617">
                  <c:v>131.81</c:v>
                </c:pt>
                <c:pt idx="618">
                  <c:v>131.88000000000085</c:v>
                </c:pt>
                <c:pt idx="619">
                  <c:v>131.94</c:v>
                </c:pt>
                <c:pt idx="620">
                  <c:v>132</c:v>
                </c:pt>
                <c:pt idx="621">
                  <c:v>132.07</c:v>
                </c:pt>
                <c:pt idx="622">
                  <c:v>132.13999999999999</c:v>
                </c:pt>
                <c:pt idx="623">
                  <c:v>132.20999999999998</c:v>
                </c:pt>
                <c:pt idx="624">
                  <c:v>132.28</c:v>
                </c:pt>
                <c:pt idx="625">
                  <c:v>132.35000000000085</c:v>
                </c:pt>
                <c:pt idx="626">
                  <c:v>132.43</c:v>
                </c:pt>
                <c:pt idx="627">
                  <c:v>132.5</c:v>
                </c:pt>
                <c:pt idx="628">
                  <c:v>132.58000000000001</c:v>
                </c:pt>
                <c:pt idx="629">
                  <c:v>132.66</c:v>
                </c:pt>
                <c:pt idx="630">
                  <c:v>132.73999999999998</c:v>
                </c:pt>
                <c:pt idx="631">
                  <c:v>132.82000000000085</c:v>
                </c:pt>
                <c:pt idx="632">
                  <c:v>132.91</c:v>
                </c:pt>
                <c:pt idx="633">
                  <c:v>132.99</c:v>
                </c:pt>
                <c:pt idx="634">
                  <c:v>133.08000000000001</c:v>
                </c:pt>
                <c:pt idx="635">
                  <c:v>133.16999999999999</c:v>
                </c:pt>
                <c:pt idx="636">
                  <c:v>133.26</c:v>
                </c:pt>
                <c:pt idx="637">
                  <c:v>133.35000000000085</c:v>
                </c:pt>
                <c:pt idx="638">
                  <c:v>133.44</c:v>
                </c:pt>
                <c:pt idx="639">
                  <c:v>133.53</c:v>
                </c:pt>
                <c:pt idx="640">
                  <c:v>133.63</c:v>
                </c:pt>
                <c:pt idx="641">
                  <c:v>133.72</c:v>
                </c:pt>
                <c:pt idx="642">
                  <c:v>133.82000000000085</c:v>
                </c:pt>
                <c:pt idx="643">
                  <c:v>133.91999999999999</c:v>
                </c:pt>
                <c:pt idx="644">
                  <c:v>134.02000000000001</c:v>
                </c:pt>
                <c:pt idx="645">
                  <c:v>134.12</c:v>
                </c:pt>
                <c:pt idx="646">
                  <c:v>134.22</c:v>
                </c:pt>
                <c:pt idx="647">
                  <c:v>134.32000000000085</c:v>
                </c:pt>
                <c:pt idx="648">
                  <c:v>134.43</c:v>
                </c:pt>
                <c:pt idx="649">
                  <c:v>134.53</c:v>
                </c:pt>
                <c:pt idx="650">
                  <c:v>134.63999999999999</c:v>
                </c:pt>
                <c:pt idx="651">
                  <c:v>134.75</c:v>
                </c:pt>
                <c:pt idx="652">
                  <c:v>134.86000000000001</c:v>
                </c:pt>
                <c:pt idx="653">
                  <c:v>134.97</c:v>
                </c:pt>
                <c:pt idx="654">
                  <c:v>135.08000000000001</c:v>
                </c:pt>
                <c:pt idx="655">
                  <c:v>135.19</c:v>
                </c:pt>
                <c:pt idx="656">
                  <c:v>135.31</c:v>
                </c:pt>
                <c:pt idx="657">
                  <c:v>135.41999999999999</c:v>
                </c:pt>
                <c:pt idx="658">
                  <c:v>135.54</c:v>
                </c:pt>
                <c:pt idx="659">
                  <c:v>135.66</c:v>
                </c:pt>
                <c:pt idx="660">
                  <c:v>135.76999999999998</c:v>
                </c:pt>
                <c:pt idx="661">
                  <c:v>135.89000000000001</c:v>
                </c:pt>
                <c:pt idx="662">
                  <c:v>136.01</c:v>
                </c:pt>
                <c:pt idx="663">
                  <c:v>136.13</c:v>
                </c:pt>
                <c:pt idx="664">
                  <c:v>136.26</c:v>
                </c:pt>
                <c:pt idx="665">
                  <c:v>136.38000000000085</c:v>
                </c:pt>
                <c:pt idx="666">
                  <c:v>136.5</c:v>
                </c:pt>
                <c:pt idx="667">
                  <c:v>136.63</c:v>
                </c:pt>
                <c:pt idx="668">
                  <c:v>136.76</c:v>
                </c:pt>
                <c:pt idx="669">
                  <c:v>136.88000000000085</c:v>
                </c:pt>
                <c:pt idx="670">
                  <c:v>137.01</c:v>
                </c:pt>
                <c:pt idx="671">
                  <c:v>137.13999999999999</c:v>
                </c:pt>
                <c:pt idx="672">
                  <c:v>137.26999999999998</c:v>
                </c:pt>
                <c:pt idx="673">
                  <c:v>137.4</c:v>
                </c:pt>
                <c:pt idx="674">
                  <c:v>137.53</c:v>
                </c:pt>
                <c:pt idx="675">
                  <c:v>137.66999999999999</c:v>
                </c:pt>
                <c:pt idx="676">
                  <c:v>137.80000000000001</c:v>
                </c:pt>
                <c:pt idx="677">
                  <c:v>137.94</c:v>
                </c:pt>
                <c:pt idx="678">
                  <c:v>138.07</c:v>
                </c:pt>
                <c:pt idx="679">
                  <c:v>138.20999999999998</c:v>
                </c:pt>
                <c:pt idx="680">
                  <c:v>138.35000000000085</c:v>
                </c:pt>
                <c:pt idx="681">
                  <c:v>138.47999999999999</c:v>
                </c:pt>
                <c:pt idx="682">
                  <c:v>138.62</c:v>
                </c:pt>
                <c:pt idx="683">
                  <c:v>138.76</c:v>
                </c:pt>
                <c:pt idx="684">
                  <c:v>138.9</c:v>
                </c:pt>
                <c:pt idx="685">
                  <c:v>139.05000000000001</c:v>
                </c:pt>
                <c:pt idx="686">
                  <c:v>139.19</c:v>
                </c:pt>
                <c:pt idx="687">
                  <c:v>139.33000000000001</c:v>
                </c:pt>
                <c:pt idx="688">
                  <c:v>139.47999999999999</c:v>
                </c:pt>
                <c:pt idx="689">
                  <c:v>139.62</c:v>
                </c:pt>
                <c:pt idx="690">
                  <c:v>139.76999999999998</c:v>
                </c:pt>
                <c:pt idx="691">
                  <c:v>139.91</c:v>
                </c:pt>
                <c:pt idx="692">
                  <c:v>140.06</c:v>
                </c:pt>
                <c:pt idx="693">
                  <c:v>140.20999999999998</c:v>
                </c:pt>
                <c:pt idx="694">
                  <c:v>140.36000000000001</c:v>
                </c:pt>
                <c:pt idx="695">
                  <c:v>140.51</c:v>
                </c:pt>
                <c:pt idx="696">
                  <c:v>140.66</c:v>
                </c:pt>
                <c:pt idx="697">
                  <c:v>140.81</c:v>
                </c:pt>
                <c:pt idx="698">
                  <c:v>140.96</c:v>
                </c:pt>
                <c:pt idx="699">
                  <c:v>141.10999999999999</c:v>
                </c:pt>
                <c:pt idx="700">
                  <c:v>141.26999999999998</c:v>
                </c:pt>
                <c:pt idx="701">
                  <c:v>141.41999999999999</c:v>
                </c:pt>
                <c:pt idx="702">
                  <c:v>141.58000000000001</c:v>
                </c:pt>
                <c:pt idx="703">
                  <c:v>141.72999999999999</c:v>
                </c:pt>
                <c:pt idx="704">
                  <c:v>141.89000000000001</c:v>
                </c:pt>
                <c:pt idx="705">
                  <c:v>142.04</c:v>
                </c:pt>
                <c:pt idx="706">
                  <c:v>142.19999999999999</c:v>
                </c:pt>
                <c:pt idx="707">
                  <c:v>142.36000000000001</c:v>
                </c:pt>
                <c:pt idx="708">
                  <c:v>142.52000000000001</c:v>
                </c:pt>
                <c:pt idx="709">
                  <c:v>142.68</c:v>
                </c:pt>
                <c:pt idx="710">
                  <c:v>142.84</c:v>
                </c:pt>
                <c:pt idx="711">
                  <c:v>143</c:v>
                </c:pt>
                <c:pt idx="712">
                  <c:v>143.16</c:v>
                </c:pt>
                <c:pt idx="713">
                  <c:v>143.33000000000001</c:v>
                </c:pt>
                <c:pt idx="714">
                  <c:v>143.49</c:v>
                </c:pt>
                <c:pt idx="715">
                  <c:v>143.65</c:v>
                </c:pt>
                <c:pt idx="716">
                  <c:v>143.82000000000085</c:v>
                </c:pt>
                <c:pt idx="717">
                  <c:v>143.97999999999999</c:v>
                </c:pt>
                <c:pt idx="718">
                  <c:v>144.15</c:v>
                </c:pt>
                <c:pt idx="719">
                  <c:v>144.32000000000085</c:v>
                </c:pt>
                <c:pt idx="720">
                  <c:v>144.47999999999999</c:v>
                </c:pt>
                <c:pt idx="721">
                  <c:v>144.65</c:v>
                </c:pt>
                <c:pt idx="722">
                  <c:v>144.82000000000085</c:v>
                </c:pt>
                <c:pt idx="723">
                  <c:v>144.99</c:v>
                </c:pt>
                <c:pt idx="724">
                  <c:v>145.16</c:v>
                </c:pt>
                <c:pt idx="725">
                  <c:v>145.33000000000001</c:v>
                </c:pt>
                <c:pt idx="726">
                  <c:v>145.5</c:v>
                </c:pt>
                <c:pt idx="727">
                  <c:v>145.66999999999999</c:v>
                </c:pt>
                <c:pt idx="728">
                  <c:v>145.85000000000085</c:v>
                </c:pt>
                <c:pt idx="729">
                  <c:v>146.02000000000001</c:v>
                </c:pt>
                <c:pt idx="730">
                  <c:v>146.19</c:v>
                </c:pt>
                <c:pt idx="731">
                  <c:v>146.37</c:v>
                </c:pt>
                <c:pt idx="732">
                  <c:v>146.54</c:v>
                </c:pt>
                <c:pt idx="733">
                  <c:v>146.72</c:v>
                </c:pt>
                <c:pt idx="734">
                  <c:v>146.9</c:v>
                </c:pt>
                <c:pt idx="735">
                  <c:v>147.07</c:v>
                </c:pt>
                <c:pt idx="736">
                  <c:v>147.25</c:v>
                </c:pt>
                <c:pt idx="737">
                  <c:v>147.43</c:v>
                </c:pt>
                <c:pt idx="738">
                  <c:v>147.60999999999999</c:v>
                </c:pt>
                <c:pt idx="739">
                  <c:v>147.79</c:v>
                </c:pt>
                <c:pt idx="740">
                  <c:v>147.97</c:v>
                </c:pt>
                <c:pt idx="741">
                  <c:v>148.15</c:v>
                </c:pt>
                <c:pt idx="742">
                  <c:v>148.33000000000001</c:v>
                </c:pt>
                <c:pt idx="743">
                  <c:v>148.51</c:v>
                </c:pt>
                <c:pt idx="744">
                  <c:v>148.69999999999999</c:v>
                </c:pt>
                <c:pt idx="745">
                  <c:v>148.88000000000085</c:v>
                </c:pt>
                <c:pt idx="746">
                  <c:v>149.06</c:v>
                </c:pt>
                <c:pt idx="747">
                  <c:v>149.25</c:v>
                </c:pt>
                <c:pt idx="748">
                  <c:v>149.43</c:v>
                </c:pt>
                <c:pt idx="749">
                  <c:v>149.62</c:v>
                </c:pt>
                <c:pt idx="750">
                  <c:v>149.81</c:v>
                </c:pt>
                <c:pt idx="751">
                  <c:v>149.99</c:v>
                </c:pt>
                <c:pt idx="752">
                  <c:v>150.18</c:v>
                </c:pt>
                <c:pt idx="753">
                  <c:v>150.37</c:v>
                </c:pt>
                <c:pt idx="754">
                  <c:v>150.56</c:v>
                </c:pt>
                <c:pt idx="755">
                  <c:v>150.75</c:v>
                </c:pt>
                <c:pt idx="756">
                  <c:v>150.94</c:v>
                </c:pt>
                <c:pt idx="757">
                  <c:v>151.13</c:v>
                </c:pt>
                <c:pt idx="758">
                  <c:v>151.32000000000085</c:v>
                </c:pt>
                <c:pt idx="759">
                  <c:v>151.51</c:v>
                </c:pt>
                <c:pt idx="760">
                  <c:v>151.70999999999998</c:v>
                </c:pt>
                <c:pt idx="761">
                  <c:v>151.9</c:v>
                </c:pt>
                <c:pt idx="762">
                  <c:v>152.1</c:v>
                </c:pt>
                <c:pt idx="763">
                  <c:v>152.29</c:v>
                </c:pt>
                <c:pt idx="764">
                  <c:v>152.49</c:v>
                </c:pt>
                <c:pt idx="765">
                  <c:v>152.68</c:v>
                </c:pt>
                <c:pt idx="766">
                  <c:v>152.88000000000085</c:v>
                </c:pt>
                <c:pt idx="767">
                  <c:v>153.08000000000001</c:v>
                </c:pt>
                <c:pt idx="768">
                  <c:v>153.28</c:v>
                </c:pt>
                <c:pt idx="769">
                  <c:v>153.47999999999999</c:v>
                </c:pt>
                <c:pt idx="770">
                  <c:v>153.66999999999999</c:v>
                </c:pt>
                <c:pt idx="771">
                  <c:v>153.88000000000085</c:v>
                </c:pt>
                <c:pt idx="772">
                  <c:v>154.08000000000001</c:v>
                </c:pt>
                <c:pt idx="773">
                  <c:v>154.28</c:v>
                </c:pt>
                <c:pt idx="774">
                  <c:v>154.47999999999999</c:v>
                </c:pt>
                <c:pt idx="775">
                  <c:v>154.68</c:v>
                </c:pt>
                <c:pt idx="776">
                  <c:v>154.89000000000001</c:v>
                </c:pt>
                <c:pt idx="777">
                  <c:v>155.09</c:v>
                </c:pt>
                <c:pt idx="778">
                  <c:v>155.30000000000001</c:v>
                </c:pt>
                <c:pt idx="779">
                  <c:v>155.51</c:v>
                </c:pt>
                <c:pt idx="780">
                  <c:v>155.70999999999998</c:v>
                </c:pt>
                <c:pt idx="781">
                  <c:v>155.91999999999999</c:v>
                </c:pt>
                <c:pt idx="782">
                  <c:v>156.13</c:v>
                </c:pt>
                <c:pt idx="783">
                  <c:v>156.34</c:v>
                </c:pt>
                <c:pt idx="784">
                  <c:v>156.55000000000001</c:v>
                </c:pt>
                <c:pt idx="785">
                  <c:v>156.76</c:v>
                </c:pt>
                <c:pt idx="786">
                  <c:v>156.97</c:v>
                </c:pt>
                <c:pt idx="787">
                  <c:v>157.19</c:v>
                </c:pt>
                <c:pt idx="788">
                  <c:v>157.4</c:v>
                </c:pt>
                <c:pt idx="789">
                  <c:v>157.62</c:v>
                </c:pt>
                <c:pt idx="790">
                  <c:v>157.83000000000001</c:v>
                </c:pt>
                <c:pt idx="791">
                  <c:v>158.05000000000001</c:v>
                </c:pt>
                <c:pt idx="792">
                  <c:v>158.26999999999998</c:v>
                </c:pt>
                <c:pt idx="793">
                  <c:v>158.47999999999999</c:v>
                </c:pt>
                <c:pt idx="794">
                  <c:v>158.69999999999999</c:v>
                </c:pt>
                <c:pt idx="795">
                  <c:v>158.91999999999999</c:v>
                </c:pt>
                <c:pt idx="796">
                  <c:v>159.15</c:v>
                </c:pt>
                <c:pt idx="797">
                  <c:v>159.37</c:v>
                </c:pt>
                <c:pt idx="798">
                  <c:v>159.59</c:v>
                </c:pt>
                <c:pt idx="799">
                  <c:v>159.82000000000085</c:v>
                </c:pt>
                <c:pt idx="800">
                  <c:v>160.04</c:v>
                </c:pt>
                <c:pt idx="801">
                  <c:v>160.26999999999998</c:v>
                </c:pt>
                <c:pt idx="802">
                  <c:v>160.5</c:v>
                </c:pt>
                <c:pt idx="803">
                  <c:v>160.72</c:v>
                </c:pt>
                <c:pt idx="804">
                  <c:v>160.94999999999999</c:v>
                </c:pt>
                <c:pt idx="805">
                  <c:v>161.19</c:v>
                </c:pt>
                <c:pt idx="806">
                  <c:v>161.41999999999999</c:v>
                </c:pt>
                <c:pt idx="807">
                  <c:v>161.65</c:v>
                </c:pt>
                <c:pt idx="808">
                  <c:v>161.89000000000001</c:v>
                </c:pt>
                <c:pt idx="809">
                  <c:v>162.12</c:v>
                </c:pt>
                <c:pt idx="810">
                  <c:v>162.36000000000001</c:v>
                </c:pt>
                <c:pt idx="811">
                  <c:v>162.6</c:v>
                </c:pt>
                <c:pt idx="812">
                  <c:v>162.84</c:v>
                </c:pt>
                <c:pt idx="813">
                  <c:v>163.08000000000001</c:v>
                </c:pt>
                <c:pt idx="814">
                  <c:v>163.32000000000085</c:v>
                </c:pt>
                <c:pt idx="815">
                  <c:v>163.57</c:v>
                </c:pt>
                <c:pt idx="816">
                  <c:v>163.81</c:v>
                </c:pt>
                <c:pt idx="817">
                  <c:v>164.06</c:v>
                </c:pt>
                <c:pt idx="818">
                  <c:v>164.31</c:v>
                </c:pt>
                <c:pt idx="819">
                  <c:v>164.56</c:v>
                </c:pt>
                <c:pt idx="820">
                  <c:v>164.81</c:v>
                </c:pt>
                <c:pt idx="821">
                  <c:v>165.07</c:v>
                </c:pt>
                <c:pt idx="822">
                  <c:v>165.32000000000085</c:v>
                </c:pt>
                <c:pt idx="823">
                  <c:v>165.58</c:v>
                </c:pt>
                <c:pt idx="824">
                  <c:v>165.84</c:v>
                </c:pt>
                <c:pt idx="825">
                  <c:v>166.1</c:v>
                </c:pt>
                <c:pt idx="826">
                  <c:v>166.36</c:v>
                </c:pt>
                <c:pt idx="827">
                  <c:v>166.63</c:v>
                </c:pt>
                <c:pt idx="828">
                  <c:v>166.9</c:v>
                </c:pt>
                <c:pt idx="829">
                  <c:v>167.17</c:v>
                </c:pt>
                <c:pt idx="830">
                  <c:v>167.44</c:v>
                </c:pt>
                <c:pt idx="831">
                  <c:v>167.70999999999998</c:v>
                </c:pt>
                <c:pt idx="832">
                  <c:v>167.99</c:v>
                </c:pt>
                <c:pt idx="833">
                  <c:v>168.26999999999998</c:v>
                </c:pt>
                <c:pt idx="834">
                  <c:v>168.55</c:v>
                </c:pt>
                <c:pt idx="835">
                  <c:v>168.84</c:v>
                </c:pt>
                <c:pt idx="836">
                  <c:v>169.12</c:v>
                </c:pt>
                <c:pt idx="837">
                  <c:v>169.41</c:v>
                </c:pt>
                <c:pt idx="838">
                  <c:v>169.7</c:v>
                </c:pt>
                <c:pt idx="839">
                  <c:v>170</c:v>
                </c:pt>
                <c:pt idx="840">
                  <c:v>170.3</c:v>
                </c:pt>
                <c:pt idx="841">
                  <c:v>170.6</c:v>
                </c:pt>
                <c:pt idx="842">
                  <c:v>170.91</c:v>
                </c:pt>
                <c:pt idx="843">
                  <c:v>171.20999999999998</c:v>
                </c:pt>
                <c:pt idx="844">
                  <c:v>171.53</c:v>
                </c:pt>
                <c:pt idx="845">
                  <c:v>171.84</c:v>
                </c:pt>
                <c:pt idx="846">
                  <c:v>172.16</c:v>
                </c:pt>
                <c:pt idx="847">
                  <c:v>172.48000000000027</c:v>
                </c:pt>
                <c:pt idx="848">
                  <c:v>172.81</c:v>
                </c:pt>
                <c:pt idx="849">
                  <c:v>173.14</c:v>
                </c:pt>
                <c:pt idx="850">
                  <c:v>173.48000000000027</c:v>
                </c:pt>
                <c:pt idx="851">
                  <c:v>173.82000000000085</c:v>
                </c:pt>
                <c:pt idx="852">
                  <c:v>174.16</c:v>
                </c:pt>
                <c:pt idx="853">
                  <c:v>174.51</c:v>
                </c:pt>
                <c:pt idx="854">
                  <c:v>174.87</c:v>
                </c:pt>
                <c:pt idx="855">
                  <c:v>175.23</c:v>
                </c:pt>
                <c:pt idx="856">
                  <c:v>175.6</c:v>
                </c:pt>
                <c:pt idx="857">
                  <c:v>175.97</c:v>
                </c:pt>
                <c:pt idx="858">
                  <c:v>176.35000000000085</c:v>
                </c:pt>
                <c:pt idx="859">
                  <c:v>176.73</c:v>
                </c:pt>
                <c:pt idx="860">
                  <c:v>177.12</c:v>
                </c:pt>
                <c:pt idx="861">
                  <c:v>177.52</c:v>
                </c:pt>
                <c:pt idx="862">
                  <c:v>177.92000000000004</c:v>
                </c:pt>
                <c:pt idx="863">
                  <c:v>178.33</c:v>
                </c:pt>
                <c:pt idx="864">
                  <c:v>178.75</c:v>
                </c:pt>
                <c:pt idx="865">
                  <c:v>179.18</c:v>
                </c:pt>
                <c:pt idx="866">
                  <c:v>179.62</c:v>
                </c:pt>
                <c:pt idx="867">
                  <c:v>180.06</c:v>
                </c:pt>
                <c:pt idx="868">
                  <c:v>180.51</c:v>
                </c:pt>
                <c:pt idx="869">
                  <c:v>180.98000000000027</c:v>
                </c:pt>
                <c:pt idx="870">
                  <c:v>181.45000000000007</c:v>
                </c:pt>
                <c:pt idx="871">
                  <c:v>181.93</c:v>
                </c:pt>
                <c:pt idx="872">
                  <c:v>182.43</c:v>
                </c:pt>
                <c:pt idx="873">
                  <c:v>182.94</c:v>
                </c:pt>
                <c:pt idx="874">
                  <c:v>183.45000000000007</c:v>
                </c:pt>
                <c:pt idx="875">
                  <c:v>183.98000000000027</c:v>
                </c:pt>
                <c:pt idx="876">
                  <c:v>184.53</c:v>
                </c:pt>
                <c:pt idx="877">
                  <c:v>185.09</c:v>
                </c:pt>
                <c:pt idx="878">
                  <c:v>185.66</c:v>
                </c:pt>
                <c:pt idx="879">
                  <c:v>186.25</c:v>
                </c:pt>
                <c:pt idx="880">
                  <c:v>186.85000000000085</c:v>
                </c:pt>
                <c:pt idx="881">
                  <c:v>187.47</c:v>
                </c:pt>
                <c:pt idx="882">
                  <c:v>188.10999999999999</c:v>
                </c:pt>
                <c:pt idx="883">
                  <c:v>188.76999999999998</c:v>
                </c:pt>
                <c:pt idx="884">
                  <c:v>189.44</c:v>
                </c:pt>
                <c:pt idx="885">
                  <c:v>190.14</c:v>
                </c:pt>
                <c:pt idx="886">
                  <c:v>190.86</c:v>
                </c:pt>
                <c:pt idx="887">
                  <c:v>191.6</c:v>
                </c:pt>
                <c:pt idx="888">
                  <c:v>192.36</c:v>
                </c:pt>
                <c:pt idx="889">
                  <c:v>193.15</c:v>
                </c:pt>
                <c:pt idx="890">
                  <c:v>193.97</c:v>
                </c:pt>
                <c:pt idx="891">
                  <c:v>194.81</c:v>
                </c:pt>
                <c:pt idx="892">
                  <c:v>195.68</c:v>
                </c:pt>
                <c:pt idx="893">
                  <c:v>196.58</c:v>
                </c:pt>
                <c:pt idx="894">
                  <c:v>197.52</c:v>
                </c:pt>
                <c:pt idx="895">
                  <c:v>198.48000000000027</c:v>
                </c:pt>
                <c:pt idx="896">
                  <c:v>199.49</c:v>
                </c:pt>
                <c:pt idx="897">
                  <c:v>200.52</c:v>
                </c:pt>
                <c:pt idx="898">
                  <c:v>201.6</c:v>
                </c:pt>
                <c:pt idx="899">
                  <c:v>202.70999999999998</c:v>
                </c:pt>
                <c:pt idx="900">
                  <c:v>203.87</c:v>
                </c:pt>
                <c:pt idx="901">
                  <c:v>205.06</c:v>
                </c:pt>
                <c:pt idx="902">
                  <c:v>206.3</c:v>
                </c:pt>
                <c:pt idx="903">
                  <c:v>207.58</c:v>
                </c:pt>
                <c:pt idx="904">
                  <c:v>208.91</c:v>
                </c:pt>
                <c:pt idx="905">
                  <c:v>210.29</c:v>
                </c:pt>
                <c:pt idx="906">
                  <c:v>211.7</c:v>
                </c:pt>
                <c:pt idx="907">
                  <c:v>213.17</c:v>
                </c:pt>
                <c:pt idx="908">
                  <c:v>214.68</c:v>
                </c:pt>
                <c:pt idx="909">
                  <c:v>216.23</c:v>
                </c:pt>
                <c:pt idx="910">
                  <c:v>217.81</c:v>
                </c:pt>
                <c:pt idx="911">
                  <c:v>219.44</c:v>
                </c:pt>
                <c:pt idx="912">
                  <c:v>221.09</c:v>
                </c:pt>
                <c:pt idx="913">
                  <c:v>222.76</c:v>
                </c:pt>
                <c:pt idx="914">
                  <c:v>224.43</c:v>
                </c:pt>
                <c:pt idx="915">
                  <c:v>226.10999999999999</c:v>
                </c:pt>
                <c:pt idx="916">
                  <c:v>227.76</c:v>
                </c:pt>
                <c:pt idx="917">
                  <c:v>229.37</c:v>
                </c:pt>
                <c:pt idx="918">
                  <c:v>230.91</c:v>
                </c:pt>
                <c:pt idx="919">
                  <c:v>232.35000000000085</c:v>
                </c:pt>
                <c:pt idx="920">
                  <c:v>233.65</c:v>
                </c:pt>
                <c:pt idx="921">
                  <c:v>234.78</c:v>
                </c:pt>
                <c:pt idx="922">
                  <c:v>235.67</c:v>
                </c:pt>
                <c:pt idx="923">
                  <c:v>236.28</c:v>
                </c:pt>
                <c:pt idx="924">
                  <c:v>236.55</c:v>
                </c:pt>
                <c:pt idx="925">
                  <c:v>236.4</c:v>
                </c:pt>
                <c:pt idx="926">
                  <c:v>235.79</c:v>
                </c:pt>
                <c:pt idx="927">
                  <c:v>234.64</c:v>
                </c:pt>
                <c:pt idx="928">
                  <c:v>232.91</c:v>
                </c:pt>
                <c:pt idx="929">
                  <c:v>230.58</c:v>
                </c:pt>
                <c:pt idx="930">
                  <c:v>227.62</c:v>
                </c:pt>
                <c:pt idx="931">
                  <c:v>224.1</c:v>
                </c:pt>
                <c:pt idx="932">
                  <c:v>220.09</c:v>
                </c:pt>
                <c:pt idx="933">
                  <c:v>215.76</c:v>
                </c:pt>
                <c:pt idx="934">
                  <c:v>211.41</c:v>
                </c:pt>
                <c:pt idx="935">
                  <c:v>207.5</c:v>
                </c:pt>
                <c:pt idx="936">
                  <c:v>204.84</c:v>
                </c:pt>
                <c:pt idx="937">
                  <c:v>204.70999999999998</c:v>
                </c:pt>
                <c:pt idx="938">
                  <c:v>208.51</c:v>
                </c:pt>
                <c:pt idx="939">
                  <c:v>213.91</c:v>
                </c:pt>
                <c:pt idx="940">
                  <c:v>213.95000000000007</c:v>
                </c:pt>
                <c:pt idx="941">
                  <c:v>208.62</c:v>
                </c:pt>
                <c:pt idx="942">
                  <c:v>204.75</c:v>
                </c:pt>
                <c:pt idx="943">
                  <c:v>204.79</c:v>
                </c:pt>
                <c:pt idx="944">
                  <c:v>207.38000000000085</c:v>
                </c:pt>
                <c:pt idx="945">
                  <c:v>211.23</c:v>
                </c:pt>
                <c:pt idx="946">
                  <c:v>215.54</c:v>
                </c:pt>
                <c:pt idx="947">
                  <c:v>219.83</c:v>
                </c:pt>
                <c:pt idx="948">
                  <c:v>223.84</c:v>
                </c:pt>
                <c:pt idx="949">
                  <c:v>227.4</c:v>
                </c:pt>
                <c:pt idx="950">
                  <c:v>230.42000000000004</c:v>
                </c:pt>
                <c:pt idx="951">
                  <c:v>232.86</c:v>
                </c:pt>
                <c:pt idx="952">
                  <c:v>234.73999999999998</c:v>
                </c:pt>
                <c:pt idx="953">
                  <c:v>236.08</c:v>
                </c:pt>
                <c:pt idx="954">
                  <c:v>236.92000000000004</c:v>
                </c:pt>
                <c:pt idx="955">
                  <c:v>237.32000000000085</c:v>
                </c:pt>
                <c:pt idx="956">
                  <c:v>237.36</c:v>
                </c:pt>
                <c:pt idx="957">
                  <c:v>237.07</c:v>
                </c:pt>
                <c:pt idx="958">
                  <c:v>236.54</c:v>
                </c:pt>
                <c:pt idx="959">
                  <c:v>235.79</c:v>
                </c:pt>
                <c:pt idx="960">
                  <c:v>234.89000000000001</c:v>
                </c:pt>
                <c:pt idx="961">
                  <c:v>233.87</c:v>
                </c:pt>
                <c:pt idx="962">
                  <c:v>232.75</c:v>
                </c:pt>
                <c:pt idx="963">
                  <c:v>231.59</c:v>
                </c:pt>
                <c:pt idx="964">
                  <c:v>230.38000000000085</c:v>
                </c:pt>
                <c:pt idx="965">
                  <c:v>229.17</c:v>
                </c:pt>
                <c:pt idx="966">
                  <c:v>227.95000000000007</c:v>
                </c:pt>
                <c:pt idx="967">
                  <c:v>226.75</c:v>
                </c:pt>
                <c:pt idx="968">
                  <c:v>225.56</c:v>
                </c:pt>
                <c:pt idx="969">
                  <c:v>224.41</c:v>
                </c:pt>
                <c:pt idx="970">
                  <c:v>223.29</c:v>
                </c:pt>
                <c:pt idx="971">
                  <c:v>222.20999999999998</c:v>
                </c:pt>
                <c:pt idx="972">
                  <c:v>221.18</c:v>
                </c:pt>
                <c:pt idx="973">
                  <c:v>220.18</c:v>
                </c:pt>
                <c:pt idx="974">
                  <c:v>219.23</c:v>
                </c:pt>
                <c:pt idx="975">
                  <c:v>218.32000000000085</c:v>
                </c:pt>
                <c:pt idx="976">
                  <c:v>217.46</c:v>
                </c:pt>
                <c:pt idx="977">
                  <c:v>216.64</c:v>
                </c:pt>
                <c:pt idx="978">
                  <c:v>215.86</c:v>
                </c:pt>
                <c:pt idx="979">
                  <c:v>215.12</c:v>
                </c:pt>
                <c:pt idx="980">
                  <c:v>214.43</c:v>
                </c:pt>
                <c:pt idx="981">
                  <c:v>213.76999999999998</c:v>
                </c:pt>
                <c:pt idx="982">
                  <c:v>213.15</c:v>
                </c:pt>
                <c:pt idx="983">
                  <c:v>212.56</c:v>
                </c:pt>
                <c:pt idx="984">
                  <c:v>212.01</c:v>
                </c:pt>
                <c:pt idx="985">
                  <c:v>211.49</c:v>
                </c:pt>
                <c:pt idx="986">
                  <c:v>211.01</c:v>
                </c:pt>
                <c:pt idx="987">
                  <c:v>210.55</c:v>
                </c:pt>
                <c:pt idx="988">
                  <c:v>210.12</c:v>
                </c:pt>
                <c:pt idx="989">
                  <c:v>209.72</c:v>
                </c:pt>
                <c:pt idx="990">
                  <c:v>209.34</c:v>
                </c:pt>
                <c:pt idx="991">
                  <c:v>208.99</c:v>
                </c:pt>
                <c:pt idx="992">
                  <c:v>208.66</c:v>
                </c:pt>
                <c:pt idx="993">
                  <c:v>208.35000000000085</c:v>
                </c:pt>
                <c:pt idx="994">
                  <c:v>208.07</c:v>
                </c:pt>
                <c:pt idx="995">
                  <c:v>207.8</c:v>
                </c:pt>
                <c:pt idx="996">
                  <c:v>207.55</c:v>
                </c:pt>
                <c:pt idx="997">
                  <c:v>207.32000000000085</c:v>
                </c:pt>
                <c:pt idx="998">
                  <c:v>207.10999999999999</c:v>
                </c:pt>
                <c:pt idx="999">
                  <c:v>206.92000000000004</c:v>
                </c:pt>
                <c:pt idx="1000">
                  <c:v>206.73999999999998</c:v>
                </c:pt>
                <c:pt idx="1001">
                  <c:v>206.57</c:v>
                </c:pt>
                <c:pt idx="1002">
                  <c:v>206.42000000000004</c:v>
                </c:pt>
                <c:pt idx="1003">
                  <c:v>206.29</c:v>
                </c:pt>
                <c:pt idx="1004">
                  <c:v>206.16</c:v>
                </c:pt>
                <c:pt idx="1005">
                  <c:v>206.05</c:v>
                </c:pt>
                <c:pt idx="1006">
                  <c:v>205.95000000000007</c:v>
                </c:pt>
                <c:pt idx="1007">
                  <c:v>205.86</c:v>
                </c:pt>
                <c:pt idx="1008">
                  <c:v>205.78</c:v>
                </c:pt>
                <c:pt idx="1009">
                  <c:v>205.70999999999998</c:v>
                </c:pt>
                <c:pt idx="1010">
                  <c:v>205.65</c:v>
                </c:pt>
                <c:pt idx="1011">
                  <c:v>205.6</c:v>
                </c:pt>
                <c:pt idx="1012">
                  <c:v>205.55</c:v>
                </c:pt>
                <c:pt idx="1013">
                  <c:v>205.52</c:v>
                </c:pt>
                <c:pt idx="1014">
                  <c:v>205.49</c:v>
                </c:pt>
                <c:pt idx="1015">
                  <c:v>205.48000000000027</c:v>
                </c:pt>
                <c:pt idx="1016">
                  <c:v>205.46</c:v>
                </c:pt>
                <c:pt idx="1017">
                  <c:v>205.46</c:v>
                </c:pt>
                <c:pt idx="1018">
                  <c:v>205.46</c:v>
                </c:pt>
                <c:pt idx="1019">
                  <c:v>205.47</c:v>
                </c:pt>
                <c:pt idx="1020">
                  <c:v>205.49</c:v>
                </c:pt>
                <c:pt idx="1021">
                  <c:v>205.51</c:v>
                </c:pt>
                <c:pt idx="1022">
                  <c:v>205.53</c:v>
                </c:pt>
                <c:pt idx="1023">
                  <c:v>205.56</c:v>
                </c:pt>
                <c:pt idx="1024">
                  <c:v>205.6</c:v>
                </c:pt>
                <c:pt idx="1025">
                  <c:v>205.64</c:v>
                </c:pt>
                <c:pt idx="1026">
                  <c:v>205.69</c:v>
                </c:pt>
                <c:pt idx="1027">
                  <c:v>205.73999999999998</c:v>
                </c:pt>
                <c:pt idx="1028">
                  <c:v>205.79</c:v>
                </c:pt>
                <c:pt idx="1029">
                  <c:v>205.85000000000085</c:v>
                </c:pt>
                <c:pt idx="1030">
                  <c:v>205.91</c:v>
                </c:pt>
                <c:pt idx="1031">
                  <c:v>205.98000000000027</c:v>
                </c:pt>
                <c:pt idx="1032">
                  <c:v>206.05</c:v>
                </c:pt>
                <c:pt idx="1033">
                  <c:v>206.12</c:v>
                </c:pt>
                <c:pt idx="1034">
                  <c:v>206.2</c:v>
                </c:pt>
                <c:pt idx="1035">
                  <c:v>206.28</c:v>
                </c:pt>
                <c:pt idx="1036">
                  <c:v>206.36</c:v>
                </c:pt>
                <c:pt idx="1037">
                  <c:v>206.45000000000007</c:v>
                </c:pt>
                <c:pt idx="1038">
                  <c:v>206.54</c:v>
                </c:pt>
                <c:pt idx="1039">
                  <c:v>206.63</c:v>
                </c:pt>
                <c:pt idx="1040">
                  <c:v>206.73</c:v>
                </c:pt>
                <c:pt idx="1041">
                  <c:v>206.82000000000085</c:v>
                </c:pt>
                <c:pt idx="1042">
                  <c:v>206.92000000000004</c:v>
                </c:pt>
                <c:pt idx="1043">
                  <c:v>207.02</c:v>
                </c:pt>
                <c:pt idx="1044">
                  <c:v>207.13</c:v>
                </c:pt>
                <c:pt idx="1045">
                  <c:v>207.23999999999998</c:v>
                </c:pt>
                <c:pt idx="1046">
                  <c:v>207.34</c:v>
                </c:pt>
                <c:pt idx="1047">
                  <c:v>207.46</c:v>
                </c:pt>
                <c:pt idx="1048">
                  <c:v>207.57</c:v>
                </c:pt>
                <c:pt idx="1049">
                  <c:v>207.68</c:v>
                </c:pt>
                <c:pt idx="1050">
                  <c:v>207.8</c:v>
                </c:pt>
                <c:pt idx="1051">
                  <c:v>207.92000000000004</c:v>
                </c:pt>
                <c:pt idx="1052">
                  <c:v>208.04</c:v>
                </c:pt>
                <c:pt idx="1053">
                  <c:v>208.16</c:v>
                </c:pt>
                <c:pt idx="1054">
                  <c:v>208.28</c:v>
                </c:pt>
                <c:pt idx="1055">
                  <c:v>208.41</c:v>
                </c:pt>
                <c:pt idx="1056">
                  <c:v>208.53</c:v>
                </c:pt>
                <c:pt idx="1057">
                  <c:v>208.66</c:v>
                </c:pt>
                <c:pt idx="1058">
                  <c:v>208.79</c:v>
                </c:pt>
                <c:pt idx="1059">
                  <c:v>208.92000000000004</c:v>
                </c:pt>
                <c:pt idx="1060">
                  <c:v>209.05</c:v>
                </c:pt>
                <c:pt idx="1061">
                  <c:v>209.19</c:v>
                </c:pt>
                <c:pt idx="1062">
                  <c:v>209.32000000000085</c:v>
                </c:pt>
                <c:pt idx="1063">
                  <c:v>209.46</c:v>
                </c:pt>
                <c:pt idx="1064">
                  <c:v>209.59</c:v>
                </c:pt>
                <c:pt idx="1065">
                  <c:v>209.73</c:v>
                </c:pt>
                <c:pt idx="1066">
                  <c:v>209.87</c:v>
                </c:pt>
                <c:pt idx="1067">
                  <c:v>210.01</c:v>
                </c:pt>
                <c:pt idx="1068">
                  <c:v>210.15</c:v>
                </c:pt>
                <c:pt idx="1069">
                  <c:v>210.29</c:v>
                </c:pt>
                <c:pt idx="1070">
                  <c:v>210.43</c:v>
                </c:pt>
                <c:pt idx="1071">
                  <c:v>210.58</c:v>
                </c:pt>
                <c:pt idx="1072">
                  <c:v>210.72</c:v>
                </c:pt>
                <c:pt idx="1073">
                  <c:v>210.87</c:v>
                </c:pt>
                <c:pt idx="1074">
                  <c:v>211.01</c:v>
                </c:pt>
                <c:pt idx="1075">
                  <c:v>211.16</c:v>
                </c:pt>
                <c:pt idx="1076">
                  <c:v>211.31</c:v>
                </c:pt>
                <c:pt idx="1077">
                  <c:v>211.46</c:v>
                </c:pt>
                <c:pt idx="1078">
                  <c:v>211.60999999999999</c:v>
                </c:pt>
                <c:pt idx="1079">
                  <c:v>211.76</c:v>
                </c:pt>
                <c:pt idx="1080">
                  <c:v>211.91</c:v>
                </c:pt>
                <c:pt idx="1081">
                  <c:v>212.06</c:v>
                </c:pt>
                <c:pt idx="1082">
                  <c:v>212.20999999999998</c:v>
                </c:pt>
                <c:pt idx="1083">
                  <c:v>212.36</c:v>
                </c:pt>
                <c:pt idx="1084">
                  <c:v>212.52</c:v>
                </c:pt>
                <c:pt idx="1085">
                  <c:v>212.67</c:v>
                </c:pt>
                <c:pt idx="1086">
                  <c:v>212.83</c:v>
                </c:pt>
                <c:pt idx="1087">
                  <c:v>212.98000000000027</c:v>
                </c:pt>
                <c:pt idx="1088">
                  <c:v>213.14</c:v>
                </c:pt>
                <c:pt idx="1089">
                  <c:v>213.29</c:v>
                </c:pt>
                <c:pt idx="1090">
                  <c:v>213.45000000000007</c:v>
                </c:pt>
                <c:pt idx="1091">
                  <c:v>213.60999999999999</c:v>
                </c:pt>
                <c:pt idx="1092">
                  <c:v>213.76</c:v>
                </c:pt>
                <c:pt idx="1093">
                  <c:v>213.92000000000004</c:v>
                </c:pt>
                <c:pt idx="1094">
                  <c:v>214.08</c:v>
                </c:pt>
                <c:pt idx="1095">
                  <c:v>214.23999999999998</c:v>
                </c:pt>
                <c:pt idx="1096">
                  <c:v>214.4</c:v>
                </c:pt>
                <c:pt idx="1097">
                  <c:v>214.56</c:v>
                </c:pt>
                <c:pt idx="1098">
                  <c:v>214.72</c:v>
                </c:pt>
                <c:pt idx="1099">
                  <c:v>214.88000000000085</c:v>
                </c:pt>
                <c:pt idx="1100">
                  <c:v>215.04</c:v>
                </c:pt>
                <c:pt idx="1101">
                  <c:v>215.2</c:v>
                </c:pt>
                <c:pt idx="1102">
                  <c:v>215.36</c:v>
                </c:pt>
                <c:pt idx="1103">
                  <c:v>215.52</c:v>
                </c:pt>
                <c:pt idx="1104">
                  <c:v>215.69</c:v>
                </c:pt>
                <c:pt idx="1105">
                  <c:v>215.85000000000085</c:v>
                </c:pt>
                <c:pt idx="1106">
                  <c:v>216.01</c:v>
                </c:pt>
                <c:pt idx="1107">
                  <c:v>216.17</c:v>
                </c:pt>
                <c:pt idx="1108">
                  <c:v>216.34</c:v>
                </c:pt>
                <c:pt idx="1109">
                  <c:v>216.5</c:v>
                </c:pt>
                <c:pt idx="1110">
                  <c:v>216.66</c:v>
                </c:pt>
                <c:pt idx="1111">
                  <c:v>216.83</c:v>
                </c:pt>
                <c:pt idx="1112">
                  <c:v>216.99</c:v>
                </c:pt>
                <c:pt idx="1113">
                  <c:v>217.16</c:v>
                </c:pt>
                <c:pt idx="1114">
                  <c:v>217.32000000000085</c:v>
                </c:pt>
                <c:pt idx="1115">
                  <c:v>217.49</c:v>
                </c:pt>
                <c:pt idx="1116">
                  <c:v>217.65</c:v>
                </c:pt>
                <c:pt idx="1117">
                  <c:v>217.82000000000085</c:v>
                </c:pt>
                <c:pt idx="1118">
                  <c:v>217.99</c:v>
                </c:pt>
                <c:pt idx="1119">
                  <c:v>218.15</c:v>
                </c:pt>
                <c:pt idx="1120">
                  <c:v>218.32000000000085</c:v>
                </c:pt>
                <c:pt idx="1121">
                  <c:v>218.49</c:v>
                </c:pt>
                <c:pt idx="1122">
                  <c:v>218.65</c:v>
                </c:pt>
                <c:pt idx="1123">
                  <c:v>218.82000000000085</c:v>
                </c:pt>
                <c:pt idx="1124">
                  <c:v>218.99</c:v>
                </c:pt>
                <c:pt idx="1125">
                  <c:v>219.15</c:v>
                </c:pt>
                <c:pt idx="1126">
                  <c:v>219.32000000000085</c:v>
                </c:pt>
                <c:pt idx="1127">
                  <c:v>219.49</c:v>
                </c:pt>
                <c:pt idx="1128">
                  <c:v>219.66</c:v>
                </c:pt>
                <c:pt idx="1129">
                  <c:v>219.83</c:v>
                </c:pt>
                <c:pt idx="1130">
                  <c:v>219.99</c:v>
                </c:pt>
                <c:pt idx="1131">
                  <c:v>220.16</c:v>
                </c:pt>
                <c:pt idx="1132">
                  <c:v>220.33</c:v>
                </c:pt>
                <c:pt idx="1133">
                  <c:v>220.5</c:v>
                </c:pt>
                <c:pt idx="1134">
                  <c:v>220.67</c:v>
                </c:pt>
                <c:pt idx="1135">
                  <c:v>220.84</c:v>
                </c:pt>
                <c:pt idx="1136">
                  <c:v>221.01</c:v>
                </c:pt>
                <c:pt idx="1137">
                  <c:v>221.18</c:v>
                </c:pt>
                <c:pt idx="1138">
                  <c:v>221.34</c:v>
                </c:pt>
                <c:pt idx="1139">
                  <c:v>221.51</c:v>
                </c:pt>
                <c:pt idx="1140">
                  <c:v>221.68</c:v>
                </c:pt>
                <c:pt idx="1141">
                  <c:v>221.85000000000085</c:v>
                </c:pt>
                <c:pt idx="1142">
                  <c:v>222.02</c:v>
                </c:pt>
                <c:pt idx="1143">
                  <c:v>222.19</c:v>
                </c:pt>
                <c:pt idx="1144">
                  <c:v>222.36</c:v>
                </c:pt>
                <c:pt idx="1145">
                  <c:v>222.53</c:v>
                </c:pt>
                <c:pt idx="1146">
                  <c:v>222.7</c:v>
                </c:pt>
                <c:pt idx="1147">
                  <c:v>222.87</c:v>
                </c:pt>
                <c:pt idx="1148">
                  <c:v>223.04</c:v>
                </c:pt>
                <c:pt idx="1149">
                  <c:v>223.20999999999998</c:v>
                </c:pt>
                <c:pt idx="1150">
                  <c:v>223.38000000000085</c:v>
                </c:pt>
                <c:pt idx="1151">
                  <c:v>223.56</c:v>
                </c:pt>
                <c:pt idx="1152">
                  <c:v>223.73</c:v>
                </c:pt>
                <c:pt idx="1153">
                  <c:v>223.9</c:v>
                </c:pt>
                <c:pt idx="1154">
                  <c:v>224.07</c:v>
                </c:pt>
                <c:pt idx="1155">
                  <c:v>224.23999999999998</c:v>
                </c:pt>
                <c:pt idx="1156">
                  <c:v>224.41</c:v>
                </c:pt>
                <c:pt idx="1157">
                  <c:v>224.58</c:v>
                </c:pt>
                <c:pt idx="1158">
                  <c:v>224.75</c:v>
                </c:pt>
                <c:pt idx="1159">
                  <c:v>224.92000000000004</c:v>
                </c:pt>
                <c:pt idx="1160">
                  <c:v>225.09</c:v>
                </c:pt>
                <c:pt idx="1161">
                  <c:v>225.26999999999998</c:v>
                </c:pt>
                <c:pt idx="1162">
                  <c:v>225.44</c:v>
                </c:pt>
                <c:pt idx="1163">
                  <c:v>225.60999999999999</c:v>
                </c:pt>
                <c:pt idx="1164">
                  <c:v>225.78</c:v>
                </c:pt>
                <c:pt idx="1165">
                  <c:v>225.95000000000007</c:v>
                </c:pt>
                <c:pt idx="1166">
                  <c:v>226.12</c:v>
                </c:pt>
                <c:pt idx="1167">
                  <c:v>226.3</c:v>
                </c:pt>
                <c:pt idx="1168">
                  <c:v>226.47</c:v>
                </c:pt>
                <c:pt idx="1169">
                  <c:v>226.64</c:v>
                </c:pt>
                <c:pt idx="1170">
                  <c:v>226.81</c:v>
                </c:pt>
                <c:pt idx="1171">
                  <c:v>226.98000000000027</c:v>
                </c:pt>
                <c:pt idx="1172">
                  <c:v>227.15</c:v>
                </c:pt>
                <c:pt idx="1173">
                  <c:v>227.33</c:v>
                </c:pt>
                <c:pt idx="1174">
                  <c:v>227.5</c:v>
                </c:pt>
                <c:pt idx="1175">
                  <c:v>227.67</c:v>
                </c:pt>
                <c:pt idx="1176">
                  <c:v>227.84</c:v>
                </c:pt>
                <c:pt idx="1177">
                  <c:v>228.01</c:v>
                </c:pt>
                <c:pt idx="1178">
                  <c:v>228.19</c:v>
                </c:pt>
                <c:pt idx="1179">
                  <c:v>228.36</c:v>
                </c:pt>
                <c:pt idx="1180">
                  <c:v>228.53</c:v>
                </c:pt>
                <c:pt idx="1181">
                  <c:v>228.7</c:v>
                </c:pt>
                <c:pt idx="1182">
                  <c:v>228.88000000000085</c:v>
                </c:pt>
                <c:pt idx="1183">
                  <c:v>229.05</c:v>
                </c:pt>
                <c:pt idx="1184">
                  <c:v>229.22</c:v>
                </c:pt>
                <c:pt idx="1185">
                  <c:v>229.39000000000001</c:v>
                </c:pt>
                <c:pt idx="1186">
                  <c:v>229.57</c:v>
                </c:pt>
                <c:pt idx="1187">
                  <c:v>229.73999999999998</c:v>
                </c:pt>
                <c:pt idx="1188">
                  <c:v>229.91</c:v>
                </c:pt>
                <c:pt idx="1189">
                  <c:v>230.08</c:v>
                </c:pt>
                <c:pt idx="1190">
                  <c:v>230.26</c:v>
                </c:pt>
                <c:pt idx="1191">
                  <c:v>230.43</c:v>
                </c:pt>
                <c:pt idx="1192">
                  <c:v>230.6</c:v>
                </c:pt>
                <c:pt idx="1193">
                  <c:v>230.76999999999998</c:v>
                </c:pt>
                <c:pt idx="1194">
                  <c:v>230.95000000000007</c:v>
                </c:pt>
                <c:pt idx="1195">
                  <c:v>231.12</c:v>
                </c:pt>
                <c:pt idx="1196">
                  <c:v>231.29</c:v>
                </c:pt>
                <c:pt idx="1197">
                  <c:v>231.46</c:v>
                </c:pt>
                <c:pt idx="1198">
                  <c:v>231.64</c:v>
                </c:pt>
                <c:pt idx="1199">
                  <c:v>231.81</c:v>
                </c:pt>
                <c:pt idx="1200">
                  <c:v>231.98000000000027</c:v>
                </c:pt>
                <c:pt idx="1201">
                  <c:v>232.16</c:v>
                </c:pt>
                <c:pt idx="1202">
                  <c:v>232.33</c:v>
                </c:pt>
                <c:pt idx="1203">
                  <c:v>232.5</c:v>
                </c:pt>
                <c:pt idx="1204">
                  <c:v>232.67</c:v>
                </c:pt>
                <c:pt idx="1205">
                  <c:v>232.85000000000085</c:v>
                </c:pt>
                <c:pt idx="1206">
                  <c:v>233.02</c:v>
                </c:pt>
                <c:pt idx="1207">
                  <c:v>233.19</c:v>
                </c:pt>
                <c:pt idx="1208">
                  <c:v>233.37</c:v>
                </c:pt>
                <c:pt idx="1209">
                  <c:v>233.54</c:v>
                </c:pt>
                <c:pt idx="1210">
                  <c:v>233.70999999999998</c:v>
                </c:pt>
                <c:pt idx="1211">
                  <c:v>233.88000000000085</c:v>
                </c:pt>
                <c:pt idx="1212">
                  <c:v>234.06</c:v>
                </c:pt>
                <c:pt idx="1213">
                  <c:v>234.23</c:v>
                </c:pt>
                <c:pt idx="1214">
                  <c:v>234.4</c:v>
                </c:pt>
                <c:pt idx="1215">
                  <c:v>234.58</c:v>
                </c:pt>
                <c:pt idx="1216">
                  <c:v>234.75</c:v>
                </c:pt>
                <c:pt idx="1217">
                  <c:v>234.92000000000004</c:v>
                </c:pt>
                <c:pt idx="1218">
                  <c:v>235.1</c:v>
                </c:pt>
                <c:pt idx="1219">
                  <c:v>235.26999999999998</c:v>
                </c:pt>
                <c:pt idx="1220">
                  <c:v>235.44</c:v>
                </c:pt>
                <c:pt idx="1221">
                  <c:v>235.62</c:v>
                </c:pt>
                <c:pt idx="1222">
                  <c:v>235.79</c:v>
                </c:pt>
                <c:pt idx="1223">
                  <c:v>235.96</c:v>
                </c:pt>
                <c:pt idx="1224">
                  <c:v>236.14</c:v>
                </c:pt>
                <c:pt idx="1225">
                  <c:v>236.31</c:v>
                </c:pt>
                <c:pt idx="1226">
                  <c:v>236.48000000000027</c:v>
                </c:pt>
                <c:pt idx="1227">
                  <c:v>236.66</c:v>
                </c:pt>
                <c:pt idx="1228">
                  <c:v>236.83</c:v>
                </c:pt>
                <c:pt idx="1229">
                  <c:v>237</c:v>
                </c:pt>
                <c:pt idx="1230">
                  <c:v>237.18</c:v>
                </c:pt>
                <c:pt idx="1231">
                  <c:v>237.35000000000085</c:v>
                </c:pt>
                <c:pt idx="1232">
                  <c:v>237.52</c:v>
                </c:pt>
                <c:pt idx="1233">
                  <c:v>237.7</c:v>
                </c:pt>
                <c:pt idx="1234">
                  <c:v>237.87</c:v>
                </c:pt>
                <c:pt idx="1235">
                  <c:v>238.04</c:v>
                </c:pt>
                <c:pt idx="1236">
                  <c:v>238.22</c:v>
                </c:pt>
                <c:pt idx="1237">
                  <c:v>238.39000000000001</c:v>
                </c:pt>
                <c:pt idx="1238">
                  <c:v>238.56</c:v>
                </c:pt>
                <c:pt idx="1239">
                  <c:v>238.73999999999998</c:v>
                </c:pt>
                <c:pt idx="1240">
                  <c:v>238.91</c:v>
                </c:pt>
                <c:pt idx="1241">
                  <c:v>239.09</c:v>
                </c:pt>
                <c:pt idx="1242">
                  <c:v>239.26</c:v>
                </c:pt>
                <c:pt idx="1243">
                  <c:v>239.43</c:v>
                </c:pt>
                <c:pt idx="1244">
                  <c:v>239.60999999999999</c:v>
                </c:pt>
                <c:pt idx="1245">
                  <c:v>239.78</c:v>
                </c:pt>
                <c:pt idx="1246">
                  <c:v>239.95000000000007</c:v>
                </c:pt>
                <c:pt idx="1247">
                  <c:v>240.13</c:v>
                </c:pt>
                <c:pt idx="1248">
                  <c:v>240.3</c:v>
                </c:pt>
                <c:pt idx="1249">
                  <c:v>240.48000000000027</c:v>
                </c:pt>
                <c:pt idx="1250">
                  <c:v>240.65</c:v>
                </c:pt>
                <c:pt idx="1251">
                  <c:v>240.82000000000085</c:v>
                </c:pt>
                <c:pt idx="1252">
                  <c:v>241</c:v>
                </c:pt>
                <c:pt idx="1253">
                  <c:v>241.17</c:v>
                </c:pt>
                <c:pt idx="1254">
                  <c:v>241.34</c:v>
                </c:pt>
                <c:pt idx="1255">
                  <c:v>241.52</c:v>
                </c:pt>
                <c:pt idx="1256">
                  <c:v>241.69</c:v>
                </c:pt>
                <c:pt idx="1257">
                  <c:v>241.87</c:v>
                </c:pt>
                <c:pt idx="1258">
                  <c:v>242.04</c:v>
                </c:pt>
                <c:pt idx="1259">
                  <c:v>242.20999999999998</c:v>
                </c:pt>
                <c:pt idx="1260">
                  <c:v>242.39000000000001</c:v>
                </c:pt>
                <c:pt idx="1261">
                  <c:v>242.56</c:v>
                </c:pt>
                <c:pt idx="1262">
                  <c:v>242.73999999999998</c:v>
                </c:pt>
                <c:pt idx="1263">
                  <c:v>242.91</c:v>
                </c:pt>
                <c:pt idx="1264">
                  <c:v>243.09</c:v>
                </c:pt>
                <c:pt idx="1265">
                  <c:v>243.26</c:v>
                </c:pt>
                <c:pt idx="1266">
                  <c:v>243.43</c:v>
                </c:pt>
                <c:pt idx="1267">
                  <c:v>243.60999999999999</c:v>
                </c:pt>
                <c:pt idx="1268">
                  <c:v>243.78</c:v>
                </c:pt>
                <c:pt idx="1269">
                  <c:v>243.96</c:v>
                </c:pt>
                <c:pt idx="1270">
                  <c:v>244.13</c:v>
                </c:pt>
                <c:pt idx="1271">
                  <c:v>244.31</c:v>
                </c:pt>
                <c:pt idx="1272">
                  <c:v>244.48000000000027</c:v>
                </c:pt>
                <c:pt idx="1273">
                  <c:v>244.65</c:v>
                </c:pt>
                <c:pt idx="1274">
                  <c:v>244.83</c:v>
                </c:pt>
                <c:pt idx="1275">
                  <c:v>245</c:v>
                </c:pt>
                <c:pt idx="1276">
                  <c:v>245.18</c:v>
                </c:pt>
                <c:pt idx="1277">
                  <c:v>245.35000000000085</c:v>
                </c:pt>
                <c:pt idx="1278">
                  <c:v>245.53</c:v>
                </c:pt>
                <c:pt idx="1279">
                  <c:v>245.7</c:v>
                </c:pt>
                <c:pt idx="1280">
                  <c:v>245.88000000000085</c:v>
                </c:pt>
                <c:pt idx="1281">
                  <c:v>246.05</c:v>
                </c:pt>
                <c:pt idx="1282">
                  <c:v>246.23</c:v>
                </c:pt>
                <c:pt idx="1283">
                  <c:v>246.4</c:v>
                </c:pt>
                <c:pt idx="1284">
                  <c:v>246.58</c:v>
                </c:pt>
                <c:pt idx="1285">
                  <c:v>246.75</c:v>
                </c:pt>
                <c:pt idx="1286">
                  <c:v>246.92000000000004</c:v>
                </c:pt>
                <c:pt idx="1287">
                  <c:v>247.1</c:v>
                </c:pt>
                <c:pt idx="1288">
                  <c:v>247.26999999999998</c:v>
                </c:pt>
                <c:pt idx="1289">
                  <c:v>247.45000000000007</c:v>
                </c:pt>
                <c:pt idx="1290">
                  <c:v>247.62</c:v>
                </c:pt>
                <c:pt idx="1291">
                  <c:v>247.8</c:v>
                </c:pt>
                <c:pt idx="1292">
                  <c:v>247.97</c:v>
                </c:pt>
                <c:pt idx="1293">
                  <c:v>248.15</c:v>
                </c:pt>
                <c:pt idx="1294">
                  <c:v>248.32000000000085</c:v>
                </c:pt>
                <c:pt idx="1295">
                  <c:v>248.5</c:v>
                </c:pt>
                <c:pt idx="1296">
                  <c:v>248.67</c:v>
                </c:pt>
                <c:pt idx="1297">
                  <c:v>248.85000000000085</c:v>
                </c:pt>
                <c:pt idx="1298">
                  <c:v>249.02</c:v>
                </c:pt>
                <c:pt idx="1299">
                  <c:v>249.2</c:v>
                </c:pt>
                <c:pt idx="1300">
                  <c:v>249.38000000000085</c:v>
                </c:pt>
                <c:pt idx="1301">
                  <c:v>249.55</c:v>
                </c:pt>
                <c:pt idx="1302">
                  <c:v>249.73</c:v>
                </c:pt>
                <c:pt idx="1303">
                  <c:v>249.9</c:v>
                </c:pt>
                <c:pt idx="1304">
                  <c:v>250.08</c:v>
                </c:pt>
                <c:pt idx="1305">
                  <c:v>250.25</c:v>
                </c:pt>
                <c:pt idx="1306">
                  <c:v>250.43</c:v>
                </c:pt>
                <c:pt idx="1307">
                  <c:v>250.6</c:v>
                </c:pt>
                <c:pt idx="1308">
                  <c:v>250.78</c:v>
                </c:pt>
                <c:pt idx="1309">
                  <c:v>250.95000000000007</c:v>
                </c:pt>
                <c:pt idx="1310">
                  <c:v>251.13</c:v>
                </c:pt>
                <c:pt idx="1311">
                  <c:v>251.3</c:v>
                </c:pt>
                <c:pt idx="1312">
                  <c:v>251.48000000000027</c:v>
                </c:pt>
                <c:pt idx="1313">
                  <c:v>251.66</c:v>
                </c:pt>
                <c:pt idx="1314">
                  <c:v>251.83</c:v>
                </c:pt>
                <c:pt idx="1315">
                  <c:v>252.01</c:v>
                </c:pt>
                <c:pt idx="1316">
                  <c:v>252.18</c:v>
                </c:pt>
                <c:pt idx="1317">
                  <c:v>252.36</c:v>
                </c:pt>
                <c:pt idx="1318">
                  <c:v>252.53</c:v>
                </c:pt>
                <c:pt idx="1319">
                  <c:v>252.70999999999998</c:v>
                </c:pt>
                <c:pt idx="1320">
                  <c:v>252.88000000000085</c:v>
                </c:pt>
                <c:pt idx="1321">
                  <c:v>253.06</c:v>
                </c:pt>
                <c:pt idx="1322">
                  <c:v>253.23999999999998</c:v>
                </c:pt>
                <c:pt idx="1323">
                  <c:v>253.41</c:v>
                </c:pt>
                <c:pt idx="1324">
                  <c:v>253.59</c:v>
                </c:pt>
                <c:pt idx="1325">
                  <c:v>253.76</c:v>
                </c:pt>
                <c:pt idx="1326">
                  <c:v>253.94</c:v>
                </c:pt>
                <c:pt idx="1327">
                  <c:v>254.10999999999999</c:v>
                </c:pt>
                <c:pt idx="1328">
                  <c:v>254.29</c:v>
                </c:pt>
                <c:pt idx="1329">
                  <c:v>254.46</c:v>
                </c:pt>
                <c:pt idx="1330">
                  <c:v>254.64</c:v>
                </c:pt>
                <c:pt idx="1331">
                  <c:v>254.82000000000085</c:v>
                </c:pt>
                <c:pt idx="1332">
                  <c:v>254.99</c:v>
                </c:pt>
                <c:pt idx="1333">
                  <c:v>255.17</c:v>
                </c:pt>
                <c:pt idx="1334">
                  <c:v>255.34</c:v>
                </c:pt>
                <c:pt idx="1335">
                  <c:v>255.52</c:v>
                </c:pt>
                <c:pt idx="1336">
                  <c:v>255.69</c:v>
                </c:pt>
                <c:pt idx="1337">
                  <c:v>255.87</c:v>
                </c:pt>
                <c:pt idx="1338">
                  <c:v>256.04000000000002</c:v>
                </c:pt>
                <c:pt idx="1339">
                  <c:v>256.22000000000003</c:v>
                </c:pt>
                <c:pt idx="1340">
                  <c:v>256.39</c:v>
                </c:pt>
                <c:pt idx="1341">
                  <c:v>256.57</c:v>
                </c:pt>
                <c:pt idx="1342">
                  <c:v>256.74</c:v>
                </c:pt>
                <c:pt idx="1343">
                  <c:v>256.91999999999899</c:v>
                </c:pt>
                <c:pt idx="1344">
                  <c:v>257.08999999999969</c:v>
                </c:pt>
                <c:pt idx="1345">
                  <c:v>257.27</c:v>
                </c:pt>
                <c:pt idx="1346">
                  <c:v>257.44</c:v>
                </c:pt>
                <c:pt idx="1347">
                  <c:v>257.62</c:v>
                </c:pt>
                <c:pt idx="1348">
                  <c:v>257.78999999999894</c:v>
                </c:pt>
                <c:pt idx="1349">
                  <c:v>257.97000000000003</c:v>
                </c:pt>
                <c:pt idx="1350">
                  <c:v>258.14000000000038</c:v>
                </c:pt>
                <c:pt idx="1351">
                  <c:v>258.32</c:v>
                </c:pt>
                <c:pt idx="1352">
                  <c:v>258.48999999999899</c:v>
                </c:pt>
                <c:pt idx="1353">
                  <c:v>258.66000000000008</c:v>
                </c:pt>
                <c:pt idx="1354">
                  <c:v>258.83999999999969</c:v>
                </c:pt>
                <c:pt idx="1355">
                  <c:v>259.01</c:v>
                </c:pt>
                <c:pt idx="1356">
                  <c:v>259.19</c:v>
                </c:pt>
                <c:pt idx="1357">
                  <c:v>259.36</c:v>
                </c:pt>
                <c:pt idx="1358">
                  <c:v>259.52999999999969</c:v>
                </c:pt>
                <c:pt idx="1359">
                  <c:v>259.70999999999964</c:v>
                </c:pt>
                <c:pt idx="1360">
                  <c:v>259.88</c:v>
                </c:pt>
                <c:pt idx="1361">
                  <c:v>260.05</c:v>
                </c:pt>
                <c:pt idx="1362">
                  <c:v>260.22000000000003</c:v>
                </c:pt>
                <c:pt idx="1363">
                  <c:v>260.39999999999969</c:v>
                </c:pt>
                <c:pt idx="1364">
                  <c:v>260.57</c:v>
                </c:pt>
                <c:pt idx="1365">
                  <c:v>260.74</c:v>
                </c:pt>
                <c:pt idx="1366">
                  <c:v>260.91000000000003</c:v>
                </c:pt>
                <c:pt idx="1367">
                  <c:v>261.08999999999969</c:v>
                </c:pt>
                <c:pt idx="1368">
                  <c:v>261.26</c:v>
                </c:pt>
                <c:pt idx="1369">
                  <c:v>261.42999999999893</c:v>
                </c:pt>
                <c:pt idx="1370">
                  <c:v>261.60000000000002</c:v>
                </c:pt>
                <c:pt idx="1371">
                  <c:v>261.77</c:v>
                </c:pt>
                <c:pt idx="1372">
                  <c:v>261.94</c:v>
                </c:pt>
                <c:pt idx="1373">
                  <c:v>262.11</c:v>
                </c:pt>
                <c:pt idx="1374">
                  <c:v>262.27999999999969</c:v>
                </c:pt>
                <c:pt idx="1375">
                  <c:v>262.45</c:v>
                </c:pt>
                <c:pt idx="1376">
                  <c:v>262.62</c:v>
                </c:pt>
                <c:pt idx="1377">
                  <c:v>262.78999999999894</c:v>
                </c:pt>
                <c:pt idx="1378">
                  <c:v>262.95999999999964</c:v>
                </c:pt>
                <c:pt idx="1379">
                  <c:v>263.12</c:v>
                </c:pt>
                <c:pt idx="1380">
                  <c:v>263.28999999999894</c:v>
                </c:pt>
                <c:pt idx="1381">
                  <c:v>263.45999999999964</c:v>
                </c:pt>
                <c:pt idx="1382">
                  <c:v>263.63</c:v>
                </c:pt>
                <c:pt idx="1383">
                  <c:v>263.78999999999894</c:v>
                </c:pt>
                <c:pt idx="1384">
                  <c:v>263.95999999999964</c:v>
                </c:pt>
                <c:pt idx="1385">
                  <c:v>264.13</c:v>
                </c:pt>
                <c:pt idx="1386">
                  <c:v>264.28999999999894</c:v>
                </c:pt>
                <c:pt idx="1387">
                  <c:v>264.45999999999964</c:v>
                </c:pt>
                <c:pt idx="1388">
                  <c:v>264.62</c:v>
                </c:pt>
                <c:pt idx="1389">
                  <c:v>264.77999999999969</c:v>
                </c:pt>
                <c:pt idx="1390">
                  <c:v>264.95</c:v>
                </c:pt>
                <c:pt idx="1391">
                  <c:v>265.11</c:v>
                </c:pt>
                <c:pt idx="1392">
                  <c:v>265.27</c:v>
                </c:pt>
                <c:pt idx="1393">
                  <c:v>265.42999999999893</c:v>
                </c:pt>
                <c:pt idx="1394">
                  <c:v>265.58999999999969</c:v>
                </c:pt>
                <c:pt idx="1395">
                  <c:v>265.75</c:v>
                </c:pt>
                <c:pt idx="1396">
                  <c:v>265.91000000000003</c:v>
                </c:pt>
                <c:pt idx="1397">
                  <c:v>266.07</c:v>
                </c:pt>
                <c:pt idx="1398">
                  <c:v>266.22999999999894</c:v>
                </c:pt>
                <c:pt idx="1399">
                  <c:v>266.39</c:v>
                </c:pt>
                <c:pt idx="1400">
                  <c:v>266.54000000000002</c:v>
                </c:pt>
                <c:pt idx="1401">
                  <c:v>266.7</c:v>
                </c:pt>
                <c:pt idx="1402">
                  <c:v>266.85000000000002</c:v>
                </c:pt>
                <c:pt idx="1403">
                  <c:v>267.01</c:v>
                </c:pt>
                <c:pt idx="1404">
                  <c:v>267.16000000000008</c:v>
                </c:pt>
                <c:pt idx="1405">
                  <c:v>267.31</c:v>
                </c:pt>
                <c:pt idx="1406">
                  <c:v>267.45999999999964</c:v>
                </c:pt>
                <c:pt idx="1407">
                  <c:v>267.61</c:v>
                </c:pt>
                <c:pt idx="1408">
                  <c:v>267.76</c:v>
                </c:pt>
                <c:pt idx="1409">
                  <c:v>267.91000000000003</c:v>
                </c:pt>
                <c:pt idx="1410">
                  <c:v>268.06</c:v>
                </c:pt>
                <c:pt idx="1411">
                  <c:v>268.2</c:v>
                </c:pt>
                <c:pt idx="1412">
                  <c:v>268.35000000000002</c:v>
                </c:pt>
                <c:pt idx="1413">
                  <c:v>268.48999999999899</c:v>
                </c:pt>
                <c:pt idx="1414">
                  <c:v>268.64000000000038</c:v>
                </c:pt>
                <c:pt idx="1415">
                  <c:v>268.77999999999969</c:v>
                </c:pt>
                <c:pt idx="1416">
                  <c:v>268.91999999999899</c:v>
                </c:pt>
                <c:pt idx="1417">
                  <c:v>269.06</c:v>
                </c:pt>
                <c:pt idx="1418">
                  <c:v>269.19</c:v>
                </c:pt>
                <c:pt idx="1419">
                  <c:v>269.33</c:v>
                </c:pt>
                <c:pt idx="1420">
                  <c:v>269.47000000000003</c:v>
                </c:pt>
                <c:pt idx="1421">
                  <c:v>269.60000000000002</c:v>
                </c:pt>
                <c:pt idx="1422">
                  <c:v>269.72999999999894</c:v>
                </c:pt>
                <c:pt idx="1423">
                  <c:v>269.86</c:v>
                </c:pt>
                <c:pt idx="1424">
                  <c:v>269.98999999999899</c:v>
                </c:pt>
                <c:pt idx="1425">
                  <c:v>270.12</c:v>
                </c:pt>
                <c:pt idx="1426">
                  <c:v>270.24</c:v>
                </c:pt>
                <c:pt idx="1427">
                  <c:v>270.37</c:v>
                </c:pt>
                <c:pt idx="1428">
                  <c:v>270.48999999999899</c:v>
                </c:pt>
                <c:pt idx="1429">
                  <c:v>270.61</c:v>
                </c:pt>
                <c:pt idx="1430">
                  <c:v>270.72999999999894</c:v>
                </c:pt>
                <c:pt idx="1431">
                  <c:v>270.85000000000002</c:v>
                </c:pt>
                <c:pt idx="1432">
                  <c:v>270.95999999999964</c:v>
                </c:pt>
                <c:pt idx="1433">
                  <c:v>271.07</c:v>
                </c:pt>
                <c:pt idx="1434">
                  <c:v>271.19</c:v>
                </c:pt>
                <c:pt idx="1435">
                  <c:v>271.28999999999894</c:v>
                </c:pt>
                <c:pt idx="1436">
                  <c:v>271.39999999999969</c:v>
                </c:pt>
                <c:pt idx="1437">
                  <c:v>271.51</c:v>
                </c:pt>
                <c:pt idx="1438">
                  <c:v>271.61</c:v>
                </c:pt>
                <c:pt idx="1439">
                  <c:v>271.70999999999964</c:v>
                </c:pt>
                <c:pt idx="1440">
                  <c:v>271.81</c:v>
                </c:pt>
                <c:pt idx="1441">
                  <c:v>271.89999999999969</c:v>
                </c:pt>
                <c:pt idx="1442">
                  <c:v>272</c:v>
                </c:pt>
                <c:pt idx="1443">
                  <c:v>272.08999999999969</c:v>
                </c:pt>
                <c:pt idx="1444">
                  <c:v>272.17</c:v>
                </c:pt>
                <c:pt idx="1445">
                  <c:v>272.26</c:v>
                </c:pt>
                <c:pt idx="1446">
                  <c:v>272.33999999999969</c:v>
                </c:pt>
                <c:pt idx="1447">
                  <c:v>272.41999999999899</c:v>
                </c:pt>
                <c:pt idx="1448">
                  <c:v>272.5</c:v>
                </c:pt>
                <c:pt idx="1449">
                  <c:v>272.57</c:v>
                </c:pt>
                <c:pt idx="1450">
                  <c:v>272.64999999999998</c:v>
                </c:pt>
                <c:pt idx="1451">
                  <c:v>272.70999999999964</c:v>
                </c:pt>
                <c:pt idx="1452">
                  <c:v>272.77999999999969</c:v>
                </c:pt>
                <c:pt idx="1453">
                  <c:v>272.83999999999969</c:v>
                </c:pt>
                <c:pt idx="1454">
                  <c:v>272.89999999999969</c:v>
                </c:pt>
                <c:pt idx="1455">
                  <c:v>272.95999999999964</c:v>
                </c:pt>
                <c:pt idx="1456">
                  <c:v>273.01</c:v>
                </c:pt>
                <c:pt idx="1457">
                  <c:v>273.06</c:v>
                </c:pt>
                <c:pt idx="1458">
                  <c:v>273.11</c:v>
                </c:pt>
                <c:pt idx="1459">
                  <c:v>273.14999999999998</c:v>
                </c:pt>
                <c:pt idx="1460">
                  <c:v>273.19</c:v>
                </c:pt>
                <c:pt idx="1461">
                  <c:v>273.22999999999894</c:v>
                </c:pt>
                <c:pt idx="1462">
                  <c:v>273.26</c:v>
                </c:pt>
                <c:pt idx="1463">
                  <c:v>273.28999999999894</c:v>
                </c:pt>
                <c:pt idx="1464">
                  <c:v>273.32</c:v>
                </c:pt>
                <c:pt idx="1465">
                  <c:v>273.33999999999969</c:v>
                </c:pt>
                <c:pt idx="1466">
                  <c:v>273.36</c:v>
                </c:pt>
                <c:pt idx="1467">
                  <c:v>273.37</c:v>
                </c:pt>
                <c:pt idx="1468">
                  <c:v>273.38</c:v>
                </c:pt>
                <c:pt idx="1469">
                  <c:v>273.39</c:v>
                </c:pt>
                <c:pt idx="1470">
                  <c:v>273.39</c:v>
                </c:pt>
                <c:pt idx="1471">
                  <c:v>273.39</c:v>
                </c:pt>
                <c:pt idx="1472">
                  <c:v>273.39</c:v>
                </c:pt>
                <c:pt idx="1473">
                  <c:v>273.38</c:v>
                </c:pt>
                <c:pt idx="1474">
                  <c:v>273.37</c:v>
                </c:pt>
                <c:pt idx="1475">
                  <c:v>273.35000000000002</c:v>
                </c:pt>
                <c:pt idx="1476">
                  <c:v>273.33</c:v>
                </c:pt>
                <c:pt idx="1477">
                  <c:v>273.3</c:v>
                </c:pt>
                <c:pt idx="1478">
                  <c:v>273.27999999999969</c:v>
                </c:pt>
                <c:pt idx="1479">
                  <c:v>273.24</c:v>
                </c:pt>
                <c:pt idx="1480">
                  <c:v>273.2</c:v>
                </c:pt>
                <c:pt idx="1481">
                  <c:v>273.16000000000008</c:v>
                </c:pt>
                <c:pt idx="1482">
                  <c:v>273.12</c:v>
                </c:pt>
                <c:pt idx="1483">
                  <c:v>273.07</c:v>
                </c:pt>
                <c:pt idx="1484">
                  <c:v>273.01</c:v>
                </c:pt>
                <c:pt idx="1485">
                  <c:v>272.95</c:v>
                </c:pt>
                <c:pt idx="1486">
                  <c:v>272.89</c:v>
                </c:pt>
                <c:pt idx="1487">
                  <c:v>272.82</c:v>
                </c:pt>
                <c:pt idx="1488">
                  <c:v>272.75</c:v>
                </c:pt>
                <c:pt idx="1489">
                  <c:v>272.68</c:v>
                </c:pt>
                <c:pt idx="1490">
                  <c:v>272.60000000000002</c:v>
                </c:pt>
                <c:pt idx="1491">
                  <c:v>272.51</c:v>
                </c:pt>
                <c:pt idx="1492">
                  <c:v>272.42999999999893</c:v>
                </c:pt>
                <c:pt idx="1493">
                  <c:v>272.33</c:v>
                </c:pt>
                <c:pt idx="1494">
                  <c:v>272.24</c:v>
                </c:pt>
                <c:pt idx="1495">
                  <c:v>272.14000000000038</c:v>
                </c:pt>
                <c:pt idx="1496">
                  <c:v>272.02999999999969</c:v>
                </c:pt>
                <c:pt idx="1497">
                  <c:v>271.91999999999899</c:v>
                </c:pt>
                <c:pt idx="1498">
                  <c:v>271.81</c:v>
                </c:pt>
                <c:pt idx="1499">
                  <c:v>271.69</c:v>
                </c:pt>
                <c:pt idx="1500">
                  <c:v>271.57</c:v>
                </c:pt>
                <c:pt idx="1501">
                  <c:v>271.45</c:v>
                </c:pt>
                <c:pt idx="1502">
                  <c:v>271.32</c:v>
                </c:pt>
                <c:pt idx="1503">
                  <c:v>271.18</c:v>
                </c:pt>
                <c:pt idx="1504">
                  <c:v>271.05</c:v>
                </c:pt>
                <c:pt idx="1505">
                  <c:v>270.91000000000003</c:v>
                </c:pt>
                <c:pt idx="1506">
                  <c:v>270.76</c:v>
                </c:pt>
                <c:pt idx="1507">
                  <c:v>270.61</c:v>
                </c:pt>
                <c:pt idx="1508">
                  <c:v>270.45999999999964</c:v>
                </c:pt>
                <c:pt idx="1509">
                  <c:v>270.3</c:v>
                </c:pt>
                <c:pt idx="1510">
                  <c:v>270.14000000000038</c:v>
                </c:pt>
                <c:pt idx="1511">
                  <c:v>269.97999999999894</c:v>
                </c:pt>
                <c:pt idx="1512">
                  <c:v>269.81</c:v>
                </c:pt>
                <c:pt idx="1513">
                  <c:v>269.64000000000038</c:v>
                </c:pt>
                <c:pt idx="1514">
                  <c:v>269.45999999999964</c:v>
                </c:pt>
                <c:pt idx="1515">
                  <c:v>269.27999999999969</c:v>
                </c:pt>
                <c:pt idx="1516">
                  <c:v>269.10000000000002</c:v>
                </c:pt>
                <c:pt idx="1517">
                  <c:v>268.91000000000003</c:v>
                </c:pt>
                <c:pt idx="1518">
                  <c:v>268.72000000000003</c:v>
                </c:pt>
                <c:pt idx="1519">
                  <c:v>268.52</c:v>
                </c:pt>
                <c:pt idx="1520">
                  <c:v>268.32</c:v>
                </c:pt>
                <c:pt idx="1521">
                  <c:v>268.12</c:v>
                </c:pt>
                <c:pt idx="1522">
                  <c:v>267.91000000000003</c:v>
                </c:pt>
                <c:pt idx="1523">
                  <c:v>267.7</c:v>
                </c:pt>
                <c:pt idx="1524">
                  <c:v>267.47999999999894</c:v>
                </c:pt>
                <c:pt idx="1525">
                  <c:v>267.26</c:v>
                </c:pt>
                <c:pt idx="1526">
                  <c:v>267.04000000000002</c:v>
                </c:pt>
                <c:pt idx="1527">
                  <c:v>266.8</c:v>
                </c:pt>
                <c:pt idx="1528">
                  <c:v>266.57</c:v>
                </c:pt>
                <c:pt idx="1529">
                  <c:v>266.33</c:v>
                </c:pt>
                <c:pt idx="1530">
                  <c:v>266.08</c:v>
                </c:pt>
                <c:pt idx="1531">
                  <c:v>265.83</c:v>
                </c:pt>
                <c:pt idx="1532">
                  <c:v>265.57</c:v>
                </c:pt>
                <c:pt idx="1533">
                  <c:v>265.31</c:v>
                </c:pt>
                <c:pt idx="1534">
                  <c:v>265.04000000000002</c:v>
                </c:pt>
                <c:pt idx="1535">
                  <c:v>264.77</c:v>
                </c:pt>
                <c:pt idx="1536">
                  <c:v>264.48999999999899</c:v>
                </c:pt>
                <c:pt idx="1537">
                  <c:v>264.2</c:v>
                </c:pt>
                <c:pt idx="1538">
                  <c:v>263.91000000000003</c:v>
                </c:pt>
                <c:pt idx="1539">
                  <c:v>263.61</c:v>
                </c:pt>
                <c:pt idx="1540">
                  <c:v>263.3</c:v>
                </c:pt>
                <c:pt idx="1541">
                  <c:v>262.98999999999899</c:v>
                </c:pt>
                <c:pt idx="1542">
                  <c:v>262.67</c:v>
                </c:pt>
                <c:pt idx="1543">
                  <c:v>262.33</c:v>
                </c:pt>
                <c:pt idx="1544">
                  <c:v>262</c:v>
                </c:pt>
                <c:pt idx="1545">
                  <c:v>261.64999999999998</c:v>
                </c:pt>
                <c:pt idx="1546">
                  <c:v>261.28999999999894</c:v>
                </c:pt>
                <c:pt idx="1547">
                  <c:v>260.92999999999893</c:v>
                </c:pt>
                <c:pt idx="1548">
                  <c:v>260.55</c:v>
                </c:pt>
                <c:pt idx="1549">
                  <c:v>260.17</c:v>
                </c:pt>
                <c:pt idx="1550">
                  <c:v>259.77</c:v>
                </c:pt>
                <c:pt idx="1551">
                  <c:v>259.37</c:v>
                </c:pt>
                <c:pt idx="1552">
                  <c:v>258.95</c:v>
                </c:pt>
                <c:pt idx="1553">
                  <c:v>258.52999999999969</c:v>
                </c:pt>
                <c:pt idx="1554">
                  <c:v>258.08999999999969</c:v>
                </c:pt>
                <c:pt idx="1555">
                  <c:v>257.64000000000038</c:v>
                </c:pt>
                <c:pt idx="1556">
                  <c:v>257.18</c:v>
                </c:pt>
                <c:pt idx="1557">
                  <c:v>256.7</c:v>
                </c:pt>
                <c:pt idx="1558">
                  <c:v>256.20999999999964</c:v>
                </c:pt>
                <c:pt idx="1559">
                  <c:v>255.70999999999998</c:v>
                </c:pt>
                <c:pt idx="1560">
                  <c:v>255.2</c:v>
                </c:pt>
                <c:pt idx="1561">
                  <c:v>254.67</c:v>
                </c:pt>
                <c:pt idx="1562">
                  <c:v>254.13</c:v>
                </c:pt>
                <c:pt idx="1563">
                  <c:v>253.57</c:v>
                </c:pt>
                <c:pt idx="1564">
                  <c:v>252.99</c:v>
                </c:pt>
                <c:pt idx="1565">
                  <c:v>252.41</c:v>
                </c:pt>
                <c:pt idx="1566">
                  <c:v>251.8</c:v>
                </c:pt>
                <c:pt idx="1567">
                  <c:v>251.18</c:v>
                </c:pt>
                <c:pt idx="1568">
                  <c:v>250.54</c:v>
                </c:pt>
                <c:pt idx="1569">
                  <c:v>249.89000000000001</c:v>
                </c:pt>
                <c:pt idx="1570">
                  <c:v>249.20999999999998</c:v>
                </c:pt>
                <c:pt idx="1571">
                  <c:v>248.52</c:v>
                </c:pt>
                <c:pt idx="1572">
                  <c:v>247.81</c:v>
                </c:pt>
                <c:pt idx="1573">
                  <c:v>247.08</c:v>
                </c:pt>
                <c:pt idx="1574">
                  <c:v>246.32000000000085</c:v>
                </c:pt>
                <c:pt idx="1575">
                  <c:v>245.55</c:v>
                </c:pt>
                <c:pt idx="1576">
                  <c:v>244.76</c:v>
                </c:pt>
                <c:pt idx="1577">
                  <c:v>243.95000000000007</c:v>
                </c:pt>
                <c:pt idx="1578">
                  <c:v>243.10999999999999</c:v>
                </c:pt>
                <c:pt idx="1579">
                  <c:v>242.26</c:v>
                </c:pt>
                <c:pt idx="1580">
                  <c:v>241.38000000000085</c:v>
                </c:pt>
                <c:pt idx="1581">
                  <c:v>240.48000000000027</c:v>
                </c:pt>
                <c:pt idx="1582">
                  <c:v>239.56</c:v>
                </c:pt>
                <c:pt idx="1583">
                  <c:v>238.60999999999999</c:v>
                </c:pt>
                <c:pt idx="1584">
                  <c:v>237.62</c:v>
                </c:pt>
                <c:pt idx="1585">
                  <c:v>236.54</c:v>
                </c:pt>
                <c:pt idx="1586">
                  <c:v>235.31</c:v>
                </c:pt>
                <c:pt idx="1587">
                  <c:v>233.81</c:v>
                </c:pt>
                <c:pt idx="1588">
                  <c:v>232.66</c:v>
                </c:pt>
                <c:pt idx="1589">
                  <c:v>233.84</c:v>
                </c:pt>
                <c:pt idx="1590">
                  <c:v>235.33</c:v>
                </c:pt>
                <c:pt idx="1591">
                  <c:v>236.55</c:v>
                </c:pt>
                <c:pt idx="1592">
                  <c:v>237.62</c:v>
                </c:pt>
                <c:pt idx="1593">
                  <c:v>238.62</c:v>
                </c:pt>
                <c:pt idx="1594">
                  <c:v>239.56</c:v>
                </c:pt>
                <c:pt idx="1595">
                  <c:v>240.48000000000027</c:v>
                </c:pt>
                <c:pt idx="1596">
                  <c:v>241.37</c:v>
                </c:pt>
                <c:pt idx="1597">
                  <c:v>242.23</c:v>
                </c:pt>
                <c:pt idx="1598">
                  <c:v>243.08</c:v>
                </c:pt>
                <c:pt idx="1599">
                  <c:v>243.9</c:v>
                </c:pt>
                <c:pt idx="1600">
                  <c:v>244.70999999999998</c:v>
                </c:pt>
                <c:pt idx="1601">
                  <c:v>245.49</c:v>
                </c:pt>
                <c:pt idx="1602">
                  <c:v>246.25</c:v>
                </c:pt>
                <c:pt idx="1603">
                  <c:v>246.99</c:v>
                </c:pt>
                <c:pt idx="1604">
                  <c:v>247.70999999999998</c:v>
                </c:pt>
                <c:pt idx="1605">
                  <c:v>248.41</c:v>
                </c:pt>
                <c:pt idx="1606">
                  <c:v>249.1</c:v>
                </c:pt>
                <c:pt idx="1607">
                  <c:v>249.76</c:v>
                </c:pt>
                <c:pt idx="1608">
                  <c:v>250.4</c:v>
                </c:pt>
                <c:pt idx="1609">
                  <c:v>251.03</c:v>
                </c:pt>
                <c:pt idx="1610">
                  <c:v>251.64</c:v>
                </c:pt>
                <c:pt idx="1611">
                  <c:v>252.23</c:v>
                </c:pt>
                <c:pt idx="1612">
                  <c:v>252.81</c:v>
                </c:pt>
                <c:pt idx="1613">
                  <c:v>253.37</c:v>
                </c:pt>
                <c:pt idx="1614">
                  <c:v>253.91</c:v>
                </c:pt>
                <c:pt idx="1615">
                  <c:v>254.44</c:v>
                </c:pt>
                <c:pt idx="1616">
                  <c:v>254.96</c:v>
                </c:pt>
                <c:pt idx="1617">
                  <c:v>255.46</c:v>
                </c:pt>
                <c:pt idx="1618">
                  <c:v>255.95000000000007</c:v>
                </c:pt>
                <c:pt idx="1619">
                  <c:v>256.41999999999899</c:v>
                </c:pt>
                <c:pt idx="1620">
                  <c:v>256.89</c:v>
                </c:pt>
                <c:pt idx="1621">
                  <c:v>257.33999999999969</c:v>
                </c:pt>
                <c:pt idx="1622">
                  <c:v>257.77</c:v>
                </c:pt>
                <c:pt idx="1623">
                  <c:v>258.2</c:v>
                </c:pt>
                <c:pt idx="1624">
                  <c:v>258.61</c:v>
                </c:pt>
                <c:pt idx="1625">
                  <c:v>259.02</c:v>
                </c:pt>
                <c:pt idx="1626">
                  <c:v>259.41000000000003</c:v>
                </c:pt>
                <c:pt idx="1627">
                  <c:v>259.78999999999894</c:v>
                </c:pt>
                <c:pt idx="1628">
                  <c:v>260.16000000000008</c:v>
                </c:pt>
                <c:pt idx="1629">
                  <c:v>260.52</c:v>
                </c:pt>
                <c:pt idx="1630">
                  <c:v>260.87</c:v>
                </c:pt>
                <c:pt idx="1631">
                  <c:v>261.22000000000003</c:v>
                </c:pt>
                <c:pt idx="1632">
                  <c:v>261.55</c:v>
                </c:pt>
                <c:pt idx="1633">
                  <c:v>261.88</c:v>
                </c:pt>
                <c:pt idx="1634">
                  <c:v>262.19</c:v>
                </c:pt>
                <c:pt idx="1635">
                  <c:v>262.5</c:v>
                </c:pt>
                <c:pt idx="1636">
                  <c:v>262.8</c:v>
                </c:pt>
                <c:pt idx="1637">
                  <c:v>263.10000000000002</c:v>
                </c:pt>
                <c:pt idx="1638">
                  <c:v>263.39</c:v>
                </c:pt>
                <c:pt idx="1639">
                  <c:v>263.66000000000008</c:v>
                </c:pt>
                <c:pt idx="1640">
                  <c:v>263.94</c:v>
                </c:pt>
                <c:pt idx="1641">
                  <c:v>264.2</c:v>
                </c:pt>
                <c:pt idx="1642">
                  <c:v>264.45999999999964</c:v>
                </c:pt>
                <c:pt idx="1643">
                  <c:v>264.72000000000003</c:v>
                </c:pt>
                <c:pt idx="1644">
                  <c:v>264.97000000000003</c:v>
                </c:pt>
                <c:pt idx="1645">
                  <c:v>265.20999999999964</c:v>
                </c:pt>
                <c:pt idx="1646">
                  <c:v>265.44</c:v>
                </c:pt>
                <c:pt idx="1647">
                  <c:v>265.68</c:v>
                </c:pt>
                <c:pt idx="1648">
                  <c:v>265.89999999999969</c:v>
                </c:pt>
                <c:pt idx="1649">
                  <c:v>266.12</c:v>
                </c:pt>
                <c:pt idx="1650">
                  <c:v>266.33999999999969</c:v>
                </c:pt>
                <c:pt idx="1651">
                  <c:v>266.55</c:v>
                </c:pt>
                <c:pt idx="1652">
                  <c:v>266.76</c:v>
                </c:pt>
                <c:pt idx="1653">
                  <c:v>266.95999999999964</c:v>
                </c:pt>
                <c:pt idx="1654">
                  <c:v>267.14999999999998</c:v>
                </c:pt>
                <c:pt idx="1655">
                  <c:v>267.35000000000002</c:v>
                </c:pt>
                <c:pt idx="1656">
                  <c:v>267.54000000000002</c:v>
                </c:pt>
                <c:pt idx="1657">
                  <c:v>267.72000000000003</c:v>
                </c:pt>
                <c:pt idx="1658">
                  <c:v>267.89999999999969</c:v>
                </c:pt>
                <c:pt idx="1659">
                  <c:v>268.08</c:v>
                </c:pt>
                <c:pt idx="1660">
                  <c:v>268.25</c:v>
                </c:pt>
                <c:pt idx="1661">
                  <c:v>268.41999999999899</c:v>
                </c:pt>
                <c:pt idx="1662">
                  <c:v>268.58999999999969</c:v>
                </c:pt>
                <c:pt idx="1663">
                  <c:v>268.75</c:v>
                </c:pt>
                <c:pt idx="1664">
                  <c:v>268.91000000000003</c:v>
                </c:pt>
                <c:pt idx="1665">
                  <c:v>269.06</c:v>
                </c:pt>
                <c:pt idx="1666">
                  <c:v>269.20999999999964</c:v>
                </c:pt>
                <c:pt idx="1667">
                  <c:v>269.36</c:v>
                </c:pt>
                <c:pt idx="1668">
                  <c:v>269.51</c:v>
                </c:pt>
                <c:pt idx="1669">
                  <c:v>269.64999999999998</c:v>
                </c:pt>
                <c:pt idx="1670">
                  <c:v>269.78999999999894</c:v>
                </c:pt>
                <c:pt idx="1671">
                  <c:v>269.91999999999899</c:v>
                </c:pt>
                <c:pt idx="1672">
                  <c:v>270.05</c:v>
                </c:pt>
                <c:pt idx="1673">
                  <c:v>270.18</c:v>
                </c:pt>
                <c:pt idx="1674">
                  <c:v>270.31</c:v>
                </c:pt>
                <c:pt idx="1675">
                  <c:v>270.42999999999893</c:v>
                </c:pt>
                <c:pt idx="1676">
                  <c:v>270.55</c:v>
                </c:pt>
                <c:pt idx="1677">
                  <c:v>270.67</c:v>
                </c:pt>
                <c:pt idx="1678">
                  <c:v>270.77999999999969</c:v>
                </c:pt>
                <c:pt idx="1679">
                  <c:v>270.89</c:v>
                </c:pt>
                <c:pt idx="1680">
                  <c:v>271</c:v>
                </c:pt>
                <c:pt idx="1681">
                  <c:v>271.10000000000002</c:v>
                </c:pt>
                <c:pt idx="1682">
                  <c:v>271.20999999999964</c:v>
                </c:pt>
                <c:pt idx="1683">
                  <c:v>271.3</c:v>
                </c:pt>
                <c:pt idx="1684">
                  <c:v>271.39999999999969</c:v>
                </c:pt>
                <c:pt idx="1685">
                  <c:v>271.5</c:v>
                </c:pt>
                <c:pt idx="1686">
                  <c:v>271.58999999999969</c:v>
                </c:pt>
                <c:pt idx="1687">
                  <c:v>271.68</c:v>
                </c:pt>
                <c:pt idx="1688">
                  <c:v>271.76</c:v>
                </c:pt>
                <c:pt idx="1689">
                  <c:v>271.85000000000002</c:v>
                </c:pt>
                <c:pt idx="1690">
                  <c:v>271.92999999999893</c:v>
                </c:pt>
                <c:pt idx="1691">
                  <c:v>272</c:v>
                </c:pt>
                <c:pt idx="1692">
                  <c:v>272.08</c:v>
                </c:pt>
                <c:pt idx="1693">
                  <c:v>272.14999999999998</c:v>
                </c:pt>
                <c:pt idx="1694">
                  <c:v>272.22999999999894</c:v>
                </c:pt>
                <c:pt idx="1695">
                  <c:v>272.28999999999894</c:v>
                </c:pt>
                <c:pt idx="1696">
                  <c:v>272.36</c:v>
                </c:pt>
                <c:pt idx="1697">
                  <c:v>272.41999999999899</c:v>
                </c:pt>
                <c:pt idx="1698">
                  <c:v>272.48999999999899</c:v>
                </c:pt>
                <c:pt idx="1699">
                  <c:v>272.55</c:v>
                </c:pt>
                <c:pt idx="1700">
                  <c:v>272.60000000000002</c:v>
                </c:pt>
                <c:pt idx="1701">
                  <c:v>272.66000000000008</c:v>
                </c:pt>
                <c:pt idx="1702">
                  <c:v>272.70999999999964</c:v>
                </c:pt>
                <c:pt idx="1703">
                  <c:v>272.76</c:v>
                </c:pt>
                <c:pt idx="1704">
                  <c:v>272.81</c:v>
                </c:pt>
                <c:pt idx="1705">
                  <c:v>272.86</c:v>
                </c:pt>
                <c:pt idx="1706">
                  <c:v>272.89999999999969</c:v>
                </c:pt>
                <c:pt idx="1707">
                  <c:v>272.95</c:v>
                </c:pt>
                <c:pt idx="1708">
                  <c:v>272.98999999999899</c:v>
                </c:pt>
                <c:pt idx="1709">
                  <c:v>273.02999999999969</c:v>
                </c:pt>
                <c:pt idx="1710">
                  <c:v>273.07</c:v>
                </c:pt>
                <c:pt idx="1711">
                  <c:v>273.10000000000002</c:v>
                </c:pt>
                <c:pt idx="1712">
                  <c:v>273.14000000000038</c:v>
                </c:pt>
                <c:pt idx="1713">
                  <c:v>273.17</c:v>
                </c:pt>
                <c:pt idx="1714">
                  <c:v>273.2</c:v>
                </c:pt>
                <c:pt idx="1715">
                  <c:v>273.22999999999894</c:v>
                </c:pt>
                <c:pt idx="1716">
                  <c:v>273.26</c:v>
                </c:pt>
                <c:pt idx="1717">
                  <c:v>273.28999999999894</c:v>
                </c:pt>
                <c:pt idx="1718">
                  <c:v>273.31</c:v>
                </c:pt>
                <c:pt idx="1719">
                  <c:v>273.33</c:v>
                </c:pt>
                <c:pt idx="1720">
                  <c:v>273.36</c:v>
                </c:pt>
                <c:pt idx="1721">
                  <c:v>273.38</c:v>
                </c:pt>
                <c:pt idx="1722">
                  <c:v>273.39999999999969</c:v>
                </c:pt>
                <c:pt idx="1723">
                  <c:v>273.41999999999899</c:v>
                </c:pt>
                <c:pt idx="1724">
                  <c:v>273.42999999999893</c:v>
                </c:pt>
                <c:pt idx="1725">
                  <c:v>273.45</c:v>
                </c:pt>
                <c:pt idx="1726">
                  <c:v>273.45999999999964</c:v>
                </c:pt>
                <c:pt idx="1727">
                  <c:v>273.47999999999894</c:v>
                </c:pt>
                <c:pt idx="1728">
                  <c:v>273.48999999999899</c:v>
                </c:pt>
                <c:pt idx="1729">
                  <c:v>273.5</c:v>
                </c:pt>
                <c:pt idx="1730">
                  <c:v>273.51</c:v>
                </c:pt>
                <c:pt idx="1731">
                  <c:v>273.52</c:v>
                </c:pt>
                <c:pt idx="1732">
                  <c:v>273.52999999999969</c:v>
                </c:pt>
                <c:pt idx="1733">
                  <c:v>273.54000000000002</c:v>
                </c:pt>
                <c:pt idx="1734">
                  <c:v>273.55</c:v>
                </c:pt>
                <c:pt idx="1735">
                  <c:v>273.55</c:v>
                </c:pt>
                <c:pt idx="1736">
                  <c:v>273.56</c:v>
                </c:pt>
                <c:pt idx="1737">
                  <c:v>273.56</c:v>
                </c:pt>
                <c:pt idx="1738">
                  <c:v>273.57</c:v>
                </c:pt>
                <c:pt idx="1739">
                  <c:v>273.57</c:v>
                </c:pt>
                <c:pt idx="1740">
                  <c:v>273.57</c:v>
                </c:pt>
                <c:pt idx="1741">
                  <c:v>273.57</c:v>
                </c:pt>
                <c:pt idx="1742">
                  <c:v>273.57</c:v>
                </c:pt>
                <c:pt idx="1743">
                  <c:v>273.57</c:v>
                </c:pt>
                <c:pt idx="1744">
                  <c:v>273.57</c:v>
                </c:pt>
                <c:pt idx="1745">
                  <c:v>273.57</c:v>
                </c:pt>
                <c:pt idx="1746">
                  <c:v>273.57</c:v>
                </c:pt>
                <c:pt idx="1747">
                  <c:v>273.57</c:v>
                </c:pt>
                <c:pt idx="1748">
                  <c:v>273.57</c:v>
                </c:pt>
                <c:pt idx="1749">
                  <c:v>273.57</c:v>
                </c:pt>
                <c:pt idx="1750">
                  <c:v>273.56</c:v>
                </c:pt>
                <c:pt idx="1751">
                  <c:v>273.56</c:v>
                </c:pt>
                <c:pt idx="1752">
                  <c:v>273.55</c:v>
                </c:pt>
                <c:pt idx="1753">
                  <c:v>273.55</c:v>
                </c:pt>
                <c:pt idx="1754">
                  <c:v>273.55</c:v>
                </c:pt>
                <c:pt idx="1755">
                  <c:v>273.54000000000002</c:v>
                </c:pt>
                <c:pt idx="1756">
                  <c:v>273.54000000000002</c:v>
                </c:pt>
                <c:pt idx="1757">
                  <c:v>273.52999999999969</c:v>
                </c:pt>
                <c:pt idx="1758">
                  <c:v>273.52</c:v>
                </c:pt>
                <c:pt idx="1759">
                  <c:v>273.52</c:v>
                </c:pt>
                <c:pt idx="1760">
                  <c:v>273.51</c:v>
                </c:pt>
                <c:pt idx="1761">
                  <c:v>273.5</c:v>
                </c:pt>
                <c:pt idx="1762">
                  <c:v>273.5</c:v>
                </c:pt>
                <c:pt idx="1763">
                  <c:v>273.48999999999899</c:v>
                </c:pt>
                <c:pt idx="1764">
                  <c:v>273.47999999999894</c:v>
                </c:pt>
                <c:pt idx="1765">
                  <c:v>273.47000000000003</c:v>
                </c:pt>
                <c:pt idx="1766">
                  <c:v>273.47000000000003</c:v>
                </c:pt>
                <c:pt idx="1767">
                  <c:v>273.45999999999964</c:v>
                </c:pt>
                <c:pt idx="1768">
                  <c:v>273.45</c:v>
                </c:pt>
                <c:pt idx="1769">
                  <c:v>273.44</c:v>
                </c:pt>
                <c:pt idx="1770">
                  <c:v>273.42999999999893</c:v>
                </c:pt>
                <c:pt idx="1771">
                  <c:v>273.42999999999893</c:v>
                </c:pt>
                <c:pt idx="1772">
                  <c:v>273.41999999999899</c:v>
                </c:pt>
                <c:pt idx="1773">
                  <c:v>273.41000000000003</c:v>
                </c:pt>
                <c:pt idx="1774">
                  <c:v>273.39999999999969</c:v>
                </c:pt>
                <c:pt idx="1775">
                  <c:v>273.39</c:v>
                </c:pt>
                <c:pt idx="1776">
                  <c:v>273.38</c:v>
                </c:pt>
                <c:pt idx="1777">
                  <c:v>273.37</c:v>
                </c:pt>
                <c:pt idx="1778">
                  <c:v>273.37</c:v>
                </c:pt>
                <c:pt idx="1779">
                  <c:v>273.36</c:v>
                </c:pt>
                <c:pt idx="1780">
                  <c:v>273.35000000000002</c:v>
                </c:pt>
                <c:pt idx="1781">
                  <c:v>273.33999999999969</c:v>
                </c:pt>
                <c:pt idx="1782">
                  <c:v>273.33</c:v>
                </c:pt>
                <c:pt idx="1783">
                  <c:v>273.32</c:v>
                </c:pt>
                <c:pt idx="1784">
                  <c:v>273.31</c:v>
                </c:pt>
                <c:pt idx="1785">
                  <c:v>273.3</c:v>
                </c:pt>
                <c:pt idx="1786">
                  <c:v>273.28999999999894</c:v>
                </c:pt>
                <c:pt idx="1787">
                  <c:v>273.28999999999894</c:v>
                </c:pt>
                <c:pt idx="1788">
                  <c:v>273.27999999999969</c:v>
                </c:pt>
                <c:pt idx="1789">
                  <c:v>273.27</c:v>
                </c:pt>
                <c:pt idx="1790">
                  <c:v>273.26</c:v>
                </c:pt>
                <c:pt idx="1791">
                  <c:v>273.25</c:v>
                </c:pt>
                <c:pt idx="1792">
                  <c:v>273.24</c:v>
                </c:pt>
                <c:pt idx="1793">
                  <c:v>273.22999999999894</c:v>
                </c:pt>
                <c:pt idx="1794">
                  <c:v>273.22999999999894</c:v>
                </c:pt>
                <c:pt idx="1795">
                  <c:v>273.22000000000003</c:v>
                </c:pt>
                <c:pt idx="1796">
                  <c:v>273.20999999999964</c:v>
                </c:pt>
                <c:pt idx="1797">
                  <c:v>273.2</c:v>
                </c:pt>
                <c:pt idx="1798">
                  <c:v>273.19</c:v>
                </c:pt>
                <c:pt idx="1799">
                  <c:v>273.18</c:v>
                </c:pt>
                <c:pt idx="1800">
                  <c:v>273.18</c:v>
                </c:pt>
                <c:pt idx="1801">
                  <c:v>273.17</c:v>
                </c:pt>
                <c:pt idx="1802">
                  <c:v>273.16000000000008</c:v>
                </c:pt>
                <c:pt idx="1803">
                  <c:v>273.14999999999998</c:v>
                </c:pt>
                <c:pt idx="1804">
                  <c:v>273.14999999999998</c:v>
                </c:pt>
                <c:pt idx="1805">
                  <c:v>273.14000000000038</c:v>
                </c:pt>
                <c:pt idx="1806">
                  <c:v>273.13</c:v>
                </c:pt>
                <c:pt idx="1807">
                  <c:v>273.12</c:v>
                </c:pt>
                <c:pt idx="1808">
                  <c:v>273.12</c:v>
                </c:pt>
                <c:pt idx="1809">
                  <c:v>273.11</c:v>
                </c:pt>
                <c:pt idx="1810">
                  <c:v>273.10000000000002</c:v>
                </c:pt>
                <c:pt idx="1811">
                  <c:v>273.10000000000002</c:v>
                </c:pt>
                <c:pt idx="1812">
                  <c:v>273.08999999999969</c:v>
                </c:pt>
                <c:pt idx="1813">
                  <c:v>273.08</c:v>
                </c:pt>
                <c:pt idx="1814">
                  <c:v>273.08</c:v>
                </c:pt>
                <c:pt idx="1815">
                  <c:v>273.07</c:v>
                </c:pt>
                <c:pt idx="1816">
                  <c:v>273.06</c:v>
                </c:pt>
                <c:pt idx="1817">
                  <c:v>273.06</c:v>
                </c:pt>
                <c:pt idx="1818">
                  <c:v>273.05</c:v>
                </c:pt>
                <c:pt idx="1819">
                  <c:v>273.05</c:v>
                </c:pt>
                <c:pt idx="1820">
                  <c:v>273.04000000000002</c:v>
                </c:pt>
                <c:pt idx="1821">
                  <c:v>273.04000000000002</c:v>
                </c:pt>
                <c:pt idx="1822">
                  <c:v>273.02999999999969</c:v>
                </c:pt>
                <c:pt idx="1823">
                  <c:v>273.02999999999969</c:v>
                </c:pt>
                <c:pt idx="1824">
                  <c:v>273.02</c:v>
                </c:pt>
                <c:pt idx="1825">
                  <c:v>273.02</c:v>
                </c:pt>
                <c:pt idx="1826">
                  <c:v>273.01</c:v>
                </c:pt>
                <c:pt idx="1827">
                  <c:v>273.01</c:v>
                </c:pt>
                <c:pt idx="1828">
                  <c:v>273</c:v>
                </c:pt>
                <c:pt idx="1829">
                  <c:v>273</c:v>
                </c:pt>
                <c:pt idx="1830">
                  <c:v>272.98999999999899</c:v>
                </c:pt>
                <c:pt idx="1831">
                  <c:v>272.98999999999899</c:v>
                </c:pt>
                <c:pt idx="1832">
                  <c:v>272.97999999999894</c:v>
                </c:pt>
                <c:pt idx="1833">
                  <c:v>272.97999999999894</c:v>
                </c:pt>
                <c:pt idx="1834">
                  <c:v>272.97999999999894</c:v>
                </c:pt>
                <c:pt idx="1835">
                  <c:v>272.97000000000003</c:v>
                </c:pt>
                <c:pt idx="1836">
                  <c:v>272.97000000000003</c:v>
                </c:pt>
                <c:pt idx="1837">
                  <c:v>272.97000000000003</c:v>
                </c:pt>
                <c:pt idx="1838">
                  <c:v>272.95999999999964</c:v>
                </c:pt>
                <c:pt idx="1839">
                  <c:v>272.95999999999964</c:v>
                </c:pt>
                <c:pt idx="1840">
                  <c:v>272.95999999999964</c:v>
                </c:pt>
                <c:pt idx="1841">
                  <c:v>272.95</c:v>
                </c:pt>
                <c:pt idx="1842">
                  <c:v>272.95</c:v>
                </c:pt>
                <c:pt idx="1843">
                  <c:v>272.95</c:v>
                </c:pt>
                <c:pt idx="1844">
                  <c:v>272.95</c:v>
                </c:pt>
                <c:pt idx="1845">
                  <c:v>272.94</c:v>
                </c:pt>
                <c:pt idx="1846">
                  <c:v>272.94</c:v>
                </c:pt>
                <c:pt idx="1847">
                  <c:v>272.94</c:v>
                </c:pt>
                <c:pt idx="1848">
                  <c:v>272.94</c:v>
                </c:pt>
                <c:pt idx="1849">
                  <c:v>272.92999999999893</c:v>
                </c:pt>
                <c:pt idx="1850">
                  <c:v>272.92999999999893</c:v>
                </c:pt>
                <c:pt idx="1851">
                  <c:v>272.92999999999893</c:v>
                </c:pt>
                <c:pt idx="1852">
                  <c:v>272.92999999999893</c:v>
                </c:pt>
                <c:pt idx="1853">
                  <c:v>272.92999999999893</c:v>
                </c:pt>
                <c:pt idx="1854">
                  <c:v>272.92999999999893</c:v>
                </c:pt>
                <c:pt idx="1855">
                  <c:v>272.92999999999893</c:v>
                </c:pt>
                <c:pt idx="1856">
                  <c:v>272.91999999999899</c:v>
                </c:pt>
                <c:pt idx="1857">
                  <c:v>272.91999999999899</c:v>
                </c:pt>
                <c:pt idx="1858">
                  <c:v>272.91999999999899</c:v>
                </c:pt>
                <c:pt idx="1859">
                  <c:v>272.91999999999899</c:v>
                </c:pt>
                <c:pt idx="1860">
                  <c:v>272.91999999999899</c:v>
                </c:pt>
                <c:pt idx="1861">
                  <c:v>272.91999999999899</c:v>
                </c:pt>
                <c:pt idx="1862">
                  <c:v>272.91999999999899</c:v>
                </c:pt>
                <c:pt idx="1863">
                  <c:v>272.91999999999899</c:v>
                </c:pt>
                <c:pt idx="1864">
                  <c:v>272.91999999999899</c:v>
                </c:pt>
                <c:pt idx="1865">
                  <c:v>272.91999999999899</c:v>
                </c:pt>
                <c:pt idx="1866">
                  <c:v>272.91999999999899</c:v>
                </c:pt>
                <c:pt idx="1867">
                  <c:v>272.91999999999899</c:v>
                </c:pt>
                <c:pt idx="1868">
                  <c:v>272.91999999999899</c:v>
                </c:pt>
                <c:pt idx="1869">
                  <c:v>272.91999999999899</c:v>
                </c:pt>
                <c:pt idx="1870">
                  <c:v>272.91999999999899</c:v>
                </c:pt>
                <c:pt idx="1871">
                  <c:v>272.91999999999899</c:v>
                </c:pt>
                <c:pt idx="1872">
                  <c:v>272.91999999999899</c:v>
                </c:pt>
                <c:pt idx="1873">
                  <c:v>272.91999999999899</c:v>
                </c:pt>
                <c:pt idx="1874">
                  <c:v>272.91999999999899</c:v>
                </c:pt>
                <c:pt idx="1875">
                  <c:v>272.91999999999899</c:v>
                </c:pt>
                <c:pt idx="1876">
                  <c:v>272.91999999999899</c:v>
                </c:pt>
                <c:pt idx="1877">
                  <c:v>272.91999999999899</c:v>
                </c:pt>
                <c:pt idx="1878">
                  <c:v>272.92999999999893</c:v>
                </c:pt>
                <c:pt idx="1879">
                  <c:v>272.92999999999893</c:v>
                </c:pt>
                <c:pt idx="1880">
                  <c:v>272.92999999999893</c:v>
                </c:pt>
                <c:pt idx="1881">
                  <c:v>272.92999999999893</c:v>
                </c:pt>
                <c:pt idx="1882">
                  <c:v>272.92999999999893</c:v>
                </c:pt>
                <c:pt idx="1883">
                  <c:v>272.92999999999893</c:v>
                </c:pt>
                <c:pt idx="1884">
                  <c:v>272.92999999999893</c:v>
                </c:pt>
                <c:pt idx="1885">
                  <c:v>272.94</c:v>
                </c:pt>
                <c:pt idx="1886">
                  <c:v>272.94</c:v>
                </c:pt>
                <c:pt idx="1887">
                  <c:v>272.94</c:v>
                </c:pt>
                <c:pt idx="1888">
                  <c:v>272.94</c:v>
                </c:pt>
                <c:pt idx="1889">
                  <c:v>272.94</c:v>
                </c:pt>
                <c:pt idx="1890">
                  <c:v>272.94</c:v>
                </c:pt>
                <c:pt idx="1891">
                  <c:v>272.95</c:v>
                </c:pt>
                <c:pt idx="1892">
                  <c:v>272.95</c:v>
                </c:pt>
                <c:pt idx="1893">
                  <c:v>272.95</c:v>
                </c:pt>
                <c:pt idx="1894">
                  <c:v>272.95</c:v>
                </c:pt>
                <c:pt idx="1895">
                  <c:v>272.95999999999964</c:v>
                </c:pt>
                <c:pt idx="1896">
                  <c:v>272.95999999999964</c:v>
                </c:pt>
                <c:pt idx="1897">
                  <c:v>272.95999999999964</c:v>
                </c:pt>
                <c:pt idx="1898">
                  <c:v>272.95999999999964</c:v>
                </c:pt>
                <c:pt idx="1899">
                  <c:v>272.97000000000003</c:v>
                </c:pt>
                <c:pt idx="1900">
                  <c:v>272.97000000000003</c:v>
                </c:pt>
                <c:pt idx="1901">
                  <c:v>272.97000000000003</c:v>
                </c:pt>
                <c:pt idx="1902">
                  <c:v>272.97000000000003</c:v>
                </c:pt>
                <c:pt idx="1903">
                  <c:v>272.97999999999894</c:v>
                </c:pt>
                <c:pt idx="1904">
                  <c:v>272.97999999999894</c:v>
                </c:pt>
                <c:pt idx="1905">
                  <c:v>272.97999999999894</c:v>
                </c:pt>
                <c:pt idx="1906">
                  <c:v>272.98999999999899</c:v>
                </c:pt>
                <c:pt idx="1907">
                  <c:v>272.98999999999899</c:v>
                </c:pt>
                <c:pt idx="1908">
                  <c:v>272.98999999999899</c:v>
                </c:pt>
                <c:pt idx="1909">
                  <c:v>273</c:v>
                </c:pt>
                <c:pt idx="1910">
                  <c:v>273</c:v>
                </c:pt>
                <c:pt idx="1911">
                  <c:v>273</c:v>
                </c:pt>
                <c:pt idx="1912">
                  <c:v>273.01</c:v>
                </c:pt>
                <c:pt idx="1913">
                  <c:v>273.01</c:v>
                </c:pt>
                <c:pt idx="1914">
                  <c:v>273.01</c:v>
                </c:pt>
                <c:pt idx="1915">
                  <c:v>273.02</c:v>
                </c:pt>
                <c:pt idx="1916">
                  <c:v>273.02</c:v>
                </c:pt>
                <c:pt idx="1917">
                  <c:v>273.02</c:v>
                </c:pt>
                <c:pt idx="1918">
                  <c:v>273.02999999999969</c:v>
                </c:pt>
                <c:pt idx="1919">
                  <c:v>273.02999999999969</c:v>
                </c:pt>
                <c:pt idx="1920">
                  <c:v>273.02999999999969</c:v>
                </c:pt>
                <c:pt idx="1921">
                  <c:v>273.04000000000002</c:v>
                </c:pt>
                <c:pt idx="1922">
                  <c:v>273.04000000000002</c:v>
                </c:pt>
                <c:pt idx="1923">
                  <c:v>273.04000000000002</c:v>
                </c:pt>
                <c:pt idx="1924">
                  <c:v>273.05</c:v>
                </c:pt>
                <c:pt idx="1925">
                  <c:v>273.05</c:v>
                </c:pt>
                <c:pt idx="1926">
                  <c:v>273.06</c:v>
                </c:pt>
                <c:pt idx="1927">
                  <c:v>273.06</c:v>
                </c:pt>
                <c:pt idx="1928">
                  <c:v>273.06</c:v>
                </c:pt>
                <c:pt idx="1929">
                  <c:v>273.07</c:v>
                </c:pt>
                <c:pt idx="1930">
                  <c:v>273.07</c:v>
                </c:pt>
                <c:pt idx="1931">
                  <c:v>273.08</c:v>
                </c:pt>
                <c:pt idx="1932">
                  <c:v>273.08</c:v>
                </c:pt>
                <c:pt idx="1933">
                  <c:v>273.08</c:v>
                </c:pt>
                <c:pt idx="1934">
                  <c:v>273.08999999999969</c:v>
                </c:pt>
                <c:pt idx="1935">
                  <c:v>273.08999999999969</c:v>
                </c:pt>
                <c:pt idx="1936">
                  <c:v>273.10000000000002</c:v>
                </c:pt>
                <c:pt idx="1937">
                  <c:v>273.10000000000002</c:v>
                </c:pt>
                <c:pt idx="1938">
                  <c:v>273.11</c:v>
                </c:pt>
                <c:pt idx="1939">
                  <c:v>273.11</c:v>
                </c:pt>
                <c:pt idx="1940">
                  <c:v>273.11</c:v>
                </c:pt>
                <c:pt idx="1941">
                  <c:v>273.12</c:v>
                </c:pt>
                <c:pt idx="1942">
                  <c:v>273.12</c:v>
                </c:pt>
                <c:pt idx="1943">
                  <c:v>273.13</c:v>
                </c:pt>
                <c:pt idx="1944">
                  <c:v>273.13</c:v>
                </c:pt>
                <c:pt idx="1945">
                  <c:v>273.14000000000038</c:v>
                </c:pt>
                <c:pt idx="1946">
                  <c:v>273.14000000000038</c:v>
                </c:pt>
                <c:pt idx="1947">
                  <c:v>273.14000000000038</c:v>
                </c:pt>
                <c:pt idx="1948">
                  <c:v>273.14999999999998</c:v>
                </c:pt>
                <c:pt idx="1949">
                  <c:v>273.14999999999998</c:v>
                </c:pt>
                <c:pt idx="1950">
                  <c:v>273.16000000000008</c:v>
                </c:pt>
                <c:pt idx="1951">
                  <c:v>273.16000000000008</c:v>
                </c:pt>
                <c:pt idx="1952">
                  <c:v>273.17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613-4284-9A85-B2D6E1FE6388}"/>
            </c:ext>
          </c:extLst>
        </c:ser>
        <c:ser>
          <c:idx val="1"/>
          <c:order val="1"/>
          <c:spPr>
            <a:ln w="19050">
              <a:solidFill>
                <a:srgbClr val="00B0F0"/>
              </a:solidFill>
              <a:prstDash val="dash"/>
            </a:ln>
          </c:spPr>
          <c:marker>
            <c:symbol val="none"/>
          </c:marker>
          <c:xVal>
            <c:numRef>
              <c:f>Лист1!$A$1:$A$2252</c:f>
              <c:numCache>
                <c:formatCode>0.00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>
                  <c:v>6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6.6</c:v>
                </c:pt>
                <c:pt idx="17">
                  <c:v>6.7</c:v>
                </c:pt>
                <c:pt idx="18">
                  <c:v>6.8</c:v>
                </c:pt>
                <c:pt idx="19">
                  <c:v>6.9</c:v>
                </c:pt>
                <c:pt idx="20">
                  <c:v>7</c:v>
                </c:pt>
                <c:pt idx="21">
                  <c:v>7.1</c:v>
                </c:pt>
                <c:pt idx="22">
                  <c:v>7.2</c:v>
                </c:pt>
                <c:pt idx="23">
                  <c:v>7.3</c:v>
                </c:pt>
                <c:pt idx="24">
                  <c:v>7.4</c:v>
                </c:pt>
                <c:pt idx="25">
                  <c:v>7.5</c:v>
                </c:pt>
                <c:pt idx="26">
                  <c:v>7.6</c:v>
                </c:pt>
                <c:pt idx="27">
                  <c:v>7.7</c:v>
                </c:pt>
                <c:pt idx="28">
                  <c:v>7.8</c:v>
                </c:pt>
                <c:pt idx="29">
                  <c:v>7.9</c:v>
                </c:pt>
                <c:pt idx="30">
                  <c:v>8</c:v>
                </c:pt>
                <c:pt idx="31">
                  <c:v>8.1</c:v>
                </c:pt>
                <c:pt idx="32">
                  <c:v>8.2000000000000011</c:v>
                </c:pt>
                <c:pt idx="33">
                  <c:v>8.3000000000000007</c:v>
                </c:pt>
                <c:pt idx="34">
                  <c:v>8.4</c:v>
                </c:pt>
                <c:pt idx="35">
                  <c:v>8.5</c:v>
                </c:pt>
                <c:pt idx="36">
                  <c:v>8.6</c:v>
                </c:pt>
                <c:pt idx="37">
                  <c:v>8.7000000000000011</c:v>
                </c:pt>
                <c:pt idx="38">
                  <c:v>8.8000000000000007</c:v>
                </c:pt>
                <c:pt idx="39">
                  <c:v>8.9</c:v>
                </c:pt>
                <c:pt idx="40">
                  <c:v>9</c:v>
                </c:pt>
                <c:pt idx="41">
                  <c:v>9.1</c:v>
                </c:pt>
                <c:pt idx="42">
                  <c:v>9.2000000000000011</c:v>
                </c:pt>
                <c:pt idx="43">
                  <c:v>9.3000000000000007</c:v>
                </c:pt>
                <c:pt idx="44">
                  <c:v>9.4</c:v>
                </c:pt>
                <c:pt idx="45">
                  <c:v>9.5</c:v>
                </c:pt>
                <c:pt idx="46">
                  <c:v>9.6</c:v>
                </c:pt>
                <c:pt idx="47">
                  <c:v>9.7000000000000011</c:v>
                </c:pt>
                <c:pt idx="48">
                  <c:v>9.8000000000000007</c:v>
                </c:pt>
                <c:pt idx="49">
                  <c:v>9.9</c:v>
                </c:pt>
                <c:pt idx="50">
                  <c:v>10</c:v>
                </c:pt>
                <c:pt idx="51">
                  <c:v>10.1</c:v>
                </c:pt>
                <c:pt idx="52">
                  <c:v>10.200000000000001</c:v>
                </c:pt>
                <c:pt idx="53">
                  <c:v>10.3</c:v>
                </c:pt>
                <c:pt idx="54">
                  <c:v>10.4</c:v>
                </c:pt>
                <c:pt idx="55">
                  <c:v>10.5</c:v>
                </c:pt>
                <c:pt idx="56">
                  <c:v>10.6</c:v>
                </c:pt>
                <c:pt idx="57">
                  <c:v>10.7</c:v>
                </c:pt>
                <c:pt idx="58">
                  <c:v>10.8</c:v>
                </c:pt>
                <c:pt idx="59">
                  <c:v>10.9</c:v>
                </c:pt>
                <c:pt idx="60">
                  <c:v>11</c:v>
                </c:pt>
                <c:pt idx="61">
                  <c:v>11.1</c:v>
                </c:pt>
                <c:pt idx="62">
                  <c:v>11.2</c:v>
                </c:pt>
                <c:pt idx="63">
                  <c:v>11.3</c:v>
                </c:pt>
                <c:pt idx="64">
                  <c:v>11.4</c:v>
                </c:pt>
                <c:pt idx="65">
                  <c:v>11.5</c:v>
                </c:pt>
                <c:pt idx="66">
                  <c:v>11.6</c:v>
                </c:pt>
                <c:pt idx="67">
                  <c:v>11.7</c:v>
                </c:pt>
                <c:pt idx="68">
                  <c:v>11.8</c:v>
                </c:pt>
                <c:pt idx="69">
                  <c:v>11.9</c:v>
                </c:pt>
                <c:pt idx="70">
                  <c:v>12</c:v>
                </c:pt>
                <c:pt idx="71">
                  <c:v>12.1</c:v>
                </c:pt>
                <c:pt idx="72">
                  <c:v>12.2</c:v>
                </c:pt>
                <c:pt idx="73">
                  <c:v>12.3</c:v>
                </c:pt>
                <c:pt idx="74">
                  <c:v>12.4</c:v>
                </c:pt>
                <c:pt idx="75">
                  <c:v>12.5</c:v>
                </c:pt>
                <c:pt idx="76">
                  <c:v>12.6</c:v>
                </c:pt>
                <c:pt idx="77">
                  <c:v>12.7</c:v>
                </c:pt>
                <c:pt idx="78">
                  <c:v>12.8</c:v>
                </c:pt>
                <c:pt idx="79">
                  <c:v>12.9</c:v>
                </c:pt>
                <c:pt idx="80">
                  <c:v>13</c:v>
                </c:pt>
                <c:pt idx="81">
                  <c:v>13.1</c:v>
                </c:pt>
                <c:pt idx="82">
                  <c:v>13.2</c:v>
                </c:pt>
                <c:pt idx="83">
                  <c:v>13.3</c:v>
                </c:pt>
                <c:pt idx="84">
                  <c:v>13.4</c:v>
                </c:pt>
                <c:pt idx="85">
                  <c:v>13.5</c:v>
                </c:pt>
                <c:pt idx="86">
                  <c:v>13.6</c:v>
                </c:pt>
                <c:pt idx="87">
                  <c:v>13.7</c:v>
                </c:pt>
                <c:pt idx="88">
                  <c:v>13.8</c:v>
                </c:pt>
                <c:pt idx="89">
                  <c:v>13.9</c:v>
                </c:pt>
                <c:pt idx="90">
                  <c:v>14</c:v>
                </c:pt>
                <c:pt idx="91">
                  <c:v>14.1</c:v>
                </c:pt>
                <c:pt idx="92">
                  <c:v>14.2</c:v>
                </c:pt>
                <c:pt idx="93">
                  <c:v>14.3</c:v>
                </c:pt>
                <c:pt idx="94">
                  <c:v>14.4</c:v>
                </c:pt>
                <c:pt idx="95">
                  <c:v>14.5</c:v>
                </c:pt>
                <c:pt idx="96">
                  <c:v>14.6</c:v>
                </c:pt>
                <c:pt idx="97">
                  <c:v>14.7</c:v>
                </c:pt>
                <c:pt idx="98">
                  <c:v>14.8</c:v>
                </c:pt>
                <c:pt idx="99">
                  <c:v>14.9</c:v>
                </c:pt>
                <c:pt idx="100">
                  <c:v>15</c:v>
                </c:pt>
                <c:pt idx="101">
                  <c:v>15.1</c:v>
                </c:pt>
                <c:pt idx="102">
                  <c:v>15.2</c:v>
                </c:pt>
                <c:pt idx="103">
                  <c:v>15.3</c:v>
                </c:pt>
                <c:pt idx="104">
                  <c:v>15.4</c:v>
                </c:pt>
                <c:pt idx="105">
                  <c:v>15.5</c:v>
                </c:pt>
                <c:pt idx="106">
                  <c:v>15.6</c:v>
                </c:pt>
                <c:pt idx="107">
                  <c:v>15.7</c:v>
                </c:pt>
                <c:pt idx="108">
                  <c:v>15.8</c:v>
                </c:pt>
                <c:pt idx="109">
                  <c:v>15.9</c:v>
                </c:pt>
                <c:pt idx="110">
                  <c:v>16</c:v>
                </c:pt>
                <c:pt idx="111">
                  <c:v>16.100000000000001</c:v>
                </c:pt>
                <c:pt idx="112">
                  <c:v>16.2</c:v>
                </c:pt>
                <c:pt idx="113">
                  <c:v>16.3</c:v>
                </c:pt>
                <c:pt idx="114">
                  <c:v>16.399999999999999</c:v>
                </c:pt>
                <c:pt idx="115">
                  <c:v>16.5</c:v>
                </c:pt>
                <c:pt idx="116">
                  <c:v>16.600000000000001</c:v>
                </c:pt>
                <c:pt idx="117">
                  <c:v>16.7</c:v>
                </c:pt>
                <c:pt idx="118">
                  <c:v>16.8</c:v>
                </c:pt>
                <c:pt idx="119">
                  <c:v>16.899999999999999</c:v>
                </c:pt>
                <c:pt idx="120">
                  <c:v>17</c:v>
                </c:pt>
                <c:pt idx="121">
                  <c:v>17.100000000000001</c:v>
                </c:pt>
                <c:pt idx="122">
                  <c:v>17.2</c:v>
                </c:pt>
                <c:pt idx="123">
                  <c:v>17.3</c:v>
                </c:pt>
                <c:pt idx="124">
                  <c:v>17.399999999999999</c:v>
                </c:pt>
                <c:pt idx="125">
                  <c:v>17.5</c:v>
                </c:pt>
                <c:pt idx="126">
                  <c:v>17.600000000000001</c:v>
                </c:pt>
                <c:pt idx="127">
                  <c:v>17.7</c:v>
                </c:pt>
                <c:pt idx="128">
                  <c:v>17.8</c:v>
                </c:pt>
                <c:pt idx="129">
                  <c:v>17.899999999999999</c:v>
                </c:pt>
                <c:pt idx="130">
                  <c:v>18</c:v>
                </c:pt>
                <c:pt idx="131">
                  <c:v>18.100000000000001</c:v>
                </c:pt>
                <c:pt idx="132">
                  <c:v>18.2</c:v>
                </c:pt>
                <c:pt idx="133">
                  <c:v>18.3</c:v>
                </c:pt>
                <c:pt idx="134">
                  <c:v>18.399999999999999</c:v>
                </c:pt>
                <c:pt idx="135">
                  <c:v>18.5</c:v>
                </c:pt>
                <c:pt idx="136">
                  <c:v>18.600000000000001</c:v>
                </c:pt>
                <c:pt idx="137">
                  <c:v>18.7</c:v>
                </c:pt>
                <c:pt idx="138">
                  <c:v>18.8</c:v>
                </c:pt>
                <c:pt idx="139">
                  <c:v>18.899999999999999</c:v>
                </c:pt>
                <c:pt idx="140">
                  <c:v>19</c:v>
                </c:pt>
                <c:pt idx="141">
                  <c:v>19.100000000000001</c:v>
                </c:pt>
                <c:pt idx="142">
                  <c:v>19.2</c:v>
                </c:pt>
                <c:pt idx="143">
                  <c:v>19.3</c:v>
                </c:pt>
                <c:pt idx="144">
                  <c:v>19.399999999999999</c:v>
                </c:pt>
                <c:pt idx="145">
                  <c:v>19.5</c:v>
                </c:pt>
                <c:pt idx="146">
                  <c:v>19.600000000000001</c:v>
                </c:pt>
                <c:pt idx="147">
                  <c:v>19.7</c:v>
                </c:pt>
                <c:pt idx="148">
                  <c:v>19.8</c:v>
                </c:pt>
                <c:pt idx="149">
                  <c:v>19.899999999999999</c:v>
                </c:pt>
                <c:pt idx="150">
                  <c:v>20</c:v>
                </c:pt>
                <c:pt idx="151">
                  <c:v>20.100000000000001</c:v>
                </c:pt>
                <c:pt idx="152">
                  <c:v>20.2</c:v>
                </c:pt>
                <c:pt idx="153">
                  <c:v>20.3</c:v>
                </c:pt>
                <c:pt idx="154">
                  <c:v>20.399999999999999</c:v>
                </c:pt>
                <c:pt idx="155">
                  <c:v>20.5</c:v>
                </c:pt>
                <c:pt idx="156">
                  <c:v>20.6</c:v>
                </c:pt>
                <c:pt idx="157">
                  <c:v>20.7</c:v>
                </c:pt>
                <c:pt idx="158">
                  <c:v>20.8</c:v>
                </c:pt>
                <c:pt idx="159">
                  <c:v>20.9</c:v>
                </c:pt>
                <c:pt idx="160">
                  <c:v>21</c:v>
                </c:pt>
                <c:pt idx="161">
                  <c:v>21.1</c:v>
                </c:pt>
                <c:pt idx="162">
                  <c:v>21.2</c:v>
                </c:pt>
                <c:pt idx="163">
                  <c:v>21.3</c:v>
                </c:pt>
                <c:pt idx="164">
                  <c:v>21.4</c:v>
                </c:pt>
                <c:pt idx="165">
                  <c:v>21.5</c:v>
                </c:pt>
                <c:pt idx="166">
                  <c:v>21.6</c:v>
                </c:pt>
                <c:pt idx="167">
                  <c:v>21.7</c:v>
                </c:pt>
                <c:pt idx="168">
                  <c:v>21.8</c:v>
                </c:pt>
                <c:pt idx="169">
                  <c:v>21.9</c:v>
                </c:pt>
                <c:pt idx="170">
                  <c:v>22</c:v>
                </c:pt>
                <c:pt idx="171">
                  <c:v>22.1</c:v>
                </c:pt>
                <c:pt idx="172">
                  <c:v>22.2</c:v>
                </c:pt>
                <c:pt idx="173">
                  <c:v>22.3</c:v>
                </c:pt>
                <c:pt idx="174">
                  <c:v>22.4</c:v>
                </c:pt>
                <c:pt idx="175">
                  <c:v>22.5</c:v>
                </c:pt>
                <c:pt idx="176">
                  <c:v>22.6</c:v>
                </c:pt>
                <c:pt idx="177">
                  <c:v>22.7</c:v>
                </c:pt>
                <c:pt idx="178">
                  <c:v>22.8</c:v>
                </c:pt>
                <c:pt idx="179">
                  <c:v>22.9</c:v>
                </c:pt>
                <c:pt idx="180">
                  <c:v>23</c:v>
                </c:pt>
                <c:pt idx="181">
                  <c:v>23.1</c:v>
                </c:pt>
                <c:pt idx="182">
                  <c:v>23.2</c:v>
                </c:pt>
                <c:pt idx="183">
                  <c:v>23.3</c:v>
                </c:pt>
                <c:pt idx="184">
                  <c:v>23.4</c:v>
                </c:pt>
                <c:pt idx="185">
                  <c:v>23.5</c:v>
                </c:pt>
                <c:pt idx="186">
                  <c:v>23.6</c:v>
                </c:pt>
                <c:pt idx="187">
                  <c:v>23.7</c:v>
                </c:pt>
                <c:pt idx="188">
                  <c:v>23.8</c:v>
                </c:pt>
                <c:pt idx="189">
                  <c:v>23.9</c:v>
                </c:pt>
                <c:pt idx="190">
                  <c:v>24</c:v>
                </c:pt>
                <c:pt idx="191">
                  <c:v>24.1</c:v>
                </c:pt>
                <c:pt idx="192">
                  <c:v>24.2</c:v>
                </c:pt>
                <c:pt idx="193">
                  <c:v>24.3</c:v>
                </c:pt>
                <c:pt idx="194">
                  <c:v>24.4</c:v>
                </c:pt>
                <c:pt idx="195">
                  <c:v>24.5</c:v>
                </c:pt>
                <c:pt idx="196">
                  <c:v>24.6</c:v>
                </c:pt>
                <c:pt idx="197">
                  <c:v>24.7</c:v>
                </c:pt>
                <c:pt idx="198">
                  <c:v>24.8</c:v>
                </c:pt>
                <c:pt idx="199">
                  <c:v>24.9</c:v>
                </c:pt>
                <c:pt idx="200">
                  <c:v>25</c:v>
                </c:pt>
                <c:pt idx="201">
                  <c:v>25.1</c:v>
                </c:pt>
                <c:pt idx="202">
                  <c:v>25.2</c:v>
                </c:pt>
                <c:pt idx="203">
                  <c:v>25.3</c:v>
                </c:pt>
                <c:pt idx="204">
                  <c:v>25.4</c:v>
                </c:pt>
                <c:pt idx="205">
                  <c:v>25.5</c:v>
                </c:pt>
                <c:pt idx="206">
                  <c:v>25.6</c:v>
                </c:pt>
                <c:pt idx="207">
                  <c:v>25.7</c:v>
                </c:pt>
                <c:pt idx="208">
                  <c:v>25.8</c:v>
                </c:pt>
                <c:pt idx="209">
                  <c:v>25.9</c:v>
                </c:pt>
                <c:pt idx="210">
                  <c:v>26</c:v>
                </c:pt>
                <c:pt idx="211">
                  <c:v>26.1</c:v>
                </c:pt>
                <c:pt idx="212">
                  <c:v>26.2</c:v>
                </c:pt>
                <c:pt idx="213">
                  <c:v>26.3</c:v>
                </c:pt>
                <c:pt idx="214">
                  <c:v>26.4</c:v>
                </c:pt>
                <c:pt idx="215">
                  <c:v>26.5</c:v>
                </c:pt>
                <c:pt idx="216">
                  <c:v>26.6</c:v>
                </c:pt>
                <c:pt idx="217">
                  <c:v>26.7</c:v>
                </c:pt>
                <c:pt idx="218">
                  <c:v>26.8</c:v>
                </c:pt>
                <c:pt idx="219">
                  <c:v>26.9</c:v>
                </c:pt>
                <c:pt idx="220">
                  <c:v>27</c:v>
                </c:pt>
                <c:pt idx="221">
                  <c:v>27.1</c:v>
                </c:pt>
                <c:pt idx="222">
                  <c:v>27.2</c:v>
                </c:pt>
                <c:pt idx="223">
                  <c:v>27.3</c:v>
                </c:pt>
                <c:pt idx="224">
                  <c:v>27.4</c:v>
                </c:pt>
                <c:pt idx="225">
                  <c:v>27.5</c:v>
                </c:pt>
                <c:pt idx="226">
                  <c:v>27.6</c:v>
                </c:pt>
                <c:pt idx="227">
                  <c:v>27.7</c:v>
                </c:pt>
                <c:pt idx="228">
                  <c:v>27.8</c:v>
                </c:pt>
                <c:pt idx="229">
                  <c:v>27.9</c:v>
                </c:pt>
                <c:pt idx="230">
                  <c:v>28</c:v>
                </c:pt>
                <c:pt idx="231">
                  <c:v>28.1</c:v>
                </c:pt>
                <c:pt idx="232">
                  <c:v>28.2</c:v>
                </c:pt>
                <c:pt idx="233">
                  <c:v>28.3</c:v>
                </c:pt>
                <c:pt idx="234">
                  <c:v>28.4</c:v>
                </c:pt>
                <c:pt idx="235">
                  <c:v>28.5</c:v>
                </c:pt>
                <c:pt idx="236">
                  <c:v>28.6</c:v>
                </c:pt>
                <c:pt idx="237">
                  <c:v>28.7</c:v>
                </c:pt>
                <c:pt idx="238">
                  <c:v>28.8</c:v>
                </c:pt>
                <c:pt idx="239">
                  <c:v>28.9</c:v>
                </c:pt>
                <c:pt idx="240">
                  <c:v>29</c:v>
                </c:pt>
                <c:pt idx="241">
                  <c:v>29.1</c:v>
                </c:pt>
                <c:pt idx="242">
                  <c:v>29.2</c:v>
                </c:pt>
                <c:pt idx="243">
                  <c:v>29.3</c:v>
                </c:pt>
                <c:pt idx="244">
                  <c:v>29.4</c:v>
                </c:pt>
                <c:pt idx="245">
                  <c:v>29.5</c:v>
                </c:pt>
                <c:pt idx="246">
                  <c:v>29.6</c:v>
                </c:pt>
                <c:pt idx="247">
                  <c:v>29.7</c:v>
                </c:pt>
                <c:pt idx="248">
                  <c:v>29.8</c:v>
                </c:pt>
                <c:pt idx="249">
                  <c:v>29.9</c:v>
                </c:pt>
                <c:pt idx="250">
                  <c:v>30</c:v>
                </c:pt>
                <c:pt idx="251">
                  <c:v>30.1</c:v>
                </c:pt>
                <c:pt idx="252">
                  <c:v>30.2</c:v>
                </c:pt>
                <c:pt idx="253">
                  <c:v>30.3</c:v>
                </c:pt>
                <c:pt idx="254">
                  <c:v>30.4</c:v>
                </c:pt>
                <c:pt idx="255">
                  <c:v>30.5</c:v>
                </c:pt>
                <c:pt idx="256">
                  <c:v>30.6</c:v>
                </c:pt>
                <c:pt idx="257">
                  <c:v>30.7</c:v>
                </c:pt>
                <c:pt idx="258">
                  <c:v>30.8</c:v>
                </c:pt>
                <c:pt idx="259">
                  <c:v>30.9</c:v>
                </c:pt>
                <c:pt idx="260">
                  <c:v>31</c:v>
                </c:pt>
                <c:pt idx="261">
                  <c:v>31.1</c:v>
                </c:pt>
                <c:pt idx="262">
                  <c:v>31.2</c:v>
                </c:pt>
                <c:pt idx="263">
                  <c:v>31.3</c:v>
                </c:pt>
                <c:pt idx="264">
                  <c:v>31.4</c:v>
                </c:pt>
                <c:pt idx="265">
                  <c:v>31.5</c:v>
                </c:pt>
                <c:pt idx="266">
                  <c:v>31.6</c:v>
                </c:pt>
                <c:pt idx="267">
                  <c:v>31.7</c:v>
                </c:pt>
                <c:pt idx="268">
                  <c:v>31.8</c:v>
                </c:pt>
                <c:pt idx="269">
                  <c:v>31.9</c:v>
                </c:pt>
                <c:pt idx="270">
                  <c:v>32</c:v>
                </c:pt>
                <c:pt idx="271">
                  <c:v>32.1</c:v>
                </c:pt>
                <c:pt idx="272">
                  <c:v>32.200000000000003</c:v>
                </c:pt>
                <c:pt idx="273">
                  <c:v>32.300000000000004</c:v>
                </c:pt>
                <c:pt idx="274">
                  <c:v>32.4</c:v>
                </c:pt>
                <c:pt idx="275">
                  <c:v>32.5</c:v>
                </c:pt>
                <c:pt idx="276">
                  <c:v>32.6</c:v>
                </c:pt>
                <c:pt idx="277">
                  <c:v>32.700000000000003</c:v>
                </c:pt>
                <c:pt idx="278">
                  <c:v>32.800000000000004</c:v>
                </c:pt>
                <c:pt idx="279">
                  <c:v>32.9</c:v>
                </c:pt>
                <c:pt idx="280">
                  <c:v>33</c:v>
                </c:pt>
                <c:pt idx="281">
                  <c:v>33.1</c:v>
                </c:pt>
                <c:pt idx="282">
                  <c:v>33.200000000000003</c:v>
                </c:pt>
                <c:pt idx="283">
                  <c:v>33.300000000000004</c:v>
                </c:pt>
                <c:pt idx="284">
                  <c:v>33.4</c:v>
                </c:pt>
                <c:pt idx="285">
                  <c:v>33.5</c:v>
                </c:pt>
                <c:pt idx="286">
                  <c:v>33.6</c:v>
                </c:pt>
                <c:pt idx="287">
                  <c:v>33.700000000000003</c:v>
                </c:pt>
                <c:pt idx="288">
                  <c:v>33.800000000000004</c:v>
                </c:pt>
                <c:pt idx="289">
                  <c:v>33.9</c:v>
                </c:pt>
                <c:pt idx="290">
                  <c:v>34</c:v>
                </c:pt>
                <c:pt idx="291">
                  <c:v>34.1</c:v>
                </c:pt>
                <c:pt idx="292">
                  <c:v>34.200000000000003</c:v>
                </c:pt>
                <c:pt idx="293">
                  <c:v>34.300000000000004</c:v>
                </c:pt>
                <c:pt idx="294">
                  <c:v>34.4</c:v>
                </c:pt>
                <c:pt idx="295">
                  <c:v>34.5</c:v>
                </c:pt>
                <c:pt idx="296">
                  <c:v>34.6</c:v>
                </c:pt>
                <c:pt idx="297">
                  <c:v>34.700000000000003</c:v>
                </c:pt>
                <c:pt idx="298">
                  <c:v>34.800000000000004</c:v>
                </c:pt>
                <c:pt idx="299">
                  <c:v>34.9</c:v>
                </c:pt>
                <c:pt idx="300">
                  <c:v>35</c:v>
                </c:pt>
                <c:pt idx="301">
                  <c:v>35.1</c:v>
                </c:pt>
                <c:pt idx="302">
                  <c:v>35.200000000000003</c:v>
                </c:pt>
                <c:pt idx="303">
                  <c:v>35.300000000000004</c:v>
                </c:pt>
                <c:pt idx="304">
                  <c:v>35.4</c:v>
                </c:pt>
                <c:pt idx="305">
                  <c:v>35.5</c:v>
                </c:pt>
                <c:pt idx="306">
                  <c:v>35.6</c:v>
                </c:pt>
                <c:pt idx="307">
                  <c:v>35.700000000000003</c:v>
                </c:pt>
                <c:pt idx="308">
                  <c:v>35.800000000000004</c:v>
                </c:pt>
                <c:pt idx="309">
                  <c:v>35.9</c:v>
                </c:pt>
                <c:pt idx="310">
                  <c:v>36</c:v>
                </c:pt>
                <c:pt idx="311">
                  <c:v>36.1</c:v>
                </c:pt>
                <c:pt idx="312">
                  <c:v>36.200000000000003</c:v>
                </c:pt>
                <c:pt idx="313">
                  <c:v>36.300000000000004</c:v>
                </c:pt>
                <c:pt idx="314">
                  <c:v>36.4</c:v>
                </c:pt>
                <c:pt idx="315">
                  <c:v>36.5</c:v>
                </c:pt>
                <c:pt idx="316">
                  <c:v>36.6</c:v>
                </c:pt>
                <c:pt idx="317">
                  <c:v>36.700000000000003</c:v>
                </c:pt>
                <c:pt idx="318">
                  <c:v>36.800000000000004</c:v>
                </c:pt>
                <c:pt idx="319">
                  <c:v>36.9</c:v>
                </c:pt>
                <c:pt idx="320">
                  <c:v>37</c:v>
                </c:pt>
                <c:pt idx="321">
                  <c:v>37.1</c:v>
                </c:pt>
                <c:pt idx="322">
                  <c:v>37.200000000000003</c:v>
                </c:pt>
                <c:pt idx="323">
                  <c:v>37.300000000000004</c:v>
                </c:pt>
                <c:pt idx="324">
                  <c:v>37.4</c:v>
                </c:pt>
                <c:pt idx="325">
                  <c:v>37.5</c:v>
                </c:pt>
                <c:pt idx="326">
                  <c:v>37.6</c:v>
                </c:pt>
                <c:pt idx="327">
                  <c:v>37.700000000000003</c:v>
                </c:pt>
                <c:pt idx="328">
                  <c:v>37.800000000000004</c:v>
                </c:pt>
                <c:pt idx="329">
                  <c:v>37.9</c:v>
                </c:pt>
                <c:pt idx="330">
                  <c:v>38</c:v>
                </c:pt>
                <c:pt idx="331">
                  <c:v>38.1</c:v>
                </c:pt>
                <c:pt idx="332">
                  <c:v>38.200000000000003</c:v>
                </c:pt>
                <c:pt idx="333">
                  <c:v>38.300000000000004</c:v>
                </c:pt>
                <c:pt idx="334">
                  <c:v>38.4</c:v>
                </c:pt>
                <c:pt idx="335">
                  <c:v>38.5</c:v>
                </c:pt>
                <c:pt idx="336">
                  <c:v>38.6</c:v>
                </c:pt>
                <c:pt idx="337">
                  <c:v>38.700000000000003</c:v>
                </c:pt>
                <c:pt idx="338">
                  <c:v>38.800000000000004</c:v>
                </c:pt>
                <c:pt idx="339">
                  <c:v>38.9</c:v>
                </c:pt>
                <c:pt idx="340">
                  <c:v>39</c:v>
                </c:pt>
                <c:pt idx="341">
                  <c:v>39.1</c:v>
                </c:pt>
                <c:pt idx="342">
                  <c:v>39.200000000000003</c:v>
                </c:pt>
                <c:pt idx="343">
                  <c:v>39.300000000000004</c:v>
                </c:pt>
                <c:pt idx="344">
                  <c:v>39.4</c:v>
                </c:pt>
                <c:pt idx="345">
                  <c:v>39.5</c:v>
                </c:pt>
                <c:pt idx="346">
                  <c:v>39.6</c:v>
                </c:pt>
                <c:pt idx="347">
                  <c:v>39.700000000000003</c:v>
                </c:pt>
                <c:pt idx="348">
                  <c:v>39.800000000000004</c:v>
                </c:pt>
                <c:pt idx="349">
                  <c:v>39.9</c:v>
                </c:pt>
                <c:pt idx="350">
                  <c:v>40</c:v>
                </c:pt>
                <c:pt idx="351">
                  <c:v>40.1</c:v>
                </c:pt>
                <c:pt idx="352">
                  <c:v>40.200000000000003</c:v>
                </c:pt>
                <c:pt idx="353">
                  <c:v>40.300000000000004</c:v>
                </c:pt>
                <c:pt idx="354">
                  <c:v>40.4</c:v>
                </c:pt>
                <c:pt idx="355">
                  <c:v>40.5</c:v>
                </c:pt>
                <c:pt idx="356">
                  <c:v>40.6</c:v>
                </c:pt>
                <c:pt idx="357">
                  <c:v>40.700000000000003</c:v>
                </c:pt>
                <c:pt idx="358">
                  <c:v>40.800000000000004</c:v>
                </c:pt>
                <c:pt idx="359">
                  <c:v>40.9</c:v>
                </c:pt>
                <c:pt idx="360">
                  <c:v>41</c:v>
                </c:pt>
                <c:pt idx="361">
                  <c:v>41.1</c:v>
                </c:pt>
                <c:pt idx="362">
                  <c:v>41.2</c:v>
                </c:pt>
                <c:pt idx="363">
                  <c:v>41.3</c:v>
                </c:pt>
                <c:pt idx="364">
                  <c:v>41.4</c:v>
                </c:pt>
                <c:pt idx="365">
                  <c:v>41.5</c:v>
                </c:pt>
                <c:pt idx="366">
                  <c:v>41.6</c:v>
                </c:pt>
                <c:pt idx="367">
                  <c:v>41.7</c:v>
                </c:pt>
                <c:pt idx="368">
                  <c:v>41.8</c:v>
                </c:pt>
                <c:pt idx="369">
                  <c:v>41.9</c:v>
                </c:pt>
                <c:pt idx="370">
                  <c:v>42</c:v>
                </c:pt>
                <c:pt idx="371">
                  <c:v>42.1</c:v>
                </c:pt>
                <c:pt idx="372">
                  <c:v>42.2</c:v>
                </c:pt>
                <c:pt idx="373">
                  <c:v>42.3</c:v>
                </c:pt>
                <c:pt idx="374">
                  <c:v>42.4</c:v>
                </c:pt>
                <c:pt idx="375">
                  <c:v>42.5</c:v>
                </c:pt>
                <c:pt idx="376">
                  <c:v>42.6</c:v>
                </c:pt>
                <c:pt idx="377">
                  <c:v>42.7</c:v>
                </c:pt>
                <c:pt idx="378">
                  <c:v>42.8</c:v>
                </c:pt>
                <c:pt idx="379">
                  <c:v>42.9</c:v>
                </c:pt>
                <c:pt idx="380">
                  <c:v>43</c:v>
                </c:pt>
                <c:pt idx="381">
                  <c:v>43.1</c:v>
                </c:pt>
                <c:pt idx="382">
                  <c:v>43.2</c:v>
                </c:pt>
                <c:pt idx="383">
                  <c:v>43.3</c:v>
                </c:pt>
                <c:pt idx="384">
                  <c:v>43.4</c:v>
                </c:pt>
                <c:pt idx="385">
                  <c:v>43.5</c:v>
                </c:pt>
                <c:pt idx="386">
                  <c:v>43.6</c:v>
                </c:pt>
                <c:pt idx="387">
                  <c:v>43.7</c:v>
                </c:pt>
                <c:pt idx="388">
                  <c:v>43.8</c:v>
                </c:pt>
                <c:pt idx="389">
                  <c:v>43.9</c:v>
                </c:pt>
                <c:pt idx="390">
                  <c:v>44</c:v>
                </c:pt>
                <c:pt idx="391">
                  <c:v>44.1</c:v>
                </c:pt>
                <c:pt idx="392">
                  <c:v>44.2</c:v>
                </c:pt>
                <c:pt idx="393">
                  <c:v>44.3</c:v>
                </c:pt>
                <c:pt idx="394">
                  <c:v>44.4</c:v>
                </c:pt>
                <c:pt idx="395">
                  <c:v>44.5</c:v>
                </c:pt>
                <c:pt idx="396">
                  <c:v>44.6</c:v>
                </c:pt>
                <c:pt idx="397">
                  <c:v>44.7</c:v>
                </c:pt>
                <c:pt idx="398">
                  <c:v>44.8</c:v>
                </c:pt>
                <c:pt idx="399">
                  <c:v>44.9</c:v>
                </c:pt>
                <c:pt idx="400">
                  <c:v>45</c:v>
                </c:pt>
                <c:pt idx="401">
                  <c:v>45.1</c:v>
                </c:pt>
                <c:pt idx="402">
                  <c:v>45.2</c:v>
                </c:pt>
                <c:pt idx="403">
                  <c:v>45.3</c:v>
                </c:pt>
                <c:pt idx="404">
                  <c:v>45.4</c:v>
                </c:pt>
                <c:pt idx="405">
                  <c:v>45.5</c:v>
                </c:pt>
                <c:pt idx="406">
                  <c:v>45.6</c:v>
                </c:pt>
                <c:pt idx="407">
                  <c:v>45.7</c:v>
                </c:pt>
                <c:pt idx="408">
                  <c:v>45.8</c:v>
                </c:pt>
                <c:pt idx="409">
                  <c:v>45.9</c:v>
                </c:pt>
                <c:pt idx="410">
                  <c:v>46</c:v>
                </c:pt>
                <c:pt idx="411">
                  <c:v>46.1</c:v>
                </c:pt>
                <c:pt idx="412">
                  <c:v>46.2</c:v>
                </c:pt>
                <c:pt idx="413">
                  <c:v>46.3</c:v>
                </c:pt>
                <c:pt idx="414">
                  <c:v>46.4</c:v>
                </c:pt>
                <c:pt idx="415">
                  <c:v>46.5</c:v>
                </c:pt>
                <c:pt idx="416">
                  <c:v>46.6</c:v>
                </c:pt>
                <c:pt idx="417">
                  <c:v>46.7</c:v>
                </c:pt>
                <c:pt idx="418">
                  <c:v>46.8</c:v>
                </c:pt>
                <c:pt idx="419">
                  <c:v>46.9</c:v>
                </c:pt>
                <c:pt idx="420">
                  <c:v>47</c:v>
                </c:pt>
                <c:pt idx="421">
                  <c:v>47.1</c:v>
                </c:pt>
                <c:pt idx="422">
                  <c:v>47.2</c:v>
                </c:pt>
                <c:pt idx="423">
                  <c:v>47.3</c:v>
                </c:pt>
                <c:pt idx="424">
                  <c:v>47.4</c:v>
                </c:pt>
                <c:pt idx="425">
                  <c:v>47.5</c:v>
                </c:pt>
                <c:pt idx="426">
                  <c:v>47.6</c:v>
                </c:pt>
                <c:pt idx="427">
                  <c:v>47.7</c:v>
                </c:pt>
                <c:pt idx="428">
                  <c:v>47.8</c:v>
                </c:pt>
                <c:pt idx="429">
                  <c:v>47.9</c:v>
                </c:pt>
                <c:pt idx="430">
                  <c:v>48</c:v>
                </c:pt>
                <c:pt idx="431">
                  <c:v>48.1</c:v>
                </c:pt>
                <c:pt idx="432">
                  <c:v>48.2</c:v>
                </c:pt>
                <c:pt idx="433">
                  <c:v>48.3</c:v>
                </c:pt>
                <c:pt idx="434">
                  <c:v>48.4</c:v>
                </c:pt>
                <c:pt idx="435">
                  <c:v>48.5</c:v>
                </c:pt>
                <c:pt idx="436">
                  <c:v>48.6</c:v>
                </c:pt>
                <c:pt idx="437">
                  <c:v>48.7</c:v>
                </c:pt>
                <c:pt idx="438">
                  <c:v>48.8</c:v>
                </c:pt>
                <c:pt idx="439">
                  <c:v>48.9</c:v>
                </c:pt>
                <c:pt idx="440">
                  <c:v>49</c:v>
                </c:pt>
                <c:pt idx="441">
                  <c:v>49.1</c:v>
                </c:pt>
                <c:pt idx="442">
                  <c:v>49.2</c:v>
                </c:pt>
                <c:pt idx="443">
                  <c:v>49.3</c:v>
                </c:pt>
                <c:pt idx="444">
                  <c:v>49.4</c:v>
                </c:pt>
                <c:pt idx="445">
                  <c:v>49.5</c:v>
                </c:pt>
                <c:pt idx="446">
                  <c:v>49.6</c:v>
                </c:pt>
                <c:pt idx="447">
                  <c:v>49.7</c:v>
                </c:pt>
                <c:pt idx="448">
                  <c:v>49.8</c:v>
                </c:pt>
                <c:pt idx="449">
                  <c:v>49.9</c:v>
                </c:pt>
                <c:pt idx="450">
                  <c:v>50</c:v>
                </c:pt>
                <c:pt idx="452">
                  <c:v>70</c:v>
                </c:pt>
                <c:pt idx="453">
                  <c:v>70.099999999999994</c:v>
                </c:pt>
                <c:pt idx="454">
                  <c:v>70.2</c:v>
                </c:pt>
                <c:pt idx="455">
                  <c:v>70.3</c:v>
                </c:pt>
                <c:pt idx="456">
                  <c:v>70.400000000000006</c:v>
                </c:pt>
                <c:pt idx="457">
                  <c:v>70.5</c:v>
                </c:pt>
                <c:pt idx="458">
                  <c:v>70.599999999999994</c:v>
                </c:pt>
                <c:pt idx="459">
                  <c:v>70.7</c:v>
                </c:pt>
                <c:pt idx="460">
                  <c:v>70.8</c:v>
                </c:pt>
                <c:pt idx="461">
                  <c:v>70.900000000000006</c:v>
                </c:pt>
                <c:pt idx="462">
                  <c:v>71</c:v>
                </c:pt>
                <c:pt idx="463">
                  <c:v>71.099999999999994</c:v>
                </c:pt>
                <c:pt idx="464">
                  <c:v>71.2</c:v>
                </c:pt>
                <c:pt idx="465">
                  <c:v>71.3</c:v>
                </c:pt>
                <c:pt idx="466">
                  <c:v>71.400000000000006</c:v>
                </c:pt>
                <c:pt idx="467">
                  <c:v>71.5</c:v>
                </c:pt>
                <c:pt idx="468">
                  <c:v>71.599999999999994</c:v>
                </c:pt>
                <c:pt idx="469">
                  <c:v>71.7</c:v>
                </c:pt>
                <c:pt idx="470">
                  <c:v>71.8</c:v>
                </c:pt>
                <c:pt idx="471">
                  <c:v>71.900000000000006</c:v>
                </c:pt>
                <c:pt idx="472">
                  <c:v>72</c:v>
                </c:pt>
                <c:pt idx="473">
                  <c:v>72.099999999999994</c:v>
                </c:pt>
                <c:pt idx="474">
                  <c:v>72.2</c:v>
                </c:pt>
                <c:pt idx="475">
                  <c:v>72.3</c:v>
                </c:pt>
                <c:pt idx="476">
                  <c:v>72.400000000000006</c:v>
                </c:pt>
                <c:pt idx="477">
                  <c:v>72.5</c:v>
                </c:pt>
                <c:pt idx="478">
                  <c:v>72.599999999999994</c:v>
                </c:pt>
                <c:pt idx="479">
                  <c:v>72.7</c:v>
                </c:pt>
                <c:pt idx="480">
                  <c:v>72.8</c:v>
                </c:pt>
                <c:pt idx="481">
                  <c:v>72.900000000000006</c:v>
                </c:pt>
                <c:pt idx="482">
                  <c:v>73</c:v>
                </c:pt>
                <c:pt idx="483">
                  <c:v>73.099999999999994</c:v>
                </c:pt>
                <c:pt idx="484">
                  <c:v>73.2</c:v>
                </c:pt>
                <c:pt idx="485">
                  <c:v>73.3</c:v>
                </c:pt>
                <c:pt idx="486">
                  <c:v>73.400000000000006</c:v>
                </c:pt>
                <c:pt idx="487">
                  <c:v>73.5</c:v>
                </c:pt>
                <c:pt idx="488">
                  <c:v>73.599999999999994</c:v>
                </c:pt>
                <c:pt idx="489">
                  <c:v>73.7</c:v>
                </c:pt>
                <c:pt idx="490">
                  <c:v>73.8</c:v>
                </c:pt>
                <c:pt idx="491">
                  <c:v>73.900000000000006</c:v>
                </c:pt>
                <c:pt idx="492">
                  <c:v>74</c:v>
                </c:pt>
                <c:pt idx="493">
                  <c:v>74.099999999999994</c:v>
                </c:pt>
                <c:pt idx="494">
                  <c:v>74.2</c:v>
                </c:pt>
                <c:pt idx="495">
                  <c:v>74.3</c:v>
                </c:pt>
                <c:pt idx="496">
                  <c:v>74.400000000000006</c:v>
                </c:pt>
                <c:pt idx="497">
                  <c:v>74.5</c:v>
                </c:pt>
                <c:pt idx="498">
                  <c:v>74.599999999999994</c:v>
                </c:pt>
                <c:pt idx="499">
                  <c:v>74.7</c:v>
                </c:pt>
                <c:pt idx="500">
                  <c:v>74.8</c:v>
                </c:pt>
                <c:pt idx="501">
                  <c:v>74.900000000000006</c:v>
                </c:pt>
                <c:pt idx="502">
                  <c:v>75</c:v>
                </c:pt>
                <c:pt idx="503">
                  <c:v>75.099999999999994</c:v>
                </c:pt>
                <c:pt idx="504">
                  <c:v>75.2</c:v>
                </c:pt>
                <c:pt idx="505">
                  <c:v>75.3</c:v>
                </c:pt>
                <c:pt idx="506">
                  <c:v>75.400000000000006</c:v>
                </c:pt>
                <c:pt idx="507">
                  <c:v>75.5</c:v>
                </c:pt>
                <c:pt idx="508">
                  <c:v>75.599999999999994</c:v>
                </c:pt>
                <c:pt idx="509">
                  <c:v>75.7</c:v>
                </c:pt>
                <c:pt idx="510">
                  <c:v>75.8</c:v>
                </c:pt>
                <c:pt idx="511">
                  <c:v>75.900000000000006</c:v>
                </c:pt>
                <c:pt idx="512">
                  <c:v>76</c:v>
                </c:pt>
                <c:pt idx="513">
                  <c:v>76.099999999999994</c:v>
                </c:pt>
                <c:pt idx="514">
                  <c:v>76.2</c:v>
                </c:pt>
                <c:pt idx="515">
                  <c:v>76.3</c:v>
                </c:pt>
                <c:pt idx="516">
                  <c:v>76.400000000000006</c:v>
                </c:pt>
                <c:pt idx="517">
                  <c:v>76.5</c:v>
                </c:pt>
                <c:pt idx="518">
                  <c:v>76.599999999999994</c:v>
                </c:pt>
                <c:pt idx="519">
                  <c:v>76.7</c:v>
                </c:pt>
                <c:pt idx="520">
                  <c:v>76.8</c:v>
                </c:pt>
                <c:pt idx="521">
                  <c:v>76.900000000000006</c:v>
                </c:pt>
                <c:pt idx="522">
                  <c:v>77</c:v>
                </c:pt>
                <c:pt idx="523">
                  <c:v>77.099999999999994</c:v>
                </c:pt>
                <c:pt idx="524">
                  <c:v>77.2</c:v>
                </c:pt>
                <c:pt idx="525">
                  <c:v>77.3</c:v>
                </c:pt>
                <c:pt idx="526">
                  <c:v>77.400000000000006</c:v>
                </c:pt>
                <c:pt idx="527">
                  <c:v>77.5</c:v>
                </c:pt>
                <c:pt idx="528">
                  <c:v>77.599999999999994</c:v>
                </c:pt>
                <c:pt idx="529">
                  <c:v>77.7</c:v>
                </c:pt>
                <c:pt idx="530">
                  <c:v>77.8</c:v>
                </c:pt>
                <c:pt idx="531">
                  <c:v>77.900000000000006</c:v>
                </c:pt>
                <c:pt idx="532">
                  <c:v>78</c:v>
                </c:pt>
                <c:pt idx="533">
                  <c:v>78.099999999999994</c:v>
                </c:pt>
                <c:pt idx="534">
                  <c:v>78.2</c:v>
                </c:pt>
                <c:pt idx="535">
                  <c:v>78.3</c:v>
                </c:pt>
                <c:pt idx="536">
                  <c:v>78.400000000000006</c:v>
                </c:pt>
                <c:pt idx="537">
                  <c:v>78.5</c:v>
                </c:pt>
                <c:pt idx="538">
                  <c:v>78.599999999999994</c:v>
                </c:pt>
                <c:pt idx="539">
                  <c:v>78.7</c:v>
                </c:pt>
                <c:pt idx="540">
                  <c:v>78.8</c:v>
                </c:pt>
                <c:pt idx="541">
                  <c:v>78.900000000000006</c:v>
                </c:pt>
                <c:pt idx="542">
                  <c:v>79</c:v>
                </c:pt>
                <c:pt idx="543">
                  <c:v>79.099999999999994</c:v>
                </c:pt>
                <c:pt idx="544">
                  <c:v>79.2</c:v>
                </c:pt>
                <c:pt idx="545">
                  <c:v>79.3</c:v>
                </c:pt>
                <c:pt idx="546">
                  <c:v>79.400000000000006</c:v>
                </c:pt>
                <c:pt idx="547">
                  <c:v>79.5</c:v>
                </c:pt>
                <c:pt idx="548">
                  <c:v>79.599999999999994</c:v>
                </c:pt>
                <c:pt idx="549">
                  <c:v>79.7</c:v>
                </c:pt>
                <c:pt idx="550">
                  <c:v>79.8</c:v>
                </c:pt>
                <c:pt idx="551">
                  <c:v>79.900000000000006</c:v>
                </c:pt>
                <c:pt idx="552">
                  <c:v>80</c:v>
                </c:pt>
                <c:pt idx="553">
                  <c:v>80.099999999999994</c:v>
                </c:pt>
                <c:pt idx="554">
                  <c:v>80.2</c:v>
                </c:pt>
                <c:pt idx="555">
                  <c:v>80.3</c:v>
                </c:pt>
                <c:pt idx="556">
                  <c:v>80.400000000000006</c:v>
                </c:pt>
                <c:pt idx="557">
                  <c:v>80.5</c:v>
                </c:pt>
                <c:pt idx="558">
                  <c:v>80.599999999999994</c:v>
                </c:pt>
                <c:pt idx="559">
                  <c:v>80.7</c:v>
                </c:pt>
                <c:pt idx="560">
                  <c:v>80.8</c:v>
                </c:pt>
                <c:pt idx="561">
                  <c:v>80.900000000000006</c:v>
                </c:pt>
                <c:pt idx="562">
                  <c:v>81</c:v>
                </c:pt>
                <c:pt idx="563">
                  <c:v>81.099999999999994</c:v>
                </c:pt>
                <c:pt idx="564">
                  <c:v>81.2</c:v>
                </c:pt>
                <c:pt idx="565">
                  <c:v>81.3</c:v>
                </c:pt>
                <c:pt idx="566">
                  <c:v>81.400000000000006</c:v>
                </c:pt>
                <c:pt idx="567">
                  <c:v>81.5</c:v>
                </c:pt>
                <c:pt idx="568">
                  <c:v>81.599999999999994</c:v>
                </c:pt>
                <c:pt idx="569">
                  <c:v>81.7</c:v>
                </c:pt>
                <c:pt idx="570">
                  <c:v>81.8</c:v>
                </c:pt>
                <c:pt idx="571">
                  <c:v>81.900000000000006</c:v>
                </c:pt>
                <c:pt idx="572">
                  <c:v>82</c:v>
                </c:pt>
                <c:pt idx="573">
                  <c:v>82.1</c:v>
                </c:pt>
                <c:pt idx="574">
                  <c:v>82.2</c:v>
                </c:pt>
                <c:pt idx="575">
                  <c:v>82.3</c:v>
                </c:pt>
                <c:pt idx="576">
                  <c:v>82.4</c:v>
                </c:pt>
                <c:pt idx="577">
                  <c:v>82.5</c:v>
                </c:pt>
                <c:pt idx="578">
                  <c:v>82.6</c:v>
                </c:pt>
                <c:pt idx="579">
                  <c:v>82.7</c:v>
                </c:pt>
                <c:pt idx="580">
                  <c:v>82.8</c:v>
                </c:pt>
                <c:pt idx="581">
                  <c:v>82.9</c:v>
                </c:pt>
                <c:pt idx="582">
                  <c:v>83</c:v>
                </c:pt>
                <c:pt idx="583">
                  <c:v>83.1</c:v>
                </c:pt>
                <c:pt idx="584">
                  <c:v>83.2</c:v>
                </c:pt>
                <c:pt idx="585">
                  <c:v>83.3</c:v>
                </c:pt>
                <c:pt idx="586">
                  <c:v>83.4</c:v>
                </c:pt>
                <c:pt idx="587">
                  <c:v>83.5</c:v>
                </c:pt>
                <c:pt idx="588">
                  <c:v>83.6</c:v>
                </c:pt>
                <c:pt idx="589">
                  <c:v>83.7</c:v>
                </c:pt>
                <c:pt idx="590">
                  <c:v>83.8</c:v>
                </c:pt>
                <c:pt idx="591">
                  <c:v>83.9</c:v>
                </c:pt>
                <c:pt idx="592">
                  <c:v>84</c:v>
                </c:pt>
                <c:pt idx="593">
                  <c:v>84.1</c:v>
                </c:pt>
                <c:pt idx="594">
                  <c:v>84.2</c:v>
                </c:pt>
                <c:pt idx="595">
                  <c:v>84.3</c:v>
                </c:pt>
                <c:pt idx="596">
                  <c:v>84.4</c:v>
                </c:pt>
                <c:pt idx="597">
                  <c:v>84.5</c:v>
                </c:pt>
                <c:pt idx="598">
                  <c:v>84.6</c:v>
                </c:pt>
                <c:pt idx="599">
                  <c:v>84.7</c:v>
                </c:pt>
                <c:pt idx="600">
                  <c:v>84.8</c:v>
                </c:pt>
                <c:pt idx="601">
                  <c:v>84.9</c:v>
                </c:pt>
                <c:pt idx="602">
                  <c:v>85</c:v>
                </c:pt>
                <c:pt idx="603">
                  <c:v>85.1</c:v>
                </c:pt>
                <c:pt idx="604">
                  <c:v>85.2</c:v>
                </c:pt>
                <c:pt idx="605">
                  <c:v>85.3</c:v>
                </c:pt>
                <c:pt idx="606">
                  <c:v>85.4</c:v>
                </c:pt>
                <c:pt idx="607">
                  <c:v>85.5</c:v>
                </c:pt>
                <c:pt idx="608">
                  <c:v>85.6</c:v>
                </c:pt>
                <c:pt idx="609">
                  <c:v>85.7</c:v>
                </c:pt>
                <c:pt idx="610">
                  <c:v>85.8</c:v>
                </c:pt>
                <c:pt idx="611">
                  <c:v>85.9</c:v>
                </c:pt>
                <c:pt idx="612">
                  <c:v>86</c:v>
                </c:pt>
                <c:pt idx="613">
                  <c:v>86.1</c:v>
                </c:pt>
                <c:pt idx="614">
                  <c:v>86.2</c:v>
                </c:pt>
                <c:pt idx="615">
                  <c:v>86.3</c:v>
                </c:pt>
                <c:pt idx="616">
                  <c:v>86.4</c:v>
                </c:pt>
                <c:pt idx="617">
                  <c:v>86.5</c:v>
                </c:pt>
                <c:pt idx="618">
                  <c:v>86.6</c:v>
                </c:pt>
                <c:pt idx="619">
                  <c:v>86.7</c:v>
                </c:pt>
                <c:pt idx="620">
                  <c:v>86.8</c:v>
                </c:pt>
                <c:pt idx="621">
                  <c:v>86.9</c:v>
                </c:pt>
                <c:pt idx="622">
                  <c:v>87</c:v>
                </c:pt>
                <c:pt idx="623">
                  <c:v>87.1</c:v>
                </c:pt>
                <c:pt idx="624">
                  <c:v>87.2</c:v>
                </c:pt>
                <c:pt idx="625">
                  <c:v>87.3</c:v>
                </c:pt>
                <c:pt idx="626">
                  <c:v>87.4</c:v>
                </c:pt>
                <c:pt idx="627">
                  <c:v>87.5</c:v>
                </c:pt>
                <c:pt idx="628">
                  <c:v>87.6</c:v>
                </c:pt>
                <c:pt idx="629">
                  <c:v>87.7</c:v>
                </c:pt>
                <c:pt idx="630">
                  <c:v>87.8</c:v>
                </c:pt>
                <c:pt idx="631">
                  <c:v>87.9</c:v>
                </c:pt>
                <c:pt idx="632">
                  <c:v>88</c:v>
                </c:pt>
                <c:pt idx="633">
                  <c:v>88.1</c:v>
                </c:pt>
                <c:pt idx="634">
                  <c:v>88.2</c:v>
                </c:pt>
                <c:pt idx="635">
                  <c:v>88.3</c:v>
                </c:pt>
                <c:pt idx="636">
                  <c:v>88.4</c:v>
                </c:pt>
                <c:pt idx="637">
                  <c:v>88.5</c:v>
                </c:pt>
                <c:pt idx="638">
                  <c:v>88.6</c:v>
                </c:pt>
                <c:pt idx="639">
                  <c:v>88.7</c:v>
                </c:pt>
                <c:pt idx="640">
                  <c:v>88.8</c:v>
                </c:pt>
                <c:pt idx="641">
                  <c:v>88.9</c:v>
                </c:pt>
                <c:pt idx="642">
                  <c:v>89</c:v>
                </c:pt>
                <c:pt idx="643">
                  <c:v>89.1</c:v>
                </c:pt>
                <c:pt idx="644">
                  <c:v>89.2</c:v>
                </c:pt>
                <c:pt idx="645">
                  <c:v>89.3</c:v>
                </c:pt>
                <c:pt idx="646">
                  <c:v>89.4</c:v>
                </c:pt>
                <c:pt idx="647">
                  <c:v>89.5</c:v>
                </c:pt>
                <c:pt idx="648">
                  <c:v>89.6</c:v>
                </c:pt>
                <c:pt idx="649">
                  <c:v>89.7</c:v>
                </c:pt>
                <c:pt idx="650">
                  <c:v>89.8</c:v>
                </c:pt>
                <c:pt idx="651">
                  <c:v>89.9</c:v>
                </c:pt>
                <c:pt idx="652">
                  <c:v>90</c:v>
                </c:pt>
                <c:pt idx="653">
                  <c:v>90.1</c:v>
                </c:pt>
                <c:pt idx="654">
                  <c:v>90.2</c:v>
                </c:pt>
                <c:pt idx="655">
                  <c:v>90.3</c:v>
                </c:pt>
                <c:pt idx="656">
                  <c:v>90.4</c:v>
                </c:pt>
                <c:pt idx="657">
                  <c:v>90.5</c:v>
                </c:pt>
                <c:pt idx="658">
                  <c:v>90.6</c:v>
                </c:pt>
                <c:pt idx="659">
                  <c:v>90.7</c:v>
                </c:pt>
                <c:pt idx="660">
                  <c:v>90.8</c:v>
                </c:pt>
                <c:pt idx="661">
                  <c:v>90.9</c:v>
                </c:pt>
                <c:pt idx="662">
                  <c:v>91</c:v>
                </c:pt>
                <c:pt idx="663">
                  <c:v>91.1</c:v>
                </c:pt>
                <c:pt idx="664">
                  <c:v>91.2</c:v>
                </c:pt>
                <c:pt idx="665">
                  <c:v>91.3</c:v>
                </c:pt>
                <c:pt idx="666">
                  <c:v>91.4</c:v>
                </c:pt>
                <c:pt idx="667">
                  <c:v>91.5</c:v>
                </c:pt>
                <c:pt idx="668">
                  <c:v>91.6</c:v>
                </c:pt>
                <c:pt idx="669">
                  <c:v>91.7</c:v>
                </c:pt>
                <c:pt idx="670">
                  <c:v>91.8</c:v>
                </c:pt>
                <c:pt idx="671">
                  <c:v>91.9</c:v>
                </c:pt>
                <c:pt idx="672">
                  <c:v>92</c:v>
                </c:pt>
                <c:pt idx="673">
                  <c:v>92.1</c:v>
                </c:pt>
                <c:pt idx="674">
                  <c:v>92.2</c:v>
                </c:pt>
                <c:pt idx="675">
                  <c:v>92.3</c:v>
                </c:pt>
                <c:pt idx="676">
                  <c:v>92.4</c:v>
                </c:pt>
                <c:pt idx="677">
                  <c:v>92.5</c:v>
                </c:pt>
                <c:pt idx="678">
                  <c:v>92.6</c:v>
                </c:pt>
                <c:pt idx="679">
                  <c:v>92.7</c:v>
                </c:pt>
                <c:pt idx="680">
                  <c:v>92.8</c:v>
                </c:pt>
                <c:pt idx="681">
                  <c:v>92.9</c:v>
                </c:pt>
                <c:pt idx="682">
                  <c:v>93</c:v>
                </c:pt>
                <c:pt idx="683">
                  <c:v>93.1</c:v>
                </c:pt>
                <c:pt idx="684">
                  <c:v>93.2</c:v>
                </c:pt>
                <c:pt idx="685">
                  <c:v>93.3</c:v>
                </c:pt>
                <c:pt idx="686">
                  <c:v>93.4</c:v>
                </c:pt>
                <c:pt idx="687">
                  <c:v>93.5</c:v>
                </c:pt>
                <c:pt idx="688">
                  <c:v>93.6</c:v>
                </c:pt>
                <c:pt idx="689">
                  <c:v>93.7</c:v>
                </c:pt>
                <c:pt idx="690">
                  <c:v>93.8</c:v>
                </c:pt>
                <c:pt idx="691">
                  <c:v>93.9</c:v>
                </c:pt>
                <c:pt idx="692">
                  <c:v>94</c:v>
                </c:pt>
                <c:pt idx="693">
                  <c:v>94.1</c:v>
                </c:pt>
                <c:pt idx="694">
                  <c:v>94.2</c:v>
                </c:pt>
                <c:pt idx="695">
                  <c:v>94.3</c:v>
                </c:pt>
                <c:pt idx="696">
                  <c:v>94.4</c:v>
                </c:pt>
                <c:pt idx="697">
                  <c:v>94.5</c:v>
                </c:pt>
                <c:pt idx="698">
                  <c:v>94.6</c:v>
                </c:pt>
                <c:pt idx="699">
                  <c:v>94.7</c:v>
                </c:pt>
                <c:pt idx="700">
                  <c:v>94.8</c:v>
                </c:pt>
                <c:pt idx="701">
                  <c:v>94.9</c:v>
                </c:pt>
                <c:pt idx="702">
                  <c:v>95</c:v>
                </c:pt>
                <c:pt idx="703">
                  <c:v>95.1</c:v>
                </c:pt>
                <c:pt idx="704">
                  <c:v>95.2</c:v>
                </c:pt>
                <c:pt idx="705">
                  <c:v>95.3</c:v>
                </c:pt>
                <c:pt idx="706">
                  <c:v>95.4</c:v>
                </c:pt>
                <c:pt idx="707">
                  <c:v>95.5</c:v>
                </c:pt>
                <c:pt idx="708">
                  <c:v>95.6</c:v>
                </c:pt>
                <c:pt idx="709">
                  <c:v>95.7</c:v>
                </c:pt>
                <c:pt idx="710">
                  <c:v>95.8</c:v>
                </c:pt>
                <c:pt idx="711">
                  <c:v>95.9</c:v>
                </c:pt>
                <c:pt idx="712">
                  <c:v>96</c:v>
                </c:pt>
                <c:pt idx="713">
                  <c:v>96.1</c:v>
                </c:pt>
                <c:pt idx="714">
                  <c:v>96.2</c:v>
                </c:pt>
                <c:pt idx="715">
                  <c:v>96.3</c:v>
                </c:pt>
                <c:pt idx="716">
                  <c:v>96.4</c:v>
                </c:pt>
                <c:pt idx="717">
                  <c:v>96.5</c:v>
                </c:pt>
                <c:pt idx="718">
                  <c:v>96.6</c:v>
                </c:pt>
                <c:pt idx="719">
                  <c:v>96.7</c:v>
                </c:pt>
                <c:pt idx="720">
                  <c:v>96.8</c:v>
                </c:pt>
                <c:pt idx="721">
                  <c:v>96.9</c:v>
                </c:pt>
                <c:pt idx="722">
                  <c:v>97</c:v>
                </c:pt>
                <c:pt idx="723">
                  <c:v>97.1</c:v>
                </c:pt>
                <c:pt idx="724">
                  <c:v>97.2</c:v>
                </c:pt>
                <c:pt idx="725">
                  <c:v>97.3</c:v>
                </c:pt>
                <c:pt idx="726">
                  <c:v>97.4</c:v>
                </c:pt>
                <c:pt idx="727">
                  <c:v>97.5</c:v>
                </c:pt>
                <c:pt idx="728">
                  <c:v>97.6</c:v>
                </c:pt>
                <c:pt idx="729">
                  <c:v>97.7</c:v>
                </c:pt>
                <c:pt idx="730">
                  <c:v>97.8</c:v>
                </c:pt>
                <c:pt idx="731">
                  <c:v>97.9</c:v>
                </c:pt>
                <c:pt idx="732">
                  <c:v>98</c:v>
                </c:pt>
                <c:pt idx="733">
                  <c:v>98.1</c:v>
                </c:pt>
                <c:pt idx="734">
                  <c:v>98.2</c:v>
                </c:pt>
                <c:pt idx="735">
                  <c:v>98.3</c:v>
                </c:pt>
                <c:pt idx="736">
                  <c:v>98.4</c:v>
                </c:pt>
                <c:pt idx="737">
                  <c:v>98.5</c:v>
                </c:pt>
                <c:pt idx="738">
                  <c:v>98.6</c:v>
                </c:pt>
                <c:pt idx="739">
                  <c:v>98.7</c:v>
                </c:pt>
                <c:pt idx="740">
                  <c:v>98.8</c:v>
                </c:pt>
                <c:pt idx="741">
                  <c:v>98.9</c:v>
                </c:pt>
                <c:pt idx="742">
                  <c:v>99</c:v>
                </c:pt>
                <c:pt idx="743">
                  <c:v>99.1</c:v>
                </c:pt>
                <c:pt idx="744">
                  <c:v>99.2</c:v>
                </c:pt>
                <c:pt idx="745">
                  <c:v>99.3</c:v>
                </c:pt>
                <c:pt idx="746">
                  <c:v>99.4</c:v>
                </c:pt>
                <c:pt idx="747">
                  <c:v>99.5</c:v>
                </c:pt>
                <c:pt idx="748">
                  <c:v>99.6</c:v>
                </c:pt>
                <c:pt idx="749">
                  <c:v>99.7</c:v>
                </c:pt>
                <c:pt idx="750">
                  <c:v>99.8</c:v>
                </c:pt>
                <c:pt idx="751">
                  <c:v>99.9</c:v>
                </c:pt>
                <c:pt idx="752">
                  <c:v>100</c:v>
                </c:pt>
                <c:pt idx="753">
                  <c:v>100.1</c:v>
                </c:pt>
                <c:pt idx="754">
                  <c:v>100.2</c:v>
                </c:pt>
                <c:pt idx="755">
                  <c:v>100.3</c:v>
                </c:pt>
                <c:pt idx="756">
                  <c:v>100.4</c:v>
                </c:pt>
                <c:pt idx="757">
                  <c:v>100.5</c:v>
                </c:pt>
                <c:pt idx="758">
                  <c:v>100.6</c:v>
                </c:pt>
                <c:pt idx="759">
                  <c:v>100.7</c:v>
                </c:pt>
                <c:pt idx="760">
                  <c:v>100.8</c:v>
                </c:pt>
                <c:pt idx="761">
                  <c:v>100.9</c:v>
                </c:pt>
                <c:pt idx="762">
                  <c:v>101</c:v>
                </c:pt>
                <c:pt idx="763">
                  <c:v>101.1</c:v>
                </c:pt>
                <c:pt idx="764">
                  <c:v>101.2</c:v>
                </c:pt>
                <c:pt idx="765">
                  <c:v>101.3</c:v>
                </c:pt>
                <c:pt idx="766">
                  <c:v>101.4</c:v>
                </c:pt>
                <c:pt idx="767">
                  <c:v>101.5</c:v>
                </c:pt>
                <c:pt idx="768">
                  <c:v>101.6</c:v>
                </c:pt>
                <c:pt idx="769">
                  <c:v>101.7</c:v>
                </c:pt>
                <c:pt idx="770">
                  <c:v>101.8</c:v>
                </c:pt>
                <c:pt idx="771">
                  <c:v>101.9</c:v>
                </c:pt>
                <c:pt idx="772">
                  <c:v>102</c:v>
                </c:pt>
                <c:pt idx="773">
                  <c:v>102.1</c:v>
                </c:pt>
                <c:pt idx="774">
                  <c:v>102.2</c:v>
                </c:pt>
                <c:pt idx="775">
                  <c:v>102.3</c:v>
                </c:pt>
                <c:pt idx="776">
                  <c:v>102.4</c:v>
                </c:pt>
                <c:pt idx="777">
                  <c:v>102.5</c:v>
                </c:pt>
                <c:pt idx="778">
                  <c:v>102.6</c:v>
                </c:pt>
                <c:pt idx="779">
                  <c:v>102.7</c:v>
                </c:pt>
                <c:pt idx="780">
                  <c:v>102.8</c:v>
                </c:pt>
                <c:pt idx="781">
                  <c:v>102.9</c:v>
                </c:pt>
                <c:pt idx="782">
                  <c:v>103</c:v>
                </c:pt>
                <c:pt idx="783">
                  <c:v>103.1</c:v>
                </c:pt>
                <c:pt idx="784">
                  <c:v>103.2</c:v>
                </c:pt>
                <c:pt idx="785">
                  <c:v>103.3</c:v>
                </c:pt>
                <c:pt idx="786">
                  <c:v>103.4</c:v>
                </c:pt>
                <c:pt idx="787">
                  <c:v>103.5</c:v>
                </c:pt>
                <c:pt idx="788">
                  <c:v>103.6</c:v>
                </c:pt>
                <c:pt idx="789">
                  <c:v>103.7</c:v>
                </c:pt>
                <c:pt idx="790">
                  <c:v>103.8</c:v>
                </c:pt>
                <c:pt idx="791">
                  <c:v>103.9</c:v>
                </c:pt>
                <c:pt idx="792">
                  <c:v>104</c:v>
                </c:pt>
                <c:pt idx="793">
                  <c:v>104.1</c:v>
                </c:pt>
                <c:pt idx="794">
                  <c:v>104.2</c:v>
                </c:pt>
                <c:pt idx="795">
                  <c:v>104.3</c:v>
                </c:pt>
                <c:pt idx="796">
                  <c:v>104.4</c:v>
                </c:pt>
                <c:pt idx="797">
                  <c:v>104.5</c:v>
                </c:pt>
                <c:pt idx="798">
                  <c:v>104.6</c:v>
                </c:pt>
                <c:pt idx="799">
                  <c:v>104.7</c:v>
                </c:pt>
                <c:pt idx="800">
                  <c:v>104.8</c:v>
                </c:pt>
                <c:pt idx="801">
                  <c:v>104.9</c:v>
                </c:pt>
                <c:pt idx="802">
                  <c:v>105</c:v>
                </c:pt>
                <c:pt idx="803">
                  <c:v>105.1</c:v>
                </c:pt>
                <c:pt idx="804">
                  <c:v>105.2</c:v>
                </c:pt>
                <c:pt idx="805">
                  <c:v>105.3</c:v>
                </c:pt>
                <c:pt idx="806">
                  <c:v>105.4</c:v>
                </c:pt>
                <c:pt idx="807">
                  <c:v>105.5</c:v>
                </c:pt>
                <c:pt idx="808">
                  <c:v>105.6</c:v>
                </c:pt>
                <c:pt idx="809">
                  <c:v>105.7</c:v>
                </c:pt>
                <c:pt idx="810">
                  <c:v>105.8</c:v>
                </c:pt>
                <c:pt idx="811">
                  <c:v>105.9</c:v>
                </c:pt>
                <c:pt idx="812">
                  <c:v>106</c:v>
                </c:pt>
                <c:pt idx="813">
                  <c:v>106.1</c:v>
                </c:pt>
                <c:pt idx="814">
                  <c:v>106.2</c:v>
                </c:pt>
                <c:pt idx="815">
                  <c:v>106.3</c:v>
                </c:pt>
                <c:pt idx="816">
                  <c:v>106.4</c:v>
                </c:pt>
                <c:pt idx="817">
                  <c:v>106.5</c:v>
                </c:pt>
                <c:pt idx="818">
                  <c:v>106.6</c:v>
                </c:pt>
                <c:pt idx="819">
                  <c:v>106.7</c:v>
                </c:pt>
                <c:pt idx="820">
                  <c:v>106.8</c:v>
                </c:pt>
                <c:pt idx="821">
                  <c:v>106.9</c:v>
                </c:pt>
                <c:pt idx="822">
                  <c:v>107</c:v>
                </c:pt>
                <c:pt idx="823">
                  <c:v>107.1</c:v>
                </c:pt>
                <c:pt idx="824">
                  <c:v>107.2</c:v>
                </c:pt>
                <c:pt idx="825">
                  <c:v>107.3</c:v>
                </c:pt>
                <c:pt idx="826">
                  <c:v>107.4</c:v>
                </c:pt>
                <c:pt idx="827">
                  <c:v>107.5</c:v>
                </c:pt>
                <c:pt idx="828">
                  <c:v>107.6</c:v>
                </c:pt>
                <c:pt idx="829">
                  <c:v>107.7</c:v>
                </c:pt>
                <c:pt idx="830">
                  <c:v>107.8</c:v>
                </c:pt>
                <c:pt idx="831">
                  <c:v>107.9</c:v>
                </c:pt>
                <c:pt idx="832">
                  <c:v>108</c:v>
                </c:pt>
                <c:pt idx="833">
                  <c:v>108.1</c:v>
                </c:pt>
                <c:pt idx="834">
                  <c:v>108.2</c:v>
                </c:pt>
                <c:pt idx="835">
                  <c:v>108.3</c:v>
                </c:pt>
                <c:pt idx="836">
                  <c:v>108.4</c:v>
                </c:pt>
                <c:pt idx="837">
                  <c:v>108.5</c:v>
                </c:pt>
                <c:pt idx="838">
                  <c:v>108.6</c:v>
                </c:pt>
                <c:pt idx="839">
                  <c:v>108.7</c:v>
                </c:pt>
                <c:pt idx="840">
                  <c:v>108.8</c:v>
                </c:pt>
                <c:pt idx="841">
                  <c:v>108.9</c:v>
                </c:pt>
                <c:pt idx="842">
                  <c:v>109</c:v>
                </c:pt>
                <c:pt idx="843">
                  <c:v>109.1</c:v>
                </c:pt>
                <c:pt idx="844">
                  <c:v>109.2</c:v>
                </c:pt>
                <c:pt idx="845">
                  <c:v>109.3</c:v>
                </c:pt>
                <c:pt idx="846">
                  <c:v>109.4</c:v>
                </c:pt>
                <c:pt idx="847">
                  <c:v>109.5</c:v>
                </c:pt>
                <c:pt idx="848">
                  <c:v>109.6</c:v>
                </c:pt>
                <c:pt idx="849">
                  <c:v>109.7</c:v>
                </c:pt>
                <c:pt idx="850">
                  <c:v>109.8</c:v>
                </c:pt>
                <c:pt idx="851">
                  <c:v>109.9</c:v>
                </c:pt>
                <c:pt idx="852">
                  <c:v>110</c:v>
                </c:pt>
                <c:pt idx="853">
                  <c:v>110.1</c:v>
                </c:pt>
                <c:pt idx="854">
                  <c:v>110.2</c:v>
                </c:pt>
                <c:pt idx="855">
                  <c:v>110.3</c:v>
                </c:pt>
                <c:pt idx="856">
                  <c:v>110.4</c:v>
                </c:pt>
                <c:pt idx="857">
                  <c:v>110.5</c:v>
                </c:pt>
                <c:pt idx="858">
                  <c:v>110.6</c:v>
                </c:pt>
                <c:pt idx="859">
                  <c:v>110.7</c:v>
                </c:pt>
                <c:pt idx="860">
                  <c:v>110.8</c:v>
                </c:pt>
                <c:pt idx="861">
                  <c:v>110.9</c:v>
                </c:pt>
                <c:pt idx="862">
                  <c:v>111</c:v>
                </c:pt>
                <c:pt idx="863">
                  <c:v>111.1</c:v>
                </c:pt>
                <c:pt idx="864">
                  <c:v>111.2</c:v>
                </c:pt>
                <c:pt idx="865">
                  <c:v>111.3</c:v>
                </c:pt>
                <c:pt idx="866">
                  <c:v>111.4</c:v>
                </c:pt>
                <c:pt idx="867">
                  <c:v>111.5</c:v>
                </c:pt>
                <c:pt idx="868">
                  <c:v>111.6</c:v>
                </c:pt>
                <c:pt idx="869">
                  <c:v>111.7</c:v>
                </c:pt>
                <c:pt idx="870">
                  <c:v>111.8</c:v>
                </c:pt>
                <c:pt idx="871">
                  <c:v>111.9</c:v>
                </c:pt>
                <c:pt idx="872">
                  <c:v>112</c:v>
                </c:pt>
                <c:pt idx="873">
                  <c:v>112.1</c:v>
                </c:pt>
                <c:pt idx="874">
                  <c:v>112.2</c:v>
                </c:pt>
                <c:pt idx="875">
                  <c:v>112.3</c:v>
                </c:pt>
                <c:pt idx="876">
                  <c:v>112.4</c:v>
                </c:pt>
                <c:pt idx="877">
                  <c:v>112.5</c:v>
                </c:pt>
                <c:pt idx="878">
                  <c:v>112.6</c:v>
                </c:pt>
                <c:pt idx="879">
                  <c:v>112.7</c:v>
                </c:pt>
                <c:pt idx="880">
                  <c:v>112.8</c:v>
                </c:pt>
                <c:pt idx="881">
                  <c:v>112.9</c:v>
                </c:pt>
                <c:pt idx="882">
                  <c:v>113</c:v>
                </c:pt>
                <c:pt idx="883">
                  <c:v>113.1</c:v>
                </c:pt>
                <c:pt idx="884">
                  <c:v>113.2</c:v>
                </c:pt>
                <c:pt idx="885">
                  <c:v>113.3</c:v>
                </c:pt>
                <c:pt idx="886">
                  <c:v>113.4</c:v>
                </c:pt>
                <c:pt idx="887">
                  <c:v>113.5</c:v>
                </c:pt>
                <c:pt idx="888">
                  <c:v>113.6</c:v>
                </c:pt>
                <c:pt idx="889">
                  <c:v>113.7</c:v>
                </c:pt>
                <c:pt idx="890">
                  <c:v>113.8</c:v>
                </c:pt>
                <c:pt idx="891">
                  <c:v>113.9</c:v>
                </c:pt>
                <c:pt idx="892">
                  <c:v>114</c:v>
                </c:pt>
                <c:pt idx="893">
                  <c:v>114.1</c:v>
                </c:pt>
                <c:pt idx="894">
                  <c:v>114.2</c:v>
                </c:pt>
                <c:pt idx="895">
                  <c:v>114.3</c:v>
                </c:pt>
                <c:pt idx="896">
                  <c:v>114.4</c:v>
                </c:pt>
                <c:pt idx="897">
                  <c:v>114.5</c:v>
                </c:pt>
                <c:pt idx="898">
                  <c:v>114.6</c:v>
                </c:pt>
                <c:pt idx="899">
                  <c:v>114.7</c:v>
                </c:pt>
                <c:pt idx="900">
                  <c:v>114.8</c:v>
                </c:pt>
                <c:pt idx="901">
                  <c:v>114.9</c:v>
                </c:pt>
                <c:pt idx="902">
                  <c:v>115</c:v>
                </c:pt>
                <c:pt idx="903">
                  <c:v>115.1</c:v>
                </c:pt>
                <c:pt idx="904">
                  <c:v>115.2</c:v>
                </c:pt>
                <c:pt idx="905">
                  <c:v>115.3</c:v>
                </c:pt>
                <c:pt idx="906">
                  <c:v>115.4</c:v>
                </c:pt>
                <c:pt idx="907">
                  <c:v>115.5</c:v>
                </c:pt>
                <c:pt idx="908">
                  <c:v>115.6</c:v>
                </c:pt>
                <c:pt idx="909">
                  <c:v>115.7</c:v>
                </c:pt>
                <c:pt idx="910">
                  <c:v>115.8</c:v>
                </c:pt>
                <c:pt idx="911">
                  <c:v>115.9</c:v>
                </c:pt>
                <c:pt idx="912">
                  <c:v>116</c:v>
                </c:pt>
                <c:pt idx="913">
                  <c:v>116.1</c:v>
                </c:pt>
                <c:pt idx="914">
                  <c:v>116.2</c:v>
                </c:pt>
                <c:pt idx="915">
                  <c:v>116.3</c:v>
                </c:pt>
                <c:pt idx="916">
                  <c:v>116.4</c:v>
                </c:pt>
                <c:pt idx="917">
                  <c:v>116.5</c:v>
                </c:pt>
                <c:pt idx="918">
                  <c:v>116.6</c:v>
                </c:pt>
                <c:pt idx="919">
                  <c:v>116.7</c:v>
                </c:pt>
                <c:pt idx="920">
                  <c:v>116.8</c:v>
                </c:pt>
                <c:pt idx="921">
                  <c:v>116.9</c:v>
                </c:pt>
                <c:pt idx="922">
                  <c:v>117</c:v>
                </c:pt>
                <c:pt idx="923">
                  <c:v>117.1</c:v>
                </c:pt>
                <c:pt idx="924">
                  <c:v>117.2</c:v>
                </c:pt>
                <c:pt idx="925">
                  <c:v>117.3</c:v>
                </c:pt>
                <c:pt idx="926">
                  <c:v>117.4</c:v>
                </c:pt>
                <c:pt idx="927">
                  <c:v>117.5</c:v>
                </c:pt>
                <c:pt idx="928">
                  <c:v>117.6</c:v>
                </c:pt>
                <c:pt idx="929">
                  <c:v>117.7</c:v>
                </c:pt>
                <c:pt idx="930">
                  <c:v>117.8</c:v>
                </c:pt>
                <c:pt idx="931">
                  <c:v>117.9</c:v>
                </c:pt>
                <c:pt idx="932">
                  <c:v>118</c:v>
                </c:pt>
                <c:pt idx="933">
                  <c:v>118.1</c:v>
                </c:pt>
                <c:pt idx="934">
                  <c:v>118.2</c:v>
                </c:pt>
                <c:pt idx="935">
                  <c:v>118.3</c:v>
                </c:pt>
                <c:pt idx="936">
                  <c:v>118.4</c:v>
                </c:pt>
                <c:pt idx="937">
                  <c:v>118.5</c:v>
                </c:pt>
                <c:pt idx="938">
                  <c:v>118.6</c:v>
                </c:pt>
                <c:pt idx="939">
                  <c:v>118.7</c:v>
                </c:pt>
                <c:pt idx="940">
                  <c:v>118.8</c:v>
                </c:pt>
                <c:pt idx="941">
                  <c:v>118.9</c:v>
                </c:pt>
                <c:pt idx="942">
                  <c:v>119</c:v>
                </c:pt>
                <c:pt idx="943">
                  <c:v>119.1</c:v>
                </c:pt>
                <c:pt idx="944">
                  <c:v>119.2</c:v>
                </c:pt>
                <c:pt idx="945">
                  <c:v>119.3</c:v>
                </c:pt>
                <c:pt idx="946">
                  <c:v>119.4</c:v>
                </c:pt>
                <c:pt idx="947">
                  <c:v>119.5</c:v>
                </c:pt>
                <c:pt idx="948">
                  <c:v>119.6</c:v>
                </c:pt>
                <c:pt idx="949">
                  <c:v>119.7</c:v>
                </c:pt>
                <c:pt idx="950">
                  <c:v>119.8</c:v>
                </c:pt>
                <c:pt idx="951">
                  <c:v>119.9</c:v>
                </c:pt>
                <c:pt idx="952">
                  <c:v>120</c:v>
                </c:pt>
                <c:pt idx="953">
                  <c:v>120.1</c:v>
                </c:pt>
                <c:pt idx="954">
                  <c:v>120.2</c:v>
                </c:pt>
                <c:pt idx="955">
                  <c:v>120.3</c:v>
                </c:pt>
                <c:pt idx="956">
                  <c:v>120.4</c:v>
                </c:pt>
                <c:pt idx="957">
                  <c:v>120.5</c:v>
                </c:pt>
                <c:pt idx="958">
                  <c:v>120.6</c:v>
                </c:pt>
                <c:pt idx="959">
                  <c:v>120.7</c:v>
                </c:pt>
                <c:pt idx="960">
                  <c:v>120.8</c:v>
                </c:pt>
                <c:pt idx="961">
                  <c:v>120.9</c:v>
                </c:pt>
                <c:pt idx="962">
                  <c:v>121</c:v>
                </c:pt>
                <c:pt idx="963">
                  <c:v>121.1</c:v>
                </c:pt>
                <c:pt idx="964">
                  <c:v>121.2</c:v>
                </c:pt>
                <c:pt idx="965">
                  <c:v>121.3</c:v>
                </c:pt>
                <c:pt idx="966">
                  <c:v>121.4</c:v>
                </c:pt>
                <c:pt idx="967">
                  <c:v>121.5</c:v>
                </c:pt>
                <c:pt idx="968">
                  <c:v>121.6</c:v>
                </c:pt>
                <c:pt idx="969">
                  <c:v>121.7</c:v>
                </c:pt>
                <c:pt idx="970">
                  <c:v>121.8</c:v>
                </c:pt>
                <c:pt idx="971">
                  <c:v>121.9</c:v>
                </c:pt>
                <c:pt idx="972">
                  <c:v>122</c:v>
                </c:pt>
                <c:pt idx="973">
                  <c:v>122.1</c:v>
                </c:pt>
                <c:pt idx="974">
                  <c:v>122.2</c:v>
                </c:pt>
                <c:pt idx="975">
                  <c:v>122.3</c:v>
                </c:pt>
                <c:pt idx="976">
                  <c:v>122.4</c:v>
                </c:pt>
                <c:pt idx="977">
                  <c:v>122.5</c:v>
                </c:pt>
                <c:pt idx="978">
                  <c:v>122.6</c:v>
                </c:pt>
                <c:pt idx="979">
                  <c:v>122.7</c:v>
                </c:pt>
                <c:pt idx="980">
                  <c:v>122.8</c:v>
                </c:pt>
                <c:pt idx="981">
                  <c:v>122.9</c:v>
                </c:pt>
                <c:pt idx="982">
                  <c:v>123</c:v>
                </c:pt>
                <c:pt idx="983">
                  <c:v>123.1</c:v>
                </c:pt>
                <c:pt idx="984">
                  <c:v>123.2</c:v>
                </c:pt>
                <c:pt idx="985">
                  <c:v>123.3</c:v>
                </c:pt>
                <c:pt idx="986">
                  <c:v>123.4</c:v>
                </c:pt>
                <c:pt idx="987">
                  <c:v>123.5</c:v>
                </c:pt>
                <c:pt idx="988">
                  <c:v>123.6</c:v>
                </c:pt>
                <c:pt idx="989">
                  <c:v>123.7</c:v>
                </c:pt>
                <c:pt idx="990">
                  <c:v>123.8</c:v>
                </c:pt>
                <c:pt idx="991">
                  <c:v>123.9</c:v>
                </c:pt>
                <c:pt idx="992">
                  <c:v>124</c:v>
                </c:pt>
                <c:pt idx="993">
                  <c:v>124.1</c:v>
                </c:pt>
                <c:pt idx="994">
                  <c:v>124.2</c:v>
                </c:pt>
                <c:pt idx="995">
                  <c:v>124.3</c:v>
                </c:pt>
                <c:pt idx="996">
                  <c:v>124.4</c:v>
                </c:pt>
                <c:pt idx="997">
                  <c:v>124.5</c:v>
                </c:pt>
                <c:pt idx="998">
                  <c:v>124.6</c:v>
                </c:pt>
                <c:pt idx="999">
                  <c:v>124.7</c:v>
                </c:pt>
                <c:pt idx="1000">
                  <c:v>124.8</c:v>
                </c:pt>
                <c:pt idx="1001">
                  <c:v>124.9</c:v>
                </c:pt>
                <c:pt idx="1002">
                  <c:v>125</c:v>
                </c:pt>
                <c:pt idx="1003">
                  <c:v>125.1</c:v>
                </c:pt>
                <c:pt idx="1004">
                  <c:v>125.2</c:v>
                </c:pt>
                <c:pt idx="1005">
                  <c:v>125.3</c:v>
                </c:pt>
                <c:pt idx="1006">
                  <c:v>125.4</c:v>
                </c:pt>
                <c:pt idx="1007">
                  <c:v>125.5</c:v>
                </c:pt>
                <c:pt idx="1008">
                  <c:v>125.6</c:v>
                </c:pt>
                <c:pt idx="1009">
                  <c:v>125.7</c:v>
                </c:pt>
                <c:pt idx="1010">
                  <c:v>125.8</c:v>
                </c:pt>
                <c:pt idx="1011">
                  <c:v>125.9</c:v>
                </c:pt>
                <c:pt idx="1012">
                  <c:v>126</c:v>
                </c:pt>
                <c:pt idx="1013">
                  <c:v>126.1</c:v>
                </c:pt>
                <c:pt idx="1014">
                  <c:v>126.2</c:v>
                </c:pt>
                <c:pt idx="1015">
                  <c:v>126.3</c:v>
                </c:pt>
                <c:pt idx="1016">
                  <c:v>126.4</c:v>
                </c:pt>
                <c:pt idx="1017">
                  <c:v>126.5</c:v>
                </c:pt>
                <c:pt idx="1018">
                  <c:v>126.6</c:v>
                </c:pt>
                <c:pt idx="1019">
                  <c:v>126.7</c:v>
                </c:pt>
                <c:pt idx="1020">
                  <c:v>126.8</c:v>
                </c:pt>
                <c:pt idx="1021">
                  <c:v>126.9</c:v>
                </c:pt>
                <c:pt idx="1022">
                  <c:v>127</c:v>
                </c:pt>
                <c:pt idx="1023">
                  <c:v>127.1</c:v>
                </c:pt>
                <c:pt idx="1024">
                  <c:v>127.2</c:v>
                </c:pt>
                <c:pt idx="1025">
                  <c:v>127.3</c:v>
                </c:pt>
                <c:pt idx="1026">
                  <c:v>127.4</c:v>
                </c:pt>
                <c:pt idx="1027">
                  <c:v>127.5</c:v>
                </c:pt>
                <c:pt idx="1028">
                  <c:v>127.6</c:v>
                </c:pt>
                <c:pt idx="1029">
                  <c:v>127.7</c:v>
                </c:pt>
                <c:pt idx="1030">
                  <c:v>127.8</c:v>
                </c:pt>
                <c:pt idx="1031">
                  <c:v>127.9</c:v>
                </c:pt>
                <c:pt idx="1032">
                  <c:v>128</c:v>
                </c:pt>
                <c:pt idx="1033">
                  <c:v>128.1</c:v>
                </c:pt>
                <c:pt idx="1034">
                  <c:v>128.19999999999999</c:v>
                </c:pt>
                <c:pt idx="1035">
                  <c:v>128.30000000000001</c:v>
                </c:pt>
                <c:pt idx="1036">
                  <c:v>128.4</c:v>
                </c:pt>
                <c:pt idx="1037">
                  <c:v>128.5</c:v>
                </c:pt>
                <c:pt idx="1038">
                  <c:v>128.6</c:v>
                </c:pt>
                <c:pt idx="1039">
                  <c:v>128.69999999999999</c:v>
                </c:pt>
                <c:pt idx="1040">
                  <c:v>128.80000000000001</c:v>
                </c:pt>
                <c:pt idx="1041">
                  <c:v>128.9</c:v>
                </c:pt>
                <c:pt idx="1042">
                  <c:v>129</c:v>
                </c:pt>
                <c:pt idx="1043">
                  <c:v>129.1</c:v>
                </c:pt>
                <c:pt idx="1044">
                  <c:v>129.19999999999999</c:v>
                </c:pt>
                <c:pt idx="1045">
                  <c:v>129.30000000000001</c:v>
                </c:pt>
                <c:pt idx="1046">
                  <c:v>129.4</c:v>
                </c:pt>
                <c:pt idx="1047">
                  <c:v>129.5</c:v>
                </c:pt>
                <c:pt idx="1048">
                  <c:v>129.6</c:v>
                </c:pt>
                <c:pt idx="1049">
                  <c:v>129.69999999999999</c:v>
                </c:pt>
                <c:pt idx="1050">
                  <c:v>129.80000000000001</c:v>
                </c:pt>
                <c:pt idx="1051">
                  <c:v>129.9</c:v>
                </c:pt>
                <c:pt idx="1052">
                  <c:v>130</c:v>
                </c:pt>
                <c:pt idx="1053">
                  <c:v>130.1</c:v>
                </c:pt>
                <c:pt idx="1054">
                  <c:v>130.19999999999999</c:v>
                </c:pt>
                <c:pt idx="1055">
                  <c:v>130.30000000000001</c:v>
                </c:pt>
                <c:pt idx="1056">
                  <c:v>130.4</c:v>
                </c:pt>
                <c:pt idx="1057">
                  <c:v>130.5</c:v>
                </c:pt>
                <c:pt idx="1058">
                  <c:v>130.6</c:v>
                </c:pt>
                <c:pt idx="1059">
                  <c:v>130.69999999999999</c:v>
                </c:pt>
                <c:pt idx="1060">
                  <c:v>130.80000000000001</c:v>
                </c:pt>
                <c:pt idx="1061">
                  <c:v>130.9</c:v>
                </c:pt>
                <c:pt idx="1062">
                  <c:v>131</c:v>
                </c:pt>
                <c:pt idx="1063">
                  <c:v>131.1</c:v>
                </c:pt>
                <c:pt idx="1064">
                  <c:v>131.19999999999999</c:v>
                </c:pt>
                <c:pt idx="1065">
                  <c:v>131.30000000000001</c:v>
                </c:pt>
                <c:pt idx="1066">
                  <c:v>131.4</c:v>
                </c:pt>
                <c:pt idx="1067">
                  <c:v>131.5</c:v>
                </c:pt>
                <c:pt idx="1068">
                  <c:v>131.6</c:v>
                </c:pt>
                <c:pt idx="1069">
                  <c:v>131.69999999999999</c:v>
                </c:pt>
                <c:pt idx="1070">
                  <c:v>131.80000000000001</c:v>
                </c:pt>
                <c:pt idx="1071">
                  <c:v>131.9</c:v>
                </c:pt>
                <c:pt idx="1072">
                  <c:v>132</c:v>
                </c:pt>
                <c:pt idx="1073">
                  <c:v>132.1</c:v>
                </c:pt>
                <c:pt idx="1074">
                  <c:v>132.19999999999999</c:v>
                </c:pt>
                <c:pt idx="1075">
                  <c:v>132.30000000000001</c:v>
                </c:pt>
                <c:pt idx="1076">
                  <c:v>132.4</c:v>
                </c:pt>
                <c:pt idx="1077">
                  <c:v>132.5</c:v>
                </c:pt>
                <c:pt idx="1078">
                  <c:v>132.6</c:v>
                </c:pt>
                <c:pt idx="1079">
                  <c:v>132.69999999999999</c:v>
                </c:pt>
                <c:pt idx="1080">
                  <c:v>132.80000000000001</c:v>
                </c:pt>
                <c:pt idx="1081">
                  <c:v>132.9</c:v>
                </c:pt>
                <c:pt idx="1082">
                  <c:v>133</c:v>
                </c:pt>
                <c:pt idx="1083">
                  <c:v>133.1</c:v>
                </c:pt>
                <c:pt idx="1084">
                  <c:v>133.19999999999999</c:v>
                </c:pt>
                <c:pt idx="1085">
                  <c:v>133.30000000000001</c:v>
                </c:pt>
                <c:pt idx="1086">
                  <c:v>133.4</c:v>
                </c:pt>
                <c:pt idx="1087">
                  <c:v>133.5</c:v>
                </c:pt>
                <c:pt idx="1088">
                  <c:v>133.6</c:v>
                </c:pt>
                <c:pt idx="1089">
                  <c:v>133.69999999999999</c:v>
                </c:pt>
                <c:pt idx="1090">
                  <c:v>133.80000000000001</c:v>
                </c:pt>
                <c:pt idx="1091">
                  <c:v>133.9</c:v>
                </c:pt>
                <c:pt idx="1092">
                  <c:v>134</c:v>
                </c:pt>
                <c:pt idx="1093">
                  <c:v>134.1</c:v>
                </c:pt>
                <c:pt idx="1094">
                  <c:v>134.19999999999999</c:v>
                </c:pt>
                <c:pt idx="1095">
                  <c:v>134.30000000000001</c:v>
                </c:pt>
                <c:pt idx="1096">
                  <c:v>134.4</c:v>
                </c:pt>
                <c:pt idx="1097">
                  <c:v>134.5</c:v>
                </c:pt>
                <c:pt idx="1098">
                  <c:v>134.6</c:v>
                </c:pt>
                <c:pt idx="1099">
                  <c:v>134.69999999999999</c:v>
                </c:pt>
                <c:pt idx="1100">
                  <c:v>134.80000000000001</c:v>
                </c:pt>
                <c:pt idx="1101">
                  <c:v>134.9</c:v>
                </c:pt>
                <c:pt idx="1102">
                  <c:v>135</c:v>
                </c:pt>
                <c:pt idx="1103">
                  <c:v>135.1</c:v>
                </c:pt>
                <c:pt idx="1104">
                  <c:v>135.19999999999999</c:v>
                </c:pt>
                <c:pt idx="1105">
                  <c:v>135.30000000000001</c:v>
                </c:pt>
                <c:pt idx="1106">
                  <c:v>135.4</c:v>
                </c:pt>
                <c:pt idx="1107">
                  <c:v>135.5</c:v>
                </c:pt>
                <c:pt idx="1108">
                  <c:v>135.6</c:v>
                </c:pt>
                <c:pt idx="1109">
                  <c:v>135.69999999999999</c:v>
                </c:pt>
                <c:pt idx="1110">
                  <c:v>135.80000000000001</c:v>
                </c:pt>
                <c:pt idx="1111">
                  <c:v>135.9</c:v>
                </c:pt>
                <c:pt idx="1112">
                  <c:v>136</c:v>
                </c:pt>
                <c:pt idx="1113">
                  <c:v>136.1</c:v>
                </c:pt>
                <c:pt idx="1114">
                  <c:v>136.19999999999999</c:v>
                </c:pt>
                <c:pt idx="1115">
                  <c:v>136.30000000000001</c:v>
                </c:pt>
                <c:pt idx="1116">
                  <c:v>136.4</c:v>
                </c:pt>
                <c:pt idx="1117">
                  <c:v>136.5</c:v>
                </c:pt>
                <c:pt idx="1118">
                  <c:v>136.6</c:v>
                </c:pt>
                <c:pt idx="1119">
                  <c:v>136.69999999999999</c:v>
                </c:pt>
                <c:pt idx="1120">
                  <c:v>136.80000000000001</c:v>
                </c:pt>
                <c:pt idx="1121">
                  <c:v>136.9</c:v>
                </c:pt>
                <c:pt idx="1122">
                  <c:v>137</c:v>
                </c:pt>
                <c:pt idx="1123">
                  <c:v>137.1</c:v>
                </c:pt>
                <c:pt idx="1124">
                  <c:v>137.19999999999999</c:v>
                </c:pt>
                <c:pt idx="1125">
                  <c:v>137.30000000000001</c:v>
                </c:pt>
                <c:pt idx="1126">
                  <c:v>137.4</c:v>
                </c:pt>
                <c:pt idx="1127">
                  <c:v>137.5</c:v>
                </c:pt>
                <c:pt idx="1128">
                  <c:v>137.6</c:v>
                </c:pt>
                <c:pt idx="1129">
                  <c:v>137.69999999999999</c:v>
                </c:pt>
                <c:pt idx="1130">
                  <c:v>137.80000000000001</c:v>
                </c:pt>
                <c:pt idx="1131">
                  <c:v>137.9</c:v>
                </c:pt>
                <c:pt idx="1132">
                  <c:v>138</c:v>
                </c:pt>
                <c:pt idx="1133">
                  <c:v>138.1</c:v>
                </c:pt>
                <c:pt idx="1134">
                  <c:v>138.19999999999999</c:v>
                </c:pt>
                <c:pt idx="1135">
                  <c:v>138.30000000000001</c:v>
                </c:pt>
                <c:pt idx="1136">
                  <c:v>138.4</c:v>
                </c:pt>
                <c:pt idx="1137">
                  <c:v>138.5</c:v>
                </c:pt>
                <c:pt idx="1138">
                  <c:v>138.6</c:v>
                </c:pt>
                <c:pt idx="1139">
                  <c:v>138.69999999999999</c:v>
                </c:pt>
                <c:pt idx="1140">
                  <c:v>138.80000000000001</c:v>
                </c:pt>
                <c:pt idx="1141">
                  <c:v>138.9</c:v>
                </c:pt>
                <c:pt idx="1142">
                  <c:v>139</c:v>
                </c:pt>
                <c:pt idx="1143">
                  <c:v>139.1</c:v>
                </c:pt>
                <c:pt idx="1144">
                  <c:v>139.19999999999999</c:v>
                </c:pt>
                <c:pt idx="1145">
                  <c:v>139.30000000000001</c:v>
                </c:pt>
                <c:pt idx="1146">
                  <c:v>139.4</c:v>
                </c:pt>
                <c:pt idx="1147">
                  <c:v>139.5</c:v>
                </c:pt>
                <c:pt idx="1148">
                  <c:v>139.6</c:v>
                </c:pt>
                <c:pt idx="1149">
                  <c:v>139.69999999999999</c:v>
                </c:pt>
                <c:pt idx="1150">
                  <c:v>139.80000000000001</c:v>
                </c:pt>
                <c:pt idx="1151">
                  <c:v>139.9</c:v>
                </c:pt>
                <c:pt idx="1152">
                  <c:v>140</c:v>
                </c:pt>
                <c:pt idx="1153">
                  <c:v>140.1</c:v>
                </c:pt>
                <c:pt idx="1154">
                  <c:v>140.19999999999999</c:v>
                </c:pt>
                <c:pt idx="1155">
                  <c:v>140.30000000000001</c:v>
                </c:pt>
                <c:pt idx="1156">
                  <c:v>140.4</c:v>
                </c:pt>
                <c:pt idx="1157">
                  <c:v>140.5</c:v>
                </c:pt>
                <c:pt idx="1158">
                  <c:v>140.6</c:v>
                </c:pt>
                <c:pt idx="1159">
                  <c:v>140.69999999999999</c:v>
                </c:pt>
                <c:pt idx="1160">
                  <c:v>140.80000000000001</c:v>
                </c:pt>
                <c:pt idx="1161">
                  <c:v>140.9</c:v>
                </c:pt>
                <c:pt idx="1162">
                  <c:v>141</c:v>
                </c:pt>
                <c:pt idx="1163">
                  <c:v>141.1</c:v>
                </c:pt>
                <c:pt idx="1164">
                  <c:v>141.19999999999999</c:v>
                </c:pt>
                <c:pt idx="1165">
                  <c:v>141.30000000000001</c:v>
                </c:pt>
                <c:pt idx="1166">
                  <c:v>141.4</c:v>
                </c:pt>
                <c:pt idx="1167">
                  <c:v>141.5</c:v>
                </c:pt>
                <c:pt idx="1168">
                  <c:v>141.6</c:v>
                </c:pt>
                <c:pt idx="1169">
                  <c:v>141.69999999999999</c:v>
                </c:pt>
                <c:pt idx="1170">
                  <c:v>141.80000000000001</c:v>
                </c:pt>
                <c:pt idx="1171">
                  <c:v>141.9</c:v>
                </c:pt>
                <c:pt idx="1172">
                  <c:v>142</c:v>
                </c:pt>
                <c:pt idx="1173">
                  <c:v>142.1</c:v>
                </c:pt>
                <c:pt idx="1174">
                  <c:v>142.19999999999999</c:v>
                </c:pt>
                <c:pt idx="1175">
                  <c:v>142.30000000000001</c:v>
                </c:pt>
                <c:pt idx="1176">
                  <c:v>142.4</c:v>
                </c:pt>
                <c:pt idx="1177">
                  <c:v>142.5</c:v>
                </c:pt>
                <c:pt idx="1178">
                  <c:v>142.6</c:v>
                </c:pt>
                <c:pt idx="1179">
                  <c:v>142.69999999999999</c:v>
                </c:pt>
                <c:pt idx="1180">
                  <c:v>142.80000000000001</c:v>
                </c:pt>
                <c:pt idx="1181">
                  <c:v>142.9</c:v>
                </c:pt>
                <c:pt idx="1182">
                  <c:v>143</c:v>
                </c:pt>
                <c:pt idx="1183">
                  <c:v>143.1</c:v>
                </c:pt>
                <c:pt idx="1184">
                  <c:v>143.19999999999999</c:v>
                </c:pt>
                <c:pt idx="1185">
                  <c:v>143.30000000000001</c:v>
                </c:pt>
                <c:pt idx="1186">
                  <c:v>143.4</c:v>
                </c:pt>
                <c:pt idx="1187">
                  <c:v>143.5</c:v>
                </c:pt>
                <c:pt idx="1188">
                  <c:v>143.6</c:v>
                </c:pt>
                <c:pt idx="1189">
                  <c:v>143.69999999999999</c:v>
                </c:pt>
                <c:pt idx="1190">
                  <c:v>143.80000000000001</c:v>
                </c:pt>
                <c:pt idx="1191">
                  <c:v>143.9</c:v>
                </c:pt>
                <c:pt idx="1192">
                  <c:v>144</c:v>
                </c:pt>
                <c:pt idx="1193">
                  <c:v>144.1</c:v>
                </c:pt>
                <c:pt idx="1194">
                  <c:v>144.19999999999999</c:v>
                </c:pt>
                <c:pt idx="1195">
                  <c:v>144.30000000000001</c:v>
                </c:pt>
                <c:pt idx="1196">
                  <c:v>144.4</c:v>
                </c:pt>
                <c:pt idx="1197">
                  <c:v>144.5</c:v>
                </c:pt>
                <c:pt idx="1198">
                  <c:v>144.6</c:v>
                </c:pt>
                <c:pt idx="1199">
                  <c:v>144.69999999999999</c:v>
                </c:pt>
                <c:pt idx="1200">
                  <c:v>144.80000000000001</c:v>
                </c:pt>
                <c:pt idx="1201">
                  <c:v>144.9</c:v>
                </c:pt>
                <c:pt idx="1202">
                  <c:v>145</c:v>
                </c:pt>
                <c:pt idx="1203">
                  <c:v>145.1</c:v>
                </c:pt>
                <c:pt idx="1204">
                  <c:v>145.19999999999999</c:v>
                </c:pt>
                <c:pt idx="1205">
                  <c:v>145.30000000000001</c:v>
                </c:pt>
                <c:pt idx="1206">
                  <c:v>145.4</c:v>
                </c:pt>
                <c:pt idx="1207">
                  <c:v>145.5</c:v>
                </c:pt>
                <c:pt idx="1208">
                  <c:v>145.6</c:v>
                </c:pt>
                <c:pt idx="1209">
                  <c:v>145.69999999999999</c:v>
                </c:pt>
                <c:pt idx="1210">
                  <c:v>145.80000000000001</c:v>
                </c:pt>
                <c:pt idx="1211">
                  <c:v>145.9</c:v>
                </c:pt>
                <c:pt idx="1212">
                  <c:v>146</c:v>
                </c:pt>
                <c:pt idx="1213">
                  <c:v>146.1</c:v>
                </c:pt>
                <c:pt idx="1214">
                  <c:v>146.19999999999999</c:v>
                </c:pt>
                <c:pt idx="1215">
                  <c:v>146.30000000000001</c:v>
                </c:pt>
                <c:pt idx="1216">
                  <c:v>146.4</c:v>
                </c:pt>
                <c:pt idx="1217">
                  <c:v>146.5</c:v>
                </c:pt>
                <c:pt idx="1218">
                  <c:v>146.6</c:v>
                </c:pt>
                <c:pt idx="1219">
                  <c:v>146.69999999999999</c:v>
                </c:pt>
                <c:pt idx="1220">
                  <c:v>146.80000000000001</c:v>
                </c:pt>
                <c:pt idx="1221">
                  <c:v>146.9</c:v>
                </c:pt>
                <c:pt idx="1222">
                  <c:v>147</c:v>
                </c:pt>
                <c:pt idx="1223">
                  <c:v>147.1</c:v>
                </c:pt>
                <c:pt idx="1224">
                  <c:v>147.19999999999999</c:v>
                </c:pt>
                <c:pt idx="1225">
                  <c:v>147.30000000000001</c:v>
                </c:pt>
                <c:pt idx="1226">
                  <c:v>147.4</c:v>
                </c:pt>
                <c:pt idx="1227">
                  <c:v>147.5</c:v>
                </c:pt>
                <c:pt idx="1228">
                  <c:v>147.6</c:v>
                </c:pt>
                <c:pt idx="1229">
                  <c:v>147.69999999999999</c:v>
                </c:pt>
                <c:pt idx="1230">
                  <c:v>147.80000000000001</c:v>
                </c:pt>
                <c:pt idx="1231">
                  <c:v>147.9</c:v>
                </c:pt>
                <c:pt idx="1232">
                  <c:v>148</c:v>
                </c:pt>
                <c:pt idx="1233">
                  <c:v>148.1</c:v>
                </c:pt>
                <c:pt idx="1234">
                  <c:v>148.19999999999999</c:v>
                </c:pt>
                <c:pt idx="1235">
                  <c:v>148.30000000000001</c:v>
                </c:pt>
                <c:pt idx="1236">
                  <c:v>148.4</c:v>
                </c:pt>
                <c:pt idx="1237">
                  <c:v>148.5</c:v>
                </c:pt>
                <c:pt idx="1238">
                  <c:v>148.6</c:v>
                </c:pt>
                <c:pt idx="1239">
                  <c:v>148.69999999999999</c:v>
                </c:pt>
                <c:pt idx="1240">
                  <c:v>148.80000000000001</c:v>
                </c:pt>
                <c:pt idx="1241">
                  <c:v>148.9</c:v>
                </c:pt>
                <c:pt idx="1242">
                  <c:v>149</c:v>
                </c:pt>
                <c:pt idx="1243">
                  <c:v>149.1</c:v>
                </c:pt>
                <c:pt idx="1244">
                  <c:v>149.19999999999999</c:v>
                </c:pt>
                <c:pt idx="1245">
                  <c:v>149.30000000000001</c:v>
                </c:pt>
                <c:pt idx="1246">
                  <c:v>149.4</c:v>
                </c:pt>
                <c:pt idx="1247">
                  <c:v>149.5</c:v>
                </c:pt>
                <c:pt idx="1248">
                  <c:v>149.6</c:v>
                </c:pt>
                <c:pt idx="1249">
                  <c:v>149.69999999999999</c:v>
                </c:pt>
                <c:pt idx="1250">
                  <c:v>149.80000000000001</c:v>
                </c:pt>
                <c:pt idx="1251">
                  <c:v>149.9</c:v>
                </c:pt>
                <c:pt idx="1252">
                  <c:v>150</c:v>
                </c:pt>
                <c:pt idx="1253">
                  <c:v>150.1</c:v>
                </c:pt>
                <c:pt idx="1254">
                  <c:v>150.19999999999999</c:v>
                </c:pt>
                <c:pt idx="1255">
                  <c:v>150.30000000000001</c:v>
                </c:pt>
                <c:pt idx="1256">
                  <c:v>150.4</c:v>
                </c:pt>
                <c:pt idx="1257">
                  <c:v>150.5</c:v>
                </c:pt>
                <c:pt idx="1258">
                  <c:v>150.6</c:v>
                </c:pt>
                <c:pt idx="1259">
                  <c:v>150.69999999999999</c:v>
                </c:pt>
                <c:pt idx="1260">
                  <c:v>150.80000000000001</c:v>
                </c:pt>
                <c:pt idx="1261">
                  <c:v>150.9</c:v>
                </c:pt>
                <c:pt idx="1262">
                  <c:v>151</c:v>
                </c:pt>
                <c:pt idx="1263">
                  <c:v>151.1</c:v>
                </c:pt>
                <c:pt idx="1264">
                  <c:v>151.19999999999999</c:v>
                </c:pt>
                <c:pt idx="1265">
                  <c:v>151.30000000000001</c:v>
                </c:pt>
                <c:pt idx="1266">
                  <c:v>151.4</c:v>
                </c:pt>
                <c:pt idx="1267">
                  <c:v>151.5</c:v>
                </c:pt>
                <c:pt idx="1268">
                  <c:v>151.6</c:v>
                </c:pt>
                <c:pt idx="1269">
                  <c:v>151.69999999999999</c:v>
                </c:pt>
                <c:pt idx="1270">
                  <c:v>151.80000000000001</c:v>
                </c:pt>
                <c:pt idx="1271">
                  <c:v>151.9</c:v>
                </c:pt>
                <c:pt idx="1272">
                  <c:v>152</c:v>
                </c:pt>
                <c:pt idx="1273">
                  <c:v>152.1</c:v>
                </c:pt>
                <c:pt idx="1274">
                  <c:v>152.19999999999999</c:v>
                </c:pt>
                <c:pt idx="1275">
                  <c:v>152.30000000000001</c:v>
                </c:pt>
                <c:pt idx="1276">
                  <c:v>152.4</c:v>
                </c:pt>
                <c:pt idx="1277">
                  <c:v>152.5</c:v>
                </c:pt>
                <c:pt idx="1278">
                  <c:v>152.6</c:v>
                </c:pt>
                <c:pt idx="1279">
                  <c:v>152.69999999999999</c:v>
                </c:pt>
                <c:pt idx="1280">
                  <c:v>152.80000000000001</c:v>
                </c:pt>
                <c:pt idx="1281">
                  <c:v>152.9</c:v>
                </c:pt>
                <c:pt idx="1282">
                  <c:v>153</c:v>
                </c:pt>
                <c:pt idx="1283">
                  <c:v>153.1</c:v>
                </c:pt>
                <c:pt idx="1284">
                  <c:v>153.19999999999999</c:v>
                </c:pt>
                <c:pt idx="1285">
                  <c:v>153.30000000000001</c:v>
                </c:pt>
                <c:pt idx="1286">
                  <c:v>153.4</c:v>
                </c:pt>
                <c:pt idx="1287">
                  <c:v>153.5</c:v>
                </c:pt>
                <c:pt idx="1288">
                  <c:v>153.6</c:v>
                </c:pt>
                <c:pt idx="1289">
                  <c:v>153.69999999999999</c:v>
                </c:pt>
                <c:pt idx="1290">
                  <c:v>153.80000000000001</c:v>
                </c:pt>
                <c:pt idx="1291">
                  <c:v>153.9</c:v>
                </c:pt>
                <c:pt idx="1292">
                  <c:v>154</c:v>
                </c:pt>
                <c:pt idx="1293">
                  <c:v>154.1</c:v>
                </c:pt>
                <c:pt idx="1294">
                  <c:v>154.19999999999999</c:v>
                </c:pt>
                <c:pt idx="1295">
                  <c:v>154.30000000000001</c:v>
                </c:pt>
                <c:pt idx="1296">
                  <c:v>154.4</c:v>
                </c:pt>
                <c:pt idx="1297">
                  <c:v>154.5</c:v>
                </c:pt>
                <c:pt idx="1298">
                  <c:v>154.6</c:v>
                </c:pt>
                <c:pt idx="1299">
                  <c:v>154.69999999999999</c:v>
                </c:pt>
                <c:pt idx="1300">
                  <c:v>154.80000000000001</c:v>
                </c:pt>
                <c:pt idx="1301">
                  <c:v>154.9</c:v>
                </c:pt>
                <c:pt idx="1302">
                  <c:v>155</c:v>
                </c:pt>
                <c:pt idx="1303">
                  <c:v>155.1</c:v>
                </c:pt>
                <c:pt idx="1304">
                  <c:v>155.19999999999999</c:v>
                </c:pt>
                <c:pt idx="1305">
                  <c:v>155.30000000000001</c:v>
                </c:pt>
                <c:pt idx="1306">
                  <c:v>155.4</c:v>
                </c:pt>
                <c:pt idx="1307">
                  <c:v>155.5</c:v>
                </c:pt>
                <c:pt idx="1308">
                  <c:v>155.6</c:v>
                </c:pt>
                <c:pt idx="1309">
                  <c:v>155.69999999999999</c:v>
                </c:pt>
                <c:pt idx="1310">
                  <c:v>155.80000000000001</c:v>
                </c:pt>
                <c:pt idx="1311">
                  <c:v>155.9</c:v>
                </c:pt>
                <c:pt idx="1312">
                  <c:v>156</c:v>
                </c:pt>
                <c:pt idx="1313">
                  <c:v>156.1</c:v>
                </c:pt>
                <c:pt idx="1314">
                  <c:v>156.19999999999999</c:v>
                </c:pt>
                <c:pt idx="1315">
                  <c:v>156.30000000000001</c:v>
                </c:pt>
                <c:pt idx="1316">
                  <c:v>156.4</c:v>
                </c:pt>
                <c:pt idx="1317">
                  <c:v>156.5</c:v>
                </c:pt>
                <c:pt idx="1318">
                  <c:v>156.6</c:v>
                </c:pt>
                <c:pt idx="1319">
                  <c:v>156.69999999999999</c:v>
                </c:pt>
                <c:pt idx="1320">
                  <c:v>156.80000000000001</c:v>
                </c:pt>
                <c:pt idx="1321">
                  <c:v>156.9</c:v>
                </c:pt>
                <c:pt idx="1322">
                  <c:v>157</c:v>
                </c:pt>
                <c:pt idx="1323">
                  <c:v>157.1</c:v>
                </c:pt>
                <c:pt idx="1324">
                  <c:v>157.19999999999999</c:v>
                </c:pt>
                <c:pt idx="1325">
                  <c:v>157.30000000000001</c:v>
                </c:pt>
                <c:pt idx="1326">
                  <c:v>157.4</c:v>
                </c:pt>
                <c:pt idx="1327">
                  <c:v>157.5</c:v>
                </c:pt>
                <c:pt idx="1328">
                  <c:v>157.6</c:v>
                </c:pt>
                <c:pt idx="1329">
                  <c:v>157.69999999999999</c:v>
                </c:pt>
                <c:pt idx="1330">
                  <c:v>157.80000000000001</c:v>
                </c:pt>
                <c:pt idx="1331">
                  <c:v>157.9</c:v>
                </c:pt>
                <c:pt idx="1332">
                  <c:v>158</c:v>
                </c:pt>
                <c:pt idx="1333">
                  <c:v>158.1</c:v>
                </c:pt>
                <c:pt idx="1334">
                  <c:v>158.19999999999999</c:v>
                </c:pt>
                <c:pt idx="1335">
                  <c:v>158.30000000000001</c:v>
                </c:pt>
                <c:pt idx="1336">
                  <c:v>158.4</c:v>
                </c:pt>
                <c:pt idx="1337">
                  <c:v>158.5</c:v>
                </c:pt>
                <c:pt idx="1338">
                  <c:v>158.6</c:v>
                </c:pt>
                <c:pt idx="1339">
                  <c:v>158.69999999999999</c:v>
                </c:pt>
                <c:pt idx="1340">
                  <c:v>158.80000000000001</c:v>
                </c:pt>
                <c:pt idx="1341">
                  <c:v>158.9</c:v>
                </c:pt>
                <c:pt idx="1342">
                  <c:v>159</c:v>
                </c:pt>
                <c:pt idx="1343">
                  <c:v>159.1</c:v>
                </c:pt>
                <c:pt idx="1344">
                  <c:v>159.19999999999999</c:v>
                </c:pt>
                <c:pt idx="1345">
                  <c:v>159.30000000000001</c:v>
                </c:pt>
                <c:pt idx="1346">
                  <c:v>159.4</c:v>
                </c:pt>
                <c:pt idx="1347">
                  <c:v>159.5</c:v>
                </c:pt>
                <c:pt idx="1348">
                  <c:v>159.6</c:v>
                </c:pt>
                <c:pt idx="1349">
                  <c:v>159.69999999999999</c:v>
                </c:pt>
                <c:pt idx="1350">
                  <c:v>159.80000000000001</c:v>
                </c:pt>
                <c:pt idx="1351">
                  <c:v>159.9</c:v>
                </c:pt>
                <c:pt idx="1352">
                  <c:v>160</c:v>
                </c:pt>
                <c:pt idx="1353">
                  <c:v>160.1</c:v>
                </c:pt>
                <c:pt idx="1354">
                  <c:v>160.19999999999999</c:v>
                </c:pt>
                <c:pt idx="1355">
                  <c:v>160.30000000000001</c:v>
                </c:pt>
                <c:pt idx="1356">
                  <c:v>160.4</c:v>
                </c:pt>
                <c:pt idx="1357">
                  <c:v>160.5</c:v>
                </c:pt>
                <c:pt idx="1358">
                  <c:v>160.6</c:v>
                </c:pt>
                <c:pt idx="1359">
                  <c:v>160.69999999999999</c:v>
                </c:pt>
                <c:pt idx="1360">
                  <c:v>160.80000000000001</c:v>
                </c:pt>
                <c:pt idx="1361">
                  <c:v>160.9</c:v>
                </c:pt>
                <c:pt idx="1362">
                  <c:v>161</c:v>
                </c:pt>
                <c:pt idx="1363">
                  <c:v>161.1</c:v>
                </c:pt>
                <c:pt idx="1364">
                  <c:v>161.19999999999999</c:v>
                </c:pt>
                <c:pt idx="1365">
                  <c:v>161.30000000000001</c:v>
                </c:pt>
                <c:pt idx="1366">
                  <c:v>161.4</c:v>
                </c:pt>
                <c:pt idx="1367">
                  <c:v>161.5</c:v>
                </c:pt>
                <c:pt idx="1368">
                  <c:v>161.6</c:v>
                </c:pt>
                <c:pt idx="1369">
                  <c:v>161.69999999999999</c:v>
                </c:pt>
                <c:pt idx="1370">
                  <c:v>161.80000000000001</c:v>
                </c:pt>
                <c:pt idx="1371">
                  <c:v>161.9</c:v>
                </c:pt>
                <c:pt idx="1372">
                  <c:v>162</c:v>
                </c:pt>
                <c:pt idx="1373">
                  <c:v>162.1</c:v>
                </c:pt>
                <c:pt idx="1374">
                  <c:v>162.19999999999999</c:v>
                </c:pt>
                <c:pt idx="1375">
                  <c:v>162.30000000000001</c:v>
                </c:pt>
                <c:pt idx="1376">
                  <c:v>162.4</c:v>
                </c:pt>
                <c:pt idx="1377">
                  <c:v>162.5</c:v>
                </c:pt>
                <c:pt idx="1378">
                  <c:v>162.6</c:v>
                </c:pt>
                <c:pt idx="1379">
                  <c:v>162.69999999999999</c:v>
                </c:pt>
                <c:pt idx="1380">
                  <c:v>162.80000000000001</c:v>
                </c:pt>
                <c:pt idx="1381">
                  <c:v>162.9</c:v>
                </c:pt>
                <c:pt idx="1382">
                  <c:v>163</c:v>
                </c:pt>
                <c:pt idx="1383">
                  <c:v>163.1</c:v>
                </c:pt>
                <c:pt idx="1384">
                  <c:v>163.19999999999999</c:v>
                </c:pt>
                <c:pt idx="1385">
                  <c:v>163.30000000000001</c:v>
                </c:pt>
                <c:pt idx="1386">
                  <c:v>163.4</c:v>
                </c:pt>
                <c:pt idx="1387">
                  <c:v>163.5</c:v>
                </c:pt>
                <c:pt idx="1388">
                  <c:v>163.6</c:v>
                </c:pt>
                <c:pt idx="1389">
                  <c:v>163.69999999999999</c:v>
                </c:pt>
                <c:pt idx="1390">
                  <c:v>163.80000000000001</c:v>
                </c:pt>
                <c:pt idx="1391">
                  <c:v>163.9</c:v>
                </c:pt>
                <c:pt idx="1392">
                  <c:v>164</c:v>
                </c:pt>
                <c:pt idx="1393">
                  <c:v>164.1</c:v>
                </c:pt>
                <c:pt idx="1394">
                  <c:v>164.2</c:v>
                </c:pt>
                <c:pt idx="1395">
                  <c:v>164.3</c:v>
                </c:pt>
                <c:pt idx="1396">
                  <c:v>164.4</c:v>
                </c:pt>
                <c:pt idx="1397">
                  <c:v>164.5</c:v>
                </c:pt>
                <c:pt idx="1398">
                  <c:v>164.6</c:v>
                </c:pt>
                <c:pt idx="1399">
                  <c:v>164.7</c:v>
                </c:pt>
                <c:pt idx="1400">
                  <c:v>164.8</c:v>
                </c:pt>
                <c:pt idx="1401">
                  <c:v>164.9</c:v>
                </c:pt>
                <c:pt idx="1402">
                  <c:v>165</c:v>
                </c:pt>
                <c:pt idx="1403">
                  <c:v>165.1</c:v>
                </c:pt>
                <c:pt idx="1404">
                  <c:v>165.2</c:v>
                </c:pt>
                <c:pt idx="1405">
                  <c:v>165.3</c:v>
                </c:pt>
                <c:pt idx="1406">
                  <c:v>165.4</c:v>
                </c:pt>
                <c:pt idx="1407">
                  <c:v>165.5</c:v>
                </c:pt>
                <c:pt idx="1408">
                  <c:v>165.6</c:v>
                </c:pt>
                <c:pt idx="1409">
                  <c:v>165.7</c:v>
                </c:pt>
                <c:pt idx="1410">
                  <c:v>165.8</c:v>
                </c:pt>
                <c:pt idx="1411">
                  <c:v>165.9</c:v>
                </c:pt>
                <c:pt idx="1412">
                  <c:v>166</c:v>
                </c:pt>
                <c:pt idx="1413">
                  <c:v>166.1</c:v>
                </c:pt>
                <c:pt idx="1414">
                  <c:v>166.2</c:v>
                </c:pt>
                <c:pt idx="1415">
                  <c:v>166.3</c:v>
                </c:pt>
                <c:pt idx="1416">
                  <c:v>166.4</c:v>
                </c:pt>
                <c:pt idx="1417">
                  <c:v>166.5</c:v>
                </c:pt>
                <c:pt idx="1418">
                  <c:v>166.6</c:v>
                </c:pt>
                <c:pt idx="1419">
                  <c:v>166.7</c:v>
                </c:pt>
                <c:pt idx="1420">
                  <c:v>166.8</c:v>
                </c:pt>
                <c:pt idx="1421">
                  <c:v>166.9</c:v>
                </c:pt>
                <c:pt idx="1422">
                  <c:v>167</c:v>
                </c:pt>
                <c:pt idx="1423">
                  <c:v>167.1</c:v>
                </c:pt>
                <c:pt idx="1424">
                  <c:v>167.2</c:v>
                </c:pt>
                <c:pt idx="1425">
                  <c:v>167.3</c:v>
                </c:pt>
                <c:pt idx="1426">
                  <c:v>167.4</c:v>
                </c:pt>
                <c:pt idx="1427">
                  <c:v>167.5</c:v>
                </c:pt>
                <c:pt idx="1428">
                  <c:v>167.6</c:v>
                </c:pt>
                <c:pt idx="1429">
                  <c:v>167.7</c:v>
                </c:pt>
                <c:pt idx="1430">
                  <c:v>167.8</c:v>
                </c:pt>
                <c:pt idx="1431">
                  <c:v>167.9</c:v>
                </c:pt>
                <c:pt idx="1432">
                  <c:v>168</c:v>
                </c:pt>
                <c:pt idx="1433">
                  <c:v>168.1</c:v>
                </c:pt>
                <c:pt idx="1434">
                  <c:v>168.2</c:v>
                </c:pt>
                <c:pt idx="1435">
                  <c:v>168.3</c:v>
                </c:pt>
                <c:pt idx="1436">
                  <c:v>168.4</c:v>
                </c:pt>
                <c:pt idx="1437">
                  <c:v>168.5</c:v>
                </c:pt>
                <c:pt idx="1438">
                  <c:v>168.6</c:v>
                </c:pt>
                <c:pt idx="1439">
                  <c:v>168.7</c:v>
                </c:pt>
                <c:pt idx="1440">
                  <c:v>168.8</c:v>
                </c:pt>
                <c:pt idx="1441">
                  <c:v>168.9</c:v>
                </c:pt>
                <c:pt idx="1442">
                  <c:v>169</c:v>
                </c:pt>
                <c:pt idx="1443">
                  <c:v>169.1</c:v>
                </c:pt>
                <c:pt idx="1444">
                  <c:v>169.2</c:v>
                </c:pt>
                <c:pt idx="1445">
                  <c:v>169.3</c:v>
                </c:pt>
                <c:pt idx="1446">
                  <c:v>169.4</c:v>
                </c:pt>
                <c:pt idx="1447">
                  <c:v>169.5</c:v>
                </c:pt>
                <c:pt idx="1448">
                  <c:v>169.6</c:v>
                </c:pt>
                <c:pt idx="1449">
                  <c:v>169.7</c:v>
                </c:pt>
                <c:pt idx="1450">
                  <c:v>169.8</c:v>
                </c:pt>
                <c:pt idx="1451">
                  <c:v>169.9</c:v>
                </c:pt>
                <c:pt idx="1452">
                  <c:v>170</c:v>
                </c:pt>
                <c:pt idx="1453">
                  <c:v>170.1</c:v>
                </c:pt>
                <c:pt idx="1454">
                  <c:v>170.2</c:v>
                </c:pt>
                <c:pt idx="1455">
                  <c:v>170.3</c:v>
                </c:pt>
                <c:pt idx="1456">
                  <c:v>170.4</c:v>
                </c:pt>
                <c:pt idx="1457">
                  <c:v>170.5</c:v>
                </c:pt>
                <c:pt idx="1458">
                  <c:v>170.6</c:v>
                </c:pt>
                <c:pt idx="1459">
                  <c:v>170.7</c:v>
                </c:pt>
                <c:pt idx="1460">
                  <c:v>170.8</c:v>
                </c:pt>
                <c:pt idx="1461">
                  <c:v>170.9</c:v>
                </c:pt>
                <c:pt idx="1462">
                  <c:v>171</c:v>
                </c:pt>
                <c:pt idx="1463">
                  <c:v>171.1</c:v>
                </c:pt>
                <c:pt idx="1464">
                  <c:v>171.2</c:v>
                </c:pt>
                <c:pt idx="1465">
                  <c:v>171.3</c:v>
                </c:pt>
                <c:pt idx="1466">
                  <c:v>171.4</c:v>
                </c:pt>
                <c:pt idx="1467">
                  <c:v>171.5</c:v>
                </c:pt>
                <c:pt idx="1468">
                  <c:v>171.6</c:v>
                </c:pt>
                <c:pt idx="1469">
                  <c:v>171.7</c:v>
                </c:pt>
                <c:pt idx="1470">
                  <c:v>171.8</c:v>
                </c:pt>
                <c:pt idx="1471">
                  <c:v>171.9</c:v>
                </c:pt>
                <c:pt idx="1472">
                  <c:v>172</c:v>
                </c:pt>
                <c:pt idx="1473">
                  <c:v>172.1</c:v>
                </c:pt>
                <c:pt idx="1474">
                  <c:v>172.2</c:v>
                </c:pt>
                <c:pt idx="1475">
                  <c:v>172.3</c:v>
                </c:pt>
                <c:pt idx="1476">
                  <c:v>172.4</c:v>
                </c:pt>
                <c:pt idx="1477">
                  <c:v>172.5</c:v>
                </c:pt>
                <c:pt idx="1478">
                  <c:v>172.6</c:v>
                </c:pt>
                <c:pt idx="1479">
                  <c:v>172.7</c:v>
                </c:pt>
                <c:pt idx="1480">
                  <c:v>172.8</c:v>
                </c:pt>
                <c:pt idx="1481">
                  <c:v>172.9</c:v>
                </c:pt>
                <c:pt idx="1482">
                  <c:v>173</c:v>
                </c:pt>
                <c:pt idx="1483">
                  <c:v>173.1</c:v>
                </c:pt>
                <c:pt idx="1484">
                  <c:v>173.2</c:v>
                </c:pt>
                <c:pt idx="1485">
                  <c:v>173.3</c:v>
                </c:pt>
                <c:pt idx="1486">
                  <c:v>173.4</c:v>
                </c:pt>
                <c:pt idx="1487">
                  <c:v>173.5</c:v>
                </c:pt>
                <c:pt idx="1488">
                  <c:v>173.6</c:v>
                </c:pt>
                <c:pt idx="1489">
                  <c:v>173.7</c:v>
                </c:pt>
                <c:pt idx="1490">
                  <c:v>173.8</c:v>
                </c:pt>
                <c:pt idx="1491">
                  <c:v>173.9</c:v>
                </c:pt>
                <c:pt idx="1492">
                  <c:v>174</c:v>
                </c:pt>
                <c:pt idx="1493">
                  <c:v>174.1</c:v>
                </c:pt>
                <c:pt idx="1494">
                  <c:v>174.2</c:v>
                </c:pt>
                <c:pt idx="1495">
                  <c:v>174.3</c:v>
                </c:pt>
                <c:pt idx="1496">
                  <c:v>174.4</c:v>
                </c:pt>
                <c:pt idx="1497">
                  <c:v>174.5</c:v>
                </c:pt>
                <c:pt idx="1498">
                  <c:v>174.6</c:v>
                </c:pt>
                <c:pt idx="1499">
                  <c:v>174.7</c:v>
                </c:pt>
                <c:pt idx="1500">
                  <c:v>174.8</c:v>
                </c:pt>
                <c:pt idx="1501">
                  <c:v>174.9</c:v>
                </c:pt>
                <c:pt idx="1502">
                  <c:v>175</c:v>
                </c:pt>
                <c:pt idx="1503">
                  <c:v>175.1</c:v>
                </c:pt>
                <c:pt idx="1504">
                  <c:v>175.2</c:v>
                </c:pt>
                <c:pt idx="1505">
                  <c:v>175.3</c:v>
                </c:pt>
                <c:pt idx="1506">
                  <c:v>175.4</c:v>
                </c:pt>
                <c:pt idx="1507">
                  <c:v>175.5</c:v>
                </c:pt>
                <c:pt idx="1508">
                  <c:v>175.6</c:v>
                </c:pt>
                <c:pt idx="1509">
                  <c:v>175.7</c:v>
                </c:pt>
                <c:pt idx="1510">
                  <c:v>175.8</c:v>
                </c:pt>
                <c:pt idx="1511">
                  <c:v>175.9</c:v>
                </c:pt>
                <c:pt idx="1512">
                  <c:v>176</c:v>
                </c:pt>
                <c:pt idx="1513">
                  <c:v>176.1</c:v>
                </c:pt>
                <c:pt idx="1514">
                  <c:v>176.2</c:v>
                </c:pt>
                <c:pt idx="1515">
                  <c:v>176.3</c:v>
                </c:pt>
                <c:pt idx="1516">
                  <c:v>176.4</c:v>
                </c:pt>
                <c:pt idx="1517">
                  <c:v>176.5</c:v>
                </c:pt>
                <c:pt idx="1518">
                  <c:v>176.6</c:v>
                </c:pt>
                <c:pt idx="1519">
                  <c:v>176.7</c:v>
                </c:pt>
                <c:pt idx="1520">
                  <c:v>176.8</c:v>
                </c:pt>
                <c:pt idx="1521">
                  <c:v>176.9</c:v>
                </c:pt>
                <c:pt idx="1522">
                  <c:v>177</c:v>
                </c:pt>
                <c:pt idx="1523">
                  <c:v>177.1</c:v>
                </c:pt>
                <c:pt idx="1524">
                  <c:v>177.2</c:v>
                </c:pt>
                <c:pt idx="1525">
                  <c:v>177.3</c:v>
                </c:pt>
                <c:pt idx="1526">
                  <c:v>177.4</c:v>
                </c:pt>
                <c:pt idx="1527">
                  <c:v>177.5</c:v>
                </c:pt>
                <c:pt idx="1528">
                  <c:v>177.6</c:v>
                </c:pt>
                <c:pt idx="1529">
                  <c:v>177.7</c:v>
                </c:pt>
                <c:pt idx="1530">
                  <c:v>177.8</c:v>
                </c:pt>
                <c:pt idx="1531">
                  <c:v>177.9</c:v>
                </c:pt>
                <c:pt idx="1532">
                  <c:v>178</c:v>
                </c:pt>
                <c:pt idx="1533">
                  <c:v>178.1</c:v>
                </c:pt>
                <c:pt idx="1534">
                  <c:v>178.2</c:v>
                </c:pt>
                <c:pt idx="1535">
                  <c:v>178.3</c:v>
                </c:pt>
                <c:pt idx="1536">
                  <c:v>178.4</c:v>
                </c:pt>
                <c:pt idx="1537">
                  <c:v>178.5</c:v>
                </c:pt>
                <c:pt idx="1538">
                  <c:v>178.6</c:v>
                </c:pt>
                <c:pt idx="1539">
                  <c:v>178.7</c:v>
                </c:pt>
                <c:pt idx="1540">
                  <c:v>178.8</c:v>
                </c:pt>
                <c:pt idx="1541">
                  <c:v>178.9</c:v>
                </c:pt>
                <c:pt idx="1542">
                  <c:v>179</c:v>
                </c:pt>
                <c:pt idx="1543">
                  <c:v>179.1</c:v>
                </c:pt>
                <c:pt idx="1544">
                  <c:v>179.2</c:v>
                </c:pt>
                <c:pt idx="1545">
                  <c:v>179.3</c:v>
                </c:pt>
                <c:pt idx="1546">
                  <c:v>179.4</c:v>
                </c:pt>
                <c:pt idx="1547">
                  <c:v>179.5</c:v>
                </c:pt>
                <c:pt idx="1548">
                  <c:v>179.6</c:v>
                </c:pt>
                <c:pt idx="1549">
                  <c:v>179.7</c:v>
                </c:pt>
                <c:pt idx="1550">
                  <c:v>179.8</c:v>
                </c:pt>
                <c:pt idx="1551">
                  <c:v>179.9</c:v>
                </c:pt>
                <c:pt idx="1552">
                  <c:v>180</c:v>
                </c:pt>
                <c:pt idx="1553">
                  <c:v>180.1</c:v>
                </c:pt>
                <c:pt idx="1554">
                  <c:v>180.2</c:v>
                </c:pt>
                <c:pt idx="1555">
                  <c:v>180.3</c:v>
                </c:pt>
                <c:pt idx="1556">
                  <c:v>180.4</c:v>
                </c:pt>
                <c:pt idx="1557">
                  <c:v>180.5</c:v>
                </c:pt>
                <c:pt idx="1558">
                  <c:v>180.6</c:v>
                </c:pt>
                <c:pt idx="1559">
                  <c:v>180.7</c:v>
                </c:pt>
                <c:pt idx="1560">
                  <c:v>180.8</c:v>
                </c:pt>
                <c:pt idx="1561">
                  <c:v>180.9</c:v>
                </c:pt>
                <c:pt idx="1562">
                  <c:v>181</c:v>
                </c:pt>
                <c:pt idx="1563">
                  <c:v>181.1</c:v>
                </c:pt>
                <c:pt idx="1564">
                  <c:v>181.2</c:v>
                </c:pt>
                <c:pt idx="1565">
                  <c:v>181.3</c:v>
                </c:pt>
                <c:pt idx="1566">
                  <c:v>181.4</c:v>
                </c:pt>
                <c:pt idx="1567">
                  <c:v>181.5</c:v>
                </c:pt>
                <c:pt idx="1568">
                  <c:v>181.6</c:v>
                </c:pt>
                <c:pt idx="1569">
                  <c:v>181.7</c:v>
                </c:pt>
                <c:pt idx="1570">
                  <c:v>181.8</c:v>
                </c:pt>
                <c:pt idx="1571">
                  <c:v>181.9</c:v>
                </c:pt>
                <c:pt idx="1572">
                  <c:v>182</c:v>
                </c:pt>
                <c:pt idx="1573">
                  <c:v>182.1</c:v>
                </c:pt>
                <c:pt idx="1574">
                  <c:v>182.2</c:v>
                </c:pt>
                <c:pt idx="1575">
                  <c:v>182.3</c:v>
                </c:pt>
                <c:pt idx="1576">
                  <c:v>182.4</c:v>
                </c:pt>
                <c:pt idx="1577">
                  <c:v>182.5</c:v>
                </c:pt>
                <c:pt idx="1578">
                  <c:v>182.6</c:v>
                </c:pt>
                <c:pt idx="1579">
                  <c:v>182.7</c:v>
                </c:pt>
                <c:pt idx="1580">
                  <c:v>182.8</c:v>
                </c:pt>
                <c:pt idx="1581">
                  <c:v>182.9</c:v>
                </c:pt>
                <c:pt idx="1582">
                  <c:v>183</c:v>
                </c:pt>
                <c:pt idx="1583">
                  <c:v>183.1</c:v>
                </c:pt>
                <c:pt idx="1584">
                  <c:v>183.2</c:v>
                </c:pt>
                <c:pt idx="1585">
                  <c:v>183.3</c:v>
                </c:pt>
                <c:pt idx="1586">
                  <c:v>183.4</c:v>
                </c:pt>
                <c:pt idx="1587">
                  <c:v>183.5</c:v>
                </c:pt>
                <c:pt idx="1588">
                  <c:v>183.6</c:v>
                </c:pt>
                <c:pt idx="1589">
                  <c:v>183.7</c:v>
                </c:pt>
                <c:pt idx="1590">
                  <c:v>183.8</c:v>
                </c:pt>
                <c:pt idx="1591">
                  <c:v>183.9</c:v>
                </c:pt>
                <c:pt idx="1592">
                  <c:v>184</c:v>
                </c:pt>
                <c:pt idx="1593">
                  <c:v>184.1</c:v>
                </c:pt>
                <c:pt idx="1594">
                  <c:v>184.2</c:v>
                </c:pt>
                <c:pt idx="1595">
                  <c:v>184.3</c:v>
                </c:pt>
                <c:pt idx="1596">
                  <c:v>184.4</c:v>
                </c:pt>
                <c:pt idx="1597">
                  <c:v>184.5</c:v>
                </c:pt>
                <c:pt idx="1598">
                  <c:v>184.6</c:v>
                </c:pt>
                <c:pt idx="1599">
                  <c:v>184.7</c:v>
                </c:pt>
                <c:pt idx="1600">
                  <c:v>184.8</c:v>
                </c:pt>
                <c:pt idx="1601">
                  <c:v>184.9</c:v>
                </c:pt>
                <c:pt idx="1602">
                  <c:v>185</c:v>
                </c:pt>
                <c:pt idx="1603">
                  <c:v>185.1</c:v>
                </c:pt>
                <c:pt idx="1604">
                  <c:v>185.2</c:v>
                </c:pt>
                <c:pt idx="1605">
                  <c:v>185.3</c:v>
                </c:pt>
                <c:pt idx="1606">
                  <c:v>185.4</c:v>
                </c:pt>
                <c:pt idx="1607">
                  <c:v>185.5</c:v>
                </c:pt>
                <c:pt idx="1608">
                  <c:v>185.6</c:v>
                </c:pt>
                <c:pt idx="1609">
                  <c:v>185.7</c:v>
                </c:pt>
                <c:pt idx="1610">
                  <c:v>185.8</c:v>
                </c:pt>
                <c:pt idx="1611">
                  <c:v>185.9</c:v>
                </c:pt>
                <c:pt idx="1612">
                  <c:v>186</c:v>
                </c:pt>
                <c:pt idx="1613">
                  <c:v>186.1</c:v>
                </c:pt>
                <c:pt idx="1614">
                  <c:v>186.2</c:v>
                </c:pt>
                <c:pt idx="1615">
                  <c:v>186.3</c:v>
                </c:pt>
                <c:pt idx="1616">
                  <c:v>186.4</c:v>
                </c:pt>
                <c:pt idx="1617">
                  <c:v>186.5</c:v>
                </c:pt>
                <c:pt idx="1618">
                  <c:v>186.6</c:v>
                </c:pt>
                <c:pt idx="1619">
                  <c:v>186.7</c:v>
                </c:pt>
                <c:pt idx="1620">
                  <c:v>186.8</c:v>
                </c:pt>
                <c:pt idx="1621">
                  <c:v>186.9</c:v>
                </c:pt>
                <c:pt idx="1622">
                  <c:v>187</c:v>
                </c:pt>
                <c:pt idx="1623">
                  <c:v>187.1</c:v>
                </c:pt>
                <c:pt idx="1624">
                  <c:v>187.2</c:v>
                </c:pt>
                <c:pt idx="1625">
                  <c:v>187.3</c:v>
                </c:pt>
                <c:pt idx="1626">
                  <c:v>187.4</c:v>
                </c:pt>
                <c:pt idx="1627">
                  <c:v>187.5</c:v>
                </c:pt>
                <c:pt idx="1628">
                  <c:v>187.6</c:v>
                </c:pt>
                <c:pt idx="1629">
                  <c:v>187.7</c:v>
                </c:pt>
                <c:pt idx="1630">
                  <c:v>187.8</c:v>
                </c:pt>
                <c:pt idx="1631">
                  <c:v>187.9</c:v>
                </c:pt>
                <c:pt idx="1632">
                  <c:v>188</c:v>
                </c:pt>
                <c:pt idx="1633">
                  <c:v>188.1</c:v>
                </c:pt>
                <c:pt idx="1634">
                  <c:v>188.2</c:v>
                </c:pt>
                <c:pt idx="1635">
                  <c:v>188.3</c:v>
                </c:pt>
                <c:pt idx="1636">
                  <c:v>188.4</c:v>
                </c:pt>
                <c:pt idx="1637">
                  <c:v>188.5</c:v>
                </c:pt>
                <c:pt idx="1638">
                  <c:v>188.6</c:v>
                </c:pt>
                <c:pt idx="1639">
                  <c:v>188.7</c:v>
                </c:pt>
                <c:pt idx="1640">
                  <c:v>188.8</c:v>
                </c:pt>
                <c:pt idx="1641">
                  <c:v>188.9</c:v>
                </c:pt>
                <c:pt idx="1642">
                  <c:v>189</c:v>
                </c:pt>
                <c:pt idx="1643">
                  <c:v>189.1</c:v>
                </c:pt>
                <c:pt idx="1644">
                  <c:v>189.2</c:v>
                </c:pt>
                <c:pt idx="1645">
                  <c:v>189.3</c:v>
                </c:pt>
                <c:pt idx="1646">
                  <c:v>189.4</c:v>
                </c:pt>
                <c:pt idx="1647">
                  <c:v>189.5</c:v>
                </c:pt>
                <c:pt idx="1648">
                  <c:v>189.6</c:v>
                </c:pt>
                <c:pt idx="1649">
                  <c:v>189.7</c:v>
                </c:pt>
                <c:pt idx="1650">
                  <c:v>189.8</c:v>
                </c:pt>
                <c:pt idx="1651">
                  <c:v>189.9</c:v>
                </c:pt>
                <c:pt idx="1652">
                  <c:v>190</c:v>
                </c:pt>
                <c:pt idx="1653">
                  <c:v>190.1</c:v>
                </c:pt>
                <c:pt idx="1654">
                  <c:v>190.2</c:v>
                </c:pt>
                <c:pt idx="1655">
                  <c:v>190.3</c:v>
                </c:pt>
                <c:pt idx="1656">
                  <c:v>190.4</c:v>
                </c:pt>
                <c:pt idx="1657">
                  <c:v>190.5</c:v>
                </c:pt>
                <c:pt idx="1658">
                  <c:v>190.6</c:v>
                </c:pt>
                <c:pt idx="1659">
                  <c:v>190.7</c:v>
                </c:pt>
                <c:pt idx="1660">
                  <c:v>190.8</c:v>
                </c:pt>
                <c:pt idx="1661">
                  <c:v>190.9</c:v>
                </c:pt>
                <c:pt idx="1662">
                  <c:v>191</c:v>
                </c:pt>
                <c:pt idx="1663">
                  <c:v>191.1</c:v>
                </c:pt>
                <c:pt idx="1664">
                  <c:v>191.2</c:v>
                </c:pt>
                <c:pt idx="1665">
                  <c:v>191.3</c:v>
                </c:pt>
                <c:pt idx="1666">
                  <c:v>191.4</c:v>
                </c:pt>
                <c:pt idx="1667">
                  <c:v>191.5</c:v>
                </c:pt>
                <c:pt idx="1668">
                  <c:v>191.6</c:v>
                </c:pt>
                <c:pt idx="1669">
                  <c:v>191.7</c:v>
                </c:pt>
                <c:pt idx="1670">
                  <c:v>191.8</c:v>
                </c:pt>
                <c:pt idx="1671">
                  <c:v>191.9</c:v>
                </c:pt>
                <c:pt idx="1672">
                  <c:v>192</c:v>
                </c:pt>
                <c:pt idx="1673">
                  <c:v>192.1</c:v>
                </c:pt>
                <c:pt idx="1674">
                  <c:v>192.2</c:v>
                </c:pt>
                <c:pt idx="1675">
                  <c:v>192.3</c:v>
                </c:pt>
                <c:pt idx="1676">
                  <c:v>192.4</c:v>
                </c:pt>
                <c:pt idx="1677">
                  <c:v>192.5</c:v>
                </c:pt>
                <c:pt idx="1678">
                  <c:v>192.6</c:v>
                </c:pt>
                <c:pt idx="1679">
                  <c:v>192.7</c:v>
                </c:pt>
                <c:pt idx="1680">
                  <c:v>192.8</c:v>
                </c:pt>
                <c:pt idx="1681">
                  <c:v>192.9</c:v>
                </c:pt>
                <c:pt idx="1682">
                  <c:v>193</c:v>
                </c:pt>
                <c:pt idx="1683">
                  <c:v>193.1</c:v>
                </c:pt>
                <c:pt idx="1684">
                  <c:v>193.2</c:v>
                </c:pt>
                <c:pt idx="1685">
                  <c:v>193.3</c:v>
                </c:pt>
                <c:pt idx="1686">
                  <c:v>193.4</c:v>
                </c:pt>
                <c:pt idx="1687">
                  <c:v>193.5</c:v>
                </c:pt>
                <c:pt idx="1688">
                  <c:v>193.6</c:v>
                </c:pt>
                <c:pt idx="1689">
                  <c:v>193.7</c:v>
                </c:pt>
                <c:pt idx="1690">
                  <c:v>193.8</c:v>
                </c:pt>
                <c:pt idx="1691">
                  <c:v>193.9</c:v>
                </c:pt>
                <c:pt idx="1692">
                  <c:v>194</c:v>
                </c:pt>
                <c:pt idx="1693">
                  <c:v>194.1</c:v>
                </c:pt>
                <c:pt idx="1694">
                  <c:v>194.2</c:v>
                </c:pt>
                <c:pt idx="1695">
                  <c:v>194.3</c:v>
                </c:pt>
                <c:pt idx="1696">
                  <c:v>194.4</c:v>
                </c:pt>
                <c:pt idx="1697">
                  <c:v>194.5</c:v>
                </c:pt>
                <c:pt idx="1698">
                  <c:v>194.6</c:v>
                </c:pt>
                <c:pt idx="1699">
                  <c:v>194.7</c:v>
                </c:pt>
                <c:pt idx="1700">
                  <c:v>194.8</c:v>
                </c:pt>
                <c:pt idx="1701">
                  <c:v>194.9</c:v>
                </c:pt>
                <c:pt idx="1702">
                  <c:v>195</c:v>
                </c:pt>
                <c:pt idx="1703">
                  <c:v>195.1</c:v>
                </c:pt>
                <c:pt idx="1704">
                  <c:v>195.2</c:v>
                </c:pt>
                <c:pt idx="1705">
                  <c:v>195.3</c:v>
                </c:pt>
                <c:pt idx="1706">
                  <c:v>195.4</c:v>
                </c:pt>
                <c:pt idx="1707">
                  <c:v>195.5</c:v>
                </c:pt>
                <c:pt idx="1708">
                  <c:v>195.6</c:v>
                </c:pt>
                <c:pt idx="1709">
                  <c:v>195.7</c:v>
                </c:pt>
                <c:pt idx="1710">
                  <c:v>195.8</c:v>
                </c:pt>
                <c:pt idx="1711">
                  <c:v>195.9</c:v>
                </c:pt>
                <c:pt idx="1712">
                  <c:v>196</c:v>
                </c:pt>
                <c:pt idx="1713">
                  <c:v>196.1</c:v>
                </c:pt>
                <c:pt idx="1714">
                  <c:v>196.2</c:v>
                </c:pt>
                <c:pt idx="1715">
                  <c:v>196.3</c:v>
                </c:pt>
                <c:pt idx="1716">
                  <c:v>196.4</c:v>
                </c:pt>
                <c:pt idx="1717">
                  <c:v>196.5</c:v>
                </c:pt>
                <c:pt idx="1718">
                  <c:v>196.6</c:v>
                </c:pt>
                <c:pt idx="1719">
                  <c:v>196.7</c:v>
                </c:pt>
                <c:pt idx="1720">
                  <c:v>196.8</c:v>
                </c:pt>
                <c:pt idx="1721">
                  <c:v>196.9</c:v>
                </c:pt>
                <c:pt idx="1722">
                  <c:v>197</c:v>
                </c:pt>
                <c:pt idx="1723">
                  <c:v>197.1</c:v>
                </c:pt>
                <c:pt idx="1724">
                  <c:v>197.2</c:v>
                </c:pt>
                <c:pt idx="1725">
                  <c:v>197.3</c:v>
                </c:pt>
                <c:pt idx="1726">
                  <c:v>197.4</c:v>
                </c:pt>
                <c:pt idx="1727">
                  <c:v>197.5</c:v>
                </c:pt>
                <c:pt idx="1728">
                  <c:v>197.6</c:v>
                </c:pt>
                <c:pt idx="1729">
                  <c:v>197.7</c:v>
                </c:pt>
                <c:pt idx="1730">
                  <c:v>197.8</c:v>
                </c:pt>
                <c:pt idx="1731">
                  <c:v>197.9</c:v>
                </c:pt>
                <c:pt idx="1732">
                  <c:v>198</c:v>
                </c:pt>
                <c:pt idx="1733">
                  <c:v>198.1</c:v>
                </c:pt>
                <c:pt idx="1734">
                  <c:v>198.2</c:v>
                </c:pt>
                <c:pt idx="1735">
                  <c:v>198.3</c:v>
                </c:pt>
                <c:pt idx="1736">
                  <c:v>198.4</c:v>
                </c:pt>
                <c:pt idx="1737">
                  <c:v>198.5</c:v>
                </c:pt>
                <c:pt idx="1738">
                  <c:v>198.6</c:v>
                </c:pt>
                <c:pt idx="1739">
                  <c:v>198.7</c:v>
                </c:pt>
                <c:pt idx="1740">
                  <c:v>198.8</c:v>
                </c:pt>
                <c:pt idx="1741">
                  <c:v>198.9</c:v>
                </c:pt>
                <c:pt idx="1742">
                  <c:v>199</c:v>
                </c:pt>
                <c:pt idx="1743">
                  <c:v>199.1</c:v>
                </c:pt>
                <c:pt idx="1744">
                  <c:v>199.2</c:v>
                </c:pt>
                <c:pt idx="1745">
                  <c:v>199.3</c:v>
                </c:pt>
                <c:pt idx="1746">
                  <c:v>199.4</c:v>
                </c:pt>
                <c:pt idx="1747">
                  <c:v>199.5</c:v>
                </c:pt>
                <c:pt idx="1748">
                  <c:v>199.6</c:v>
                </c:pt>
                <c:pt idx="1749">
                  <c:v>199.7</c:v>
                </c:pt>
                <c:pt idx="1750">
                  <c:v>199.8</c:v>
                </c:pt>
                <c:pt idx="1751">
                  <c:v>199.9</c:v>
                </c:pt>
                <c:pt idx="1752">
                  <c:v>200</c:v>
                </c:pt>
                <c:pt idx="1753">
                  <c:v>200.1</c:v>
                </c:pt>
                <c:pt idx="1754">
                  <c:v>200.2</c:v>
                </c:pt>
                <c:pt idx="1755">
                  <c:v>200.3</c:v>
                </c:pt>
                <c:pt idx="1756">
                  <c:v>200.4</c:v>
                </c:pt>
                <c:pt idx="1757">
                  <c:v>200.5</c:v>
                </c:pt>
                <c:pt idx="1758">
                  <c:v>200.6</c:v>
                </c:pt>
                <c:pt idx="1759">
                  <c:v>200.7</c:v>
                </c:pt>
                <c:pt idx="1760">
                  <c:v>200.8</c:v>
                </c:pt>
                <c:pt idx="1761">
                  <c:v>200.9</c:v>
                </c:pt>
                <c:pt idx="1762">
                  <c:v>201</c:v>
                </c:pt>
                <c:pt idx="1763">
                  <c:v>201.1</c:v>
                </c:pt>
                <c:pt idx="1764">
                  <c:v>201.2</c:v>
                </c:pt>
                <c:pt idx="1765">
                  <c:v>201.3</c:v>
                </c:pt>
                <c:pt idx="1766">
                  <c:v>201.4</c:v>
                </c:pt>
                <c:pt idx="1767">
                  <c:v>201.5</c:v>
                </c:pt>
                <c:pt idx="1768">
                  <c:v>201.6</c:v>
                </c:pt>
                <c:pt idx="1769">
                  <c:v>201.7</c:v>
                </c:pt>
                <c:pt idx="1770">
                  <c:v>201.8</c:v>
                </c:pt>
                <c:pt idx="1771">
                  <c:v>201.9</c:v>
                </c:pt>
                <c:pt idx="1772">
                  <c:v>202</c:v>
                </c:pt>
                <c:pt idx="1773">
                  <c:v>202.1</c:v>
                </c:pt>
                <c:pt idx="1774">
                  <c:v>202.2</c:v>
                </c:pt>
                <c:pt idx="1775">
                  <c:v>202.3</c:v>
                </c:pt>
                <c:pt idx="1776">
                  <c:v>202.4</c:v>
                </c:pt>
                <c:pt idx="1777">
                  <c:v>202.5</c:v>
                </c:pt>
                <c:pt idx="1778">
                  <c:v>202.6</c:v>
                </c:pt>
                <c:pt idx="1779">
                  <c:v>202.7</c:v>
                </c:pt>
                <c:pt idx="1780">
                  <c:v>202.8</c:v>
                </c:pt>
                <c:pt idx="1781">
                  <c:v>202.9</c:v>
                </c:pt>
                <c:pt idx="1782">
                  <c:v>203</c:v>
                </c:pt>
                <c:pt idx="1783">
                  <c:v>203.1</c:v>
                </c:pt>
                <c:pt idx="1784">
                  <c:v>203.2</c:v>
                </c:pt>
                <c:pt idx="1785">
                  <c:v>203.3</c:v>
                </c:pt>
                <c:pt idx="1786">
                  <c:v>203.4</c:v>
                </c:pt>
                <c:pt idx="1787">
                  <c:v>203.5</c:v>
                </c:pt>
                <c:pt idx="1788">
                  <c:v>203.6</c:v>
                </c:pt>
                <c:pt idx="1789">
                  <c:v>203.7</c:v>
                </c:pt>
                <c:pt idx="1790">
                  <c:v>203.8</c:v>
                </c:pt>
                <c:pt idx="1791">
                  <c:v>203.9</c:v>
                </c:pt>
                <c:pt idx="1792">
                  <c:v>204</c:v>
                </c:pt>
                <c:pt idx="1793">
                  <c:v>204.1</c:v>
                </c:pt>
                <c:pt idx="1794">
                  <c:v>204.2</c:v>
                </c:pt>
                <c:pt idx="1795">
                  <c:v>204.3</c:v>
                </c:pt>
                <c:pt idx="1796">
                  <c:v>204.4</c:v>
                </c:pt>
                <c:pt idx="1797">
                  <c:v>204.5</c:v>
                </c:pt>
                <c:pt idx="1798">
                  <c:v>204.6</c:v>
                </c:pt>
                <c:pt idx="1799">
                  <c:v>204.7</c:v>
                </c:pt>
                <c:pt idx="1800">
                  <c:v>204.8</c:v>
                </c:pt>
                <c:pt idx="1801">
                  <c:v>204.9</c:v>
                </c:pt>
                <c:pt idx="1802">
                  <c:v>205</c:v>
                </c:pt>
                <c:pt idx="1803">
                  <c:v>205.1</c:v>
                </c:pt>
                <c:pt idx="1804">
                  <c:v>205.2</c:v>
                </c:pt>
                <c:pt idx="1805">
                  <c:v>205.3</c:v>
                </c:pt>
                <c:pt idx="1806">
                  <c:v>205.4</c:v>
                </c:pt>
                <c:pt idx="1807">
                  <c:v>205.5</c:v>
                </c:pt>
                <c:pt idx="1808">
                  <c:v>205.6</c:v>
                </c:pt>
                <c:pt idx="1809">
                  <c:v>205.7</c:v>
                </c:pt>
                <c:pt idx="1810">
                  <c:v>205.8</c:v>
                </c:pt>
                <c:pt idx="1811">
                  <c:v>205.9</c:v>
                </c:pt>
                <c:pt idx="1812">
                  <c:v>206</c:v>
                </c:pt>
                <c:pt idx="1813">
                  <c:v>206.1</c:v>
                </c:pt>
                <c:pt idx="1814">
                  <c:v>206.2</c:v>
                </c:pt>
                <c:pt idx="1815">
                  <c:v>206.3</c:v>
                </c:pt>
                <c:pt idx="1816">
                  <c:v>206.4</c:v>
                </c:pt>
                <c:pt idx="1817">
                  <c:v>206.5</c:v>
                </c:pt>
                <c:pt idx="1818">
                  <c:v>206.6</c:v>
                </c:pt>
                <c:pt idx="1819">
                  <c:v>206.7</c:v>
                </c:pt>
                <c:pt idx="1820">
                  <c:v>206.8</c:v>
                </c:pt>
                <c:pt idx="1821">
                  <c:v>206.9</c:v>
                </c:pt>
                <c:pt idx="1822">
                  <c:v>207</c:v>
                </c:pt>
                <c:pt idx="1823">
                  <c:v>207.1</c:v>
                </c:pt>
                <c:pt idx="1824">
                  <c:v>207.2</c:v>
                </c:pt>
                <c:pt idx="1825">
                  <c:v>207.3</c:v>
                </c:pt>
                <c:pt idx="1826">
                  <c:v>207.4</c:v>
                </c:pt>
                <c:pt idx="1827">
                  <c:v>207.5</c:v>
                </c:pt>
                <c:pt idx="1828">
                  <c:v>207.6</c:v>
                </c:pt>
                <c:pt idx="1829">
                  <c:v>207.7</c:v>
                </c:pt>
                <c:pt idx="1830">
                  <c:v>207.8</c:v>
                </c:pt>
                <c:pt idx="1831">
                  <c:v>207.9</c:v>
                </c:pt>
                <c:pt idx="1832">
                  <c:v>208</c:v>
                </c:pt>
                <c:pt idx="1833">
                  <c:v>208.1</c:v>
                </c:pt>
                <c:pt idx="1834">
                  <c:v>208.2</c:v>
                </c:pt>
                <c:pt idx="1835">
                  <c:v>208.3</c:v>
                </c:pt>
                <c:pt idx="1836">
                  <c:v>208.4</c:v>
                </c:pt>
                <c:pt idx="1837">
                  <c:v>208.5</c:v>
                </c:pt>
                <c:pt idx="1838">
                  <c:v>208.6</c:v>
                </c:pt>
                <c:pt idx="1839">
                  <c:v>208.7</c:v>
                </c:pt>
                <c:pt idx="1840">
                  <c:v>208.8</c:v>
                </c:pt>
                <c:pt idx="1841">
                  <c:v>208.9</c:v>
                </c:pt>
                <c:pt idx="1842">
                  <c:v>209</c:v>
                </c:pt>
                <c:pt idx="1843">
                  <c:v>209.1</c:v>
                </c:pt>
                <c:pt idx="1844">
                  <c:v>209.2</c:v>
                </c:pt>
                <c:pt idx="1845">
                  <c:v>209.3</c:v>
                </c:pt>
                <c:pt idx="1846">
                  <c:v>209.4</c:v>
                </c:pt>
                <c:pt idx="1847">
                  <c:v>209.5</c:v>
                </c:pt>
                <c:pt idx="1848">
                  <c:v>209.6</c:v>
                </c:pt>
                <c:pt idx="1849">
                  <c:v>209.7</c:v>
                </c:pt>
                <c:pt idx="1850">
                  <c:v>209.8</c:v>
                </c:pt>
                <c:pt idx="1851">
                  <c:v>209.9</c:v>
                </c:pt>
                <c:pt idx="1852">
                  <c:v>210</c:v>
                </c:pt>
                <c:pt idx="1853">
                  <c:v>210.1</c:v>
                </c:pt>
                <c:pt idx="1854">
                  <c:v>210.2</c:v>
                </c:pt>
                <c:pt idx="1855">
                  <c:v>210.3</c:v>
                </c:pt>
                <c:pt idx="1856">
                  <c:v>210.4</c:v>
                </c:pt>
                <c:pt idx="1857">
                  <c:v>210.5</c:v>
                </c:pt>
                <c:pt idx="1858">
                  <c:v>210.6</c:v>
                </c:pt>
                <c:pt idx="1859">
                  <c:v>210.7</c:v>
                </c:pt>
                <c:pt idx="1860">
                  <c:v>210.8</c:v>
                </c:pt>
                <c:pt idx="1861">
                  <c:v>210.9</c:v>
                </c:pt>
                <c:pt idx="1862">
                  <c:v>211</c:v>
                </c:pt>
                <c:pt idx="1863">
                  <c:v>211.1</c:v>
                </c:pt>
                <c:pt idx="1864">
                  <c:v>211.2</c:v>
                </c:pt>
                <c:pt idx="1865">
                  <c:v>211.3</c:v>
                </c:pt>
                <c:pt idx="1866">
                  <c:v>211.4</c:v>
                </c:pt>
                <c:pt idx="1867">
                  <c:v>211.5</c:v>
                </c:pt>
                <c:pt idx="1868">
                  <c:v>211.6</c:v>
                </c:pt>
                <c:pt idx="1869">
                  <c:v>211.7</c:v>
                </c:pt>
                <c:pt idx="1870">
                  <c:v>211.8</c:v>
                </c:pt>
                <c:pt idx="1871">
                  <c:v>211.9</c:v>
                </c:pt>
                <c:pt idx="1872">
                  <c:v>212</c:v>
                </c:pt>
                <c:pt idx="1873">
                  <c:v>212.1</c:v>
                </c:pt>
                <c:pt idx="1874">
                  <c:v>212.2</c:v>
                </c:pt>
                <c:pt idx="1875">
                  <c:v>212.3</c:v>
                </c:pt>
                <c:pt idx="1876">
                  <c:v>212.4</c:v>
                </c:pt>
                <c:pt idx="1877">
                  <c:v>212.5</c:v>
                </c:pt>
                <c:pt idx="1878">
                  <c:v>212.6</c:v>
                </c:pt>
                <c:pt idx="1879">
                  <c:v>212.7</c:v>
                </c:pt>
                <c:pt idx="1880">
                  <c:v>212.8</c:v>
                </c:pt>
                <c:pt idx="1881">
                  <c:v>212.9</c:v>
                </c:pt>
                <c:pt idx="1882">
                  <c:v>213</c:v>
                </c:pt>
                <c:pt idx="1883">
                  <c:v>213.1</c:v>
                </c:pt>
                <c:pt idx="1884">
                  <c:v>213.2</c:v>
                </c:pt>
                <c:pt idx="1885">
                  <c:v>213.3</c:v>
                </c:pt>
                <c:pt idx="1886">
                  <c:v>213.4</c:v>
                </c:pt>
                <c:pt idx="1887">
                  <c:v>213.5</c:v>
                </c:pt>
                <c:pt idx="1888">
                  <c:v>213.6</c:v>
                </c:pt>
                <c:pt idx="1889">
                  <c:v>213.7</c:v>
                </c:pt>
                <c:pt idx="1890">
                  <c:v>213.8</c:v>
                </c:pt>
                <c:pt idx="1891">
                  <c:v>213.9</c:v>
                </c:pt>
                <c:pt idx="1892">
                  <c:v>214</c:v>
                </c:pt>
                <c:pt idx="1893">
                  <c:v>214.1</c:v>
                </c:pt>
                <c:pt idx="1894">
                  <c:v>214.2</c:v>
                </c:pt>
                <c:pt idx="1895">
                  <c:v>214.3</c:v>
                </c:pt>
                <c:pt idx="1896">
                  <c:v>214.4</c:v>
                </c:pt>
                <c:pt idx="1897">
                  <c:v>214.5</c:v>
                </c:pt>
                <c:pt idx="1898">
                  <c:v>214.6</c:v>
                </c:pt>
                <c:pt idx="1899">
                  <c:v>214.7</c:v>
                </c:pt>
                <c:pt idx="1900">
                  <c:v>214.8</c:v>
                </c:pt>
                <c:pt idx="1901">
                  <c:v>214.9</c:v>
                </c:pt>
                <c:pt idx="1902">
                  <c:v>215</c:v>
                </c:pt>
                <c:pt idx="1903">
                  <c:v>215.1</c:v>
                </c:pt>
                <c:pt idx="1904">
                  <c:v>215.2</c:v>
                </c:pt>
                <c:pt idx="1905">
                  <c:v>215.3</c:v>
                </c:pt>
                <c:pt idx="1906">
                  <c:v>215.4</c:v>
                </c:pt>
                <c:pt idx="1907">
                  <c:v>215.5</c:v>
                </c:pt>
                <c:pt idx="1908">
                  <c:v>215.6</c:v>
                </c:pt>
                <c:pt idx="1909">
                  <c:v>215.7</c:v>
                </c:pt>
                <c:pt idx="1910">
                  <c:v>215.8</c:v>
                </c:pt>
                <c:pt idx="1911">
                  <c:v>215.9</c:v>
                </c:pt>
                <c:pt idx="1912">
                  <c:v>216</c:v>
                </c:pt>
                <c:pt idx="1913">
                  <c:v>216.1</c:v>
                </c:pt>
                <c:pt idx="1914">
                  <c:v>216.2</c:v>
                </c:pt>
                <c:pt idx="1915">
                  <c:v>216.3</c:v>
                </c:pt>
                <c:pt idx="1916">
                  <c:v>216.4</c:v>
                </c:pt>
                <c:pt idx="1917">
                  <c:v>216.5</c:v>
                </c:pt>
                <c:pt idx="1918">
                  <c:v>216.6</c:v>
                </c:pt>
                <c:pt idx="1919">
                  <c:v>216.7</c:v>
                </c:pt>
                <c:pt idx="1920">
                  <c:v>216.8</c:v>
                </c:pt>
                <c:pt idx="1921">
                  <c:v>216.9</c:v>
                </c:pt>
                <c:pt idx="1922">
                  <c:v>217</c:v>
                </c:pt>
                <c:pt idx="1923">
                  <c:v>217.1</c:v>
                </c:pt>
                <c:pt idx="1924">
                  <c:v>217.2</c:v>
                </c:pt>
                <c:pt idx="1925">
                  <c:v>217.3</c:v>
                </c:pt>
                <c:pt idx="1926">
                  <c:v>217.4</c:v>
                </c:pt>
                <c:pt idx="1927">
                  <c:v>217.5</c:v>
                </c:pt>
                <c:pt idx="1928">
                  <c:v>217.6</c:v>
                </c:pt>
                <c:pt idx="1929">
                  <c:v>217.7</c:v>
                </c:pt>
                <c:pt idx="1930">
                  <c:v>217.8</c:v>
                </c:pt>
                <c:pt idx="1931">
                  <c:v>217.9</c:v>
                </c:pt>
                <c:pt idx="1932">
                  <c:v>218</c:v>
                </c:pt>
                <c:pt idx="1933">
                  <c:v>218.1</c:v>
                </c:pt>
                <c:pt idx="1934">
                  <c:v>218.2</c:v>
                </c:pt>
                <c:pt idx="1935">
                  <c:v>218.3</c:v>
                </c:pt>
                <c:pt idx="1936">
                  <c:v>218.4</c:v>
                </c:pt>
                <c:pt idx="1937">
                  <c:v>218.5</c:v>
                </c:pt>
                <c:pt idx="1938">
                  <c:v>218.6</c:v>
                </c:pt>
                <c:pt idx="1939">
                  <c:v>218.7</c:v>
                </c:pt>
                <c:pt idx="1940">
                  <c:v>218.8</c:v>
                </c:pt>
                <c:pt idx="1941">
                  <c:v>218.9</c:v>
                </c:pt>
                <c:pt idx="1942">
                  <c:v>219</c:v>
                </c:pt>
                <c:pt idx="1943">
                  <c:v>219.1</c:v>
                </c:pt>
                <c:pt idx="1944">
                  <c:v>219.2</c:v>
                </c:pt>
                <c:pt idx="1945">
                  <c:v>219.3</c:v>
                </c:pt>
                <c:pt idx="1946">
                  <c:v>219.4</c:v>
                </c:pt>
                <c:pt idx="1947">
                  <c:v>219.5</c:v>
                </c:pt>
                <c:pt idx="1948">
                  <c:v>219.6</c:v>
                </c:pt>
                <c:pt idx="1949">
                  <c:v>219.7</c:v>
                </c:pt>
                <c:pt idx="1950">
                  <c:v>219.8</c:v>
                </c:pt>
                <c:pt idx="1951">
                  <c:v>219.9</c:v>
                </c:pt>
                <c:pt idx="1952">
                  <c:v>220</c:v>
                </c:pt>
                <c:pt idx="1953">
                  <c:v>220.1</c:v>
                </c:pt>
                <c:pt idx="1954">
                  <c:v>220.2</c:v>
                </c:pt>
                <c:pt idx="1955">
                  <c:v>220.3</c:v>
                </c:pt>
                <c:pt idx="1956">
                  <c:v>220.4</c:v>
                </c:pt>
                <c:pt idx="1957">
                  <c:v>220.5</c:v>
                </c:pt>
                <c:pt idx="1958">
                  <c:v>220.6</c:v>
                </c:pt>
                <c:pt idx="1959">
                  <c:v>220.7</c:v>
                </c:pt>
                <c:pt idx="1960">
                  <c:v>220.8</c:v>
                </c:pt>
                <c:pt idx="1961">
                  <c:v>220.9</c:v>
                </c:pt>
                <c:pt idx="1962">
                  <c:v>221</c:v>
                </c:pt>
                <c:pt idx="1963">
                  <c:v>221.1</c:v>
                </c:pt>
                <c:pt idx="1964">
                  <c:v>221.2</c:v>
                </c:pt>
                <c:pt idx="1965">
                  <c:v>221.3</c:v>
                </c:pt>
                <c:pt idx="1966">
                  <c:v>221.4</c:v>
                </c:pt>
                <c:pt idx="1967">
                  <c:v>221.5</c:v>
                </c:pt>
                <c:pt idx="1968">
                  <c:v>221.6</c:v>
                </c:pt>
                <c:pt idx="1969">
                  <c:v>221.7</c:v>
                </c:pt>
                <c:pt idx="1970">
                  <c:v>221.8</c:v>
                </c:pt>
                <c:pt idx="1971">
                  <c:v>221.9</c:v>
                </c:pt>
                <c:pt idx="1972">
                  <c:v>222</c:v>
                </c:pt>
                <c:pt idx="1973">
                  <c:v>222.1</c:v>
                </c:pt>
                <c:pt idx="1974">
                  <c:v>222.2</c:v>
                </c:pt>
                <c:pt idx="1975">
                  <c:v>222.3</c:v>
                </c:pt>
                <c:pt idx="1976">
                  <c:v>222.4</c:v>
                </c:pt>
                <c:pt idx="1977">
                  <c:v>222.5</c:v>
                </c:pt>
                <c:pt idx="1978">
                  <c:v>222.6</c:v>
                </c:pt>
                <c:pt idx="1979">
                  <c:v>222.7</c:v>
                </c:pt>
                <c:pt idx="1980">
                  <c:v>222.8</c:v>
                </c:pt>
                <c:pt idx="1981">
                  <c:v>222.9</c:v>
                </c:pt>
                <c:pt idx="1982">
                  <c:v>223</c:v>
                </c:pt>
                <c:pt idx="1983">
                  <c:v>223.1</c:v>
                </c:pt>
                <c:pt idx="1984">
                  <c:v>223.2</c:v>
                </c:pt>
                <c:pt idx="1985">
                  <c:v>223.3</c:v>
                </c:pt>
                <c:pt idx="1986">
                  <c:v>223.4</c:v>
                </c:pt>
                <c:pt idx="1987">
                  <c:v>223.5</c:v>
                </c:pt>
                <c:pt idx="1988">
                  <c:v>223.6</c:v>
                </c:pt>
                <c:pt idx="1989">
                  <c:v>223.7</c:v>
                </c:pt>
                <c:pt idx="1990">
                  <c:v>223.8</c:v>
                </c:pt>
                <c:pt idx="1991">
                  <c:v>223.9</c:v>
                </c:pt>
                <c:pt idx="1992">
                  <c:v>224</c:v>
                </c:pt>
                <c:pt idx="1993">
                  <c:v>224.1</c:v>
                </c:pt>
                <c:pt idx="1994">
                  <c:v>224.2</c:v>
                </c:pt>
                <c:pt idx="1995">
                  <c:v>224.3</c:v>
                </c:pt>
                <c:pt idx="1996">
                  <c:v>224.4</c:v>
                </c:pt>
                <c:pt idx="1997">
                  <c:v>224.5</c:v>
                </c:pt>
                <c:pt idx="1998">
                  <c:v>224.6</c:v>
                </c:pt>
                <c:pt idx="1999">
                  <c:v>224.7</c:v>
                </c:pt>
                <c:pt idx="2000">
                  <c:v>224.8</c:v>
                </c:pt>
                <c:pt idx="2001">
                  <c:v>224.9</c:v>
                </c:pt>
                <c:pt idx="2002">
                  <c:v>225</c:v>
                </c:pt>
                <c:pt idx="2003">
                  <c:v>225.1</c:v>
                </c:pt>
                <c:pt idx="2004">
                  <c:v>225.2</c:v>
                </c:pt>
                <c:pt idx="2005">
                  <c:v>225.3</c:v>
                </c:pt>
                <c:pt idx="2006">
                  <c:v>225.4</c:v>
                </c:pt>
                <c:pt idx="2007">
                  <c:v>225.5</c:v>
                </c:pt>
                <c:pt idx="2008">
                  <c:v>225.6</c:v>
                </c:pt>
                <c:pt idx="2009">
                  <c:v>225.7</c:v>
                </c:pt>
                <c:pt idx="2010">
                  <c:v>225.8</c:v>
                </c:pt>
                <c:pt idx="2011">
                  <c:v>225.9</c:v>
                </c:pt>
                <c:pt idx="2012">
                  <c:v>226</c:v>
                </c:pt>
                <c:pt idx="2013">
                  <c:v>226.1</c:v>
                </c:pt>
                <c:pt idx="2014">
                  <c:v>226.2</c:v>
                </c:pt>
                <c:pt idx="2015">
                  <c:v>226.3</c:v>
                </c:pt>
                <c:pt idx="2016">
                  <c:v>226.4</c:v>
                </c:pt>
                <c:pt idx="2017">
                  <c:v>226.5</c:v>
                </c:pt>
                <c:pt idx="2018">
                  <c:v>226.6</c:v>
                </c:pt>
                <c:pt idx="2019">
                  <c:v>226.7</c:v>
                </c:pt>
                <c:pt idx="2020">
                  <c:v>226.8</c:v>
                </c:pt>
                <c:pt idx="2021">
                  <c:v>226.9</c:v>
                </c:pt>
                <c:pt idx="2022">
                  <c:v>227</c:v>
                </c:pt>
                <c:pt idx="2023">
                  <c:v>227.1</c:v>
                </c:pt>
                <c:pt idx="2024">
                  <c:v>227.2</c:v>
                </c:pt>
                <c:pt idx="2025">
                  <c:v>227.3</c:v>
                </c:pt>
                <c:pt idx="2026">
                  <c:v>227.4</c:v>
                </c:pt>
                <c:pt idx="2027">
                  <c:v>227.5</c:v>
                </c:pt>
                <c:pt idx="2028">
                  <c:v>227.6</c:v>
                </c:pt>
                <c:pt idx="2029">
                  <c:v>227.7</c:v>
                </c:pt>
                <c:pt idx="2030">
                  <c:v>227.8</c:v>
                </c:pt>
                <c:pt idx="2031">
                  <c:v>227.9</c:v>
                </c:pt>
                <c:pt idx="2032">
                  <c:v>228</c:v>
                </c:pt>
                <c:pt idx="2033">
                  <c:v>228.1</c:v>
                </c:pt>
                <c:pt idx="2034">
                  <c:v>228.2</c:v>
                </c:pt>
                <c:pt idx="2035">
                  <c:v>228.3</c:v>
                </c:pt>
                <c:pt idx="2036">
                  <c:v>228.4</c:v>
                </c:pt>
                <c:pt idx="2037">
                  <c:v>228.5</c:v>
                </c:pt>
                <c:pt idx="2038">
                  <c:v>228.6</c:v>
                </c:pt>
                <c:pt idx="2039">
                  <c:v>228.7</c:v>
                </c:pt>
                <c:pt idx="2040">
                  <c:v>228.8</c:v>
                </c:pt>
                <c:pt idx="2041">
                  <c:v>228.9</c:v>
                </c:pt>
                <c:pt idx="2042">
                  <c:v>229</c:v>
                </c:pt>
                <c:pt idx="2043">
                  <c:v>229.1</c:v>
                </c:pt>
                <c:pt idx="2044">
                  <c:v>229.2</c:v>
                </c:pt>
                <c:pt idx="2045">
                  <c:v>229.3</c:v>
                </c:pt>
                <c:pt idx="2046">
                  <c:v>229.4</c:v>
                </c:pt>
                <c:pt idx="2047">
                  <c:v>229.5</c:v>
                </c:pt>
                <c:pt idx="2048">
                  <c:v>229.6</c:v>
                </c:pt>
                <c:pt idx="2049">
                  <c:v>229.7</c:v>
                </c:pt>
                <c:pt idx="2050">
                  <c:v>229.8</c:v>
                </c:pt>
                <c:pt idx="2051">
                  <c:v>229.9</c:v>
                </c:pt>
                <c:pt idx="2052">
                  <c:v>230</c:v>
                </c:pt>
                <c:pt idx="2053">
                  <c:v>230.1</c:v>
                </c:pt>
                <c:pt idx="2054">
                  <c:v>230.2</c:v>
                </c:pt>
                <c:pt idx="2055">
                  <c:v>230.3</c:v>
                </c:pt>
                <c:pt idx="2056">
                  <c:v>230.4</c:v>
                </c:pt>
                <c:pt idx="2057">
                  <c:v>230.5</c:v>
                </c:pt>
                <c:pt idx="2058">
                  <c:v>230.6</c:v>
                </c:pt>
                <c:pt idx="2059">
                  <c:v>230.7</c:v>
                </c:pt>
                <c:pt idx="2060">
                  <c:v>230.8</c:v>
                </c:pt>
                <c:pt idx="2061">
                  <c:v>230.9</c:v>
                </c:pt>
                <c:pt idx="2062">
                  <c:v>231</c:v>
                </c:pt>
                <c:pt idx="2063">
                  <c:v>231.1</c:v>
                </c:pt>
                <c:pt idx="2064">
                  <c:v>231.2</c:v>
                </c:pt>
                <c:pt idx="2065">
                  <c:v>231.3</c:v>
                </c:pt>
                <c:pt idx="2066">
                  <c:v>231.4</c:v>
                </c:pt>
                <c:pt idx="2067">
                  <c:v>231.5</c:v>
                </c:pt>
                <c:pt idx="2068">
                  <c:v>231.6</c:v>
                </c:pt>
                <c:pt idx="2069">
                  <c:v>231.7</c:v>
                </c:pt>
                <c:pt idx="2070">
                  <c:v>231.8</c:v>
                </c:pt>
                <c:pt idx="2071">
                  <c:v>231.9</c:v>
                </c:pt>
                <c:pt idx="2072">
                  <c:v>232</c:v>
                </c:pt>
                <c:pt idx="2073">
                  <c:v>232.1</c:v>
                </c:pt>
                <c:pt idx="2074">
                  <c:v>232.2</c:v>
                </c:pt>
                <c:pt idx="2075">
                  <c:v>232.3</c:v>
                </c:pt>
                <c:pt idx="2076">
                  <c:v>232.4</c:v>
                </c:pt>
                <c:pt idx="2077">
                  <c:v>232.5</c:v>
                </c:pt>
                <c:pt idx="2078">
                  <c:v>232.6</c:v>
                </c:pt>
                <c:pt idx="2079">
                  <c:v>232.7</c:v>
                </c:pt>
                <c:pt idx="2080">
                  <c:v>232.8</c:v>
                </c:pt>
                <c:pt idx="2081">
                  <c:v>232.9</c:v>
                </c:pt>
                <c:pt idx="2082">
                  <c:v>233</c:v>
                </c:pt>
                <c:pt idx="2083">
                  <c:v>233.1</c:v>
                </c:pt>
                <c:pt idx="2084">
                  <c:v>233.2</c:v>
                </c:pt>
                <c:pt idx="2085">
                  <c:v>233.3</c:v>
                </c:pt>
                <c:pt idx="2086">
                  <c:v>233.4</c:v>
                </c:pt>
                <c:pt idx="2087">
                  <c:v>233.5</c:v>
                </c:pt>
                <c:pt idx="2088">
                  <c:v>233.6</c:v>
                </c:pt>
                <c:pt idx="2089">
                  <c:v>233.7</c:v>
                </c:pt>
                <c:pt idx="2090">
                  <c:v>233.8</c:v>
                </c:pt>
                <c:pt idx="2091">
                  <c:v>233.9</c:v>
                </c:pt>
                <c:pt idx="2092">
                  <c:v>234</c:v>
                </c:pt>
                <c:pt idx="2093">
                  <c:v>234.1</c:v>
                </c:pt>
                <c:pt idx="2094">
                  <c:v>234.2</c:v>
                </c:pt>
                <c:pt idx="2095">
                  <c:v>234.3</c:v>
                </c:pt>
                <c:pt idx="2096">
                  <c:v>234.4</c:v>
                </c:pt>
                <c:pt idx="2097">
                  <c:v>234.5</c:v>
                </c:pt>
                <c:pt idx="2098">
                  <c:v>234.6</c:v>
                </c:pt>
                <c:pt idx="2099">
                  <c:v>234.7</c:v>
                </c:pt>
                <c:pt idx="2100">
                  <c:v>234.8</c:v>
                </c:pt>
                <c:pt idx="2101">
                  <c:v>234.9</c:v>
                </c:pt>
                <c:pt idx="2102">
                  <c:v>235</c:v>
                </c:pt>
                <c:pt idx="2103">
                  <c:v>235.1</c:v>
                </c:pt>
                <c:pt idx="2104">
                  <c:v>235.2</c:v>
                </c:pt>
                <c:pt idx="2105">
                  <c:v>235.3</c:v>
                </c:pt>
                <c:pt idx="2106">
                  <c:v>235.4</c:v>
                </c:pt>
                <c:pt idx="2107">
                  <c:v>235.5</c:v>
                </c:pt>
                <c:pt idx="2108">
                  <c:v>235.6</c:v>
                </c:pt>
                <c:pt idx="2109">
                  <c:v>235.7</c:v>
                </c:pt>
                <c:pt idx="2110">
                  <c:v>235.8</c:v>
                </c:pt>
                <c:pt idx="2111">
                  <c:v>235.9</c:v>
                </c:pt>
                <c:pt idx="2112">
                  <c:v>236</c:v>
                </c:pt>
                <c:pt idx="2113">
                  <c:v>236.1</c:v>
                </c:pt>
                <c:pt idx="2114">
                  <c:v>236.2</c:v>
                </c:pt>
                <c:pt idx="2115">
                  <c:v>236.3</c:v>
                </c:pt>
                <c:pt idx="2116">
                  <c:v>236.4</c:v>
                </c:pt>
                <c:pt idx="2117">
                  <c:v>236.5</c:v>
                </c:pt>
                <c:pt idx="2118">
                  <c:v>236.6</c:v>
                </c:pt>
                <c:pt idx="2119">
                  <c:v>236.7</c:v>
                </c:pt>
                <c:pt idx="2120">
                  <c:v>236.8</c:v>
                </c:pt>
                <c:pt idx="2121">
                  <c:v>236.9</c:v>
                </c:pt>
                <c:pt idx="2122">
                  <c:v>237</c:v>
                </c:pt>
                <c:pt idx="2123">
                  <c:v>237.1</c:v>
                </c:pt>
                <c:pt idx="2124">
                  <c:v>237.2</c:v>
                </c:pt>
                <c:pt idx="2125">
                  <c:v>237.3</c:v>
                </c:pt>
                <c:pt idx="2126">
                  <c:v>237.4</c:v>
                </c:pt>
                <c:pt idx="2127">
                  <c:v>237.5</c:v>
                </c:pt>
                <c:pt idx="2128">
                  <c:v>237.6</c:v>
                </c:pt>
                <c:pt idx="2129">
                  <c:v>237.7</c:v>
                </c:pt>
                <c:pt idx="2130">
                  <c:v>237.8</c:v>
                </c:pt>
                <c:pt idx="2131">
                  <c:v>237.9</c:v>
                </c:pt>
                <c:pt idx="2132">
                  <c:v>238</c:v>
                </c:pt>
                <c:pt idx="2133">
                  <c:v>238.1</c:v>
                </c:pt>
                <c:pt idx="2134">
                  <c:v>238.2</c:v>
                </c:pt>
                <c:pt idx="2135">
                  <c:v>238.3</c:v>
                </c:pt>
                <c:pt idx="2136">
                  <c:v>238.4</c:v>
                </c:pt>
                <c:pt idx="2137">
                  <c:v>238.5</c:v>
                </c:pt>
                <c:pt idx="2138">
                  <c:v>238.6</c:v>
                </c:pt>
                <c:pt idx="2139">
                  <c:v>238.7</c:v>
                </c:pt>
                <c:pt idx="2140">
                  <c:v>238.8</c:v>
                </c:pt>
                <c:pt idx="2141">
                  <c:v>238.9</c:v>
                </c:pt>
                <c:pt idx="2142">
                  <c:v>239</c:v>
                </c:pt>
                <c:pt idx="2143">
                  <c:v>239.1</c:v>
                </c:pt>
                <c:pt idx="2144">
                  <c:v>239.2</c:v>
                </c:pt>
                <c:pt idx="2145">
                  <c:v>239.3</c:v>
                </c:pt>
                <c:pt idx="2146">
                  <c:v>239.4</c:v>
                </c:pt>
                <c:pt idx="2147">
                  <c:v>239.5</c:v>
                </c:pt>
                <c:pt idx="2148">
                  <c:v>239.6</c:v>
                </c:pt>
                <c:pt idx="2149">
                  <c:v>239.7</c:v>
                </c:pt>
                <c:pt idx="2150">
                  <c:v>239.8</c:v>
                </c:pt>
                <c:pt idx="2151">
                  <c:v>239.9</c:v>
                </c:pt>
                <c:pt idx="2152">
                  <c:v>240</c:v>
                </c:pt>
                <c:pt idx="2153">
                  <c:v>240.1</c:v>
                </c:pt>
                <c:pt idx="2154">
                  <c:v>240.2</c:v>
                </c:pt>
                <c:pt idx="2155">
                  <c:v>240.3</c:v>
                </c:pt>
                <c:pt idx="2156">
                  <c:v>240.4</c:v>
                </c:pt>
                <c:pt idx="2157">
                  <c:v>240.5</c:v>
                </c:pt>
                <c:pt idx="2158">
                  <c:v>240.6</c:v>
                </c:pt>
                <c:pt idx="2159">
                  <c:v>240.7</c:v>
                </c:pt>
                <c:pt idx="2160">
                  <c:v>240.8</c:v>
                </c:pt>
                <c:pt idx="2161">
                  <c:v>240.9</c:v>
                </c:pt>
                <c:pt idx="2162">
                  <c:v>241</c:v>
                </c:pt>
                <c:pt idx="2163">
                  <c:v>241.1</c:v>
                </c:pt>
                <c:pt idx="2164">
                  <c:v>241.2</c:v>
                </c:pt>
                <c:pt idx="2165">
                  <c:v>241.3</c:v>
                </c:pt>
                <c:pt idx="2166">
                  <c:v>241.4</c:v>
                </c:pt>
                <c:pt idx="2167">
                  <c:v>241.5</c:v>
                </c:pt>
                <c:pt idx="2168">
                  <c:v>241.6</c:v>
                </c:pt>
                <c:pt idx="2169">
                  <c:v>241.7</c:v>
                </c:pt>
                <c:pt idx="2170">
                  <c:v>241.8</c:v>
                </c:pt>
                <c:pt idx="2171">
                  <c:v>241.9</c:v>
                </c:pt>
                <c:pt idx="2172">
                  <c:v>242</c:v>
                </c:pt>
                <c:pt idx="2173">
                  <c:v>242.1</c:v>
                </c:pt>
                <c:pt idx="2174">
                  <c:v>242.2</c:v>
                </c:pt>
                <c:pt idx="2175">
                  <c:v>242.3</c:v>
                </c:pt>
                <c:pt idx="2176">
                  <c:v>242.4</c:v>
                </c:pt>
                <c:pt idx="2177">
                  <c:v>242.5</c:v>
                </c:pt>
                <c:pt idx="2178">
                  <c:v>242.6</c:v>
                </c:pt>
                <c:pt idx="2179">
                  <c:v>242.7</c:v>
                </c:pt>
                <c:pt idx="2180">
                  <c:v>242.8</c:v>
                </c:pt>
                <c:pt idx="2181">
                  <c:v>242.9</c:v>
                </c:pt>
                <c:pt idx="2182">
                  <c:v>243</c:v>
                </c:pt>
                <c:pt idx="2183">
                  <c:v>243.1</c:v>
                </c:pt>
                <c:pt idx="2184">
                  <c:v>243.2</c:v>
                </c:pt>
                <c:pt idx="2185">
                  <c:v>243.3</c:v>
                </c:pt>
                <c:pt idx="2186">
                  <c:v>243.4</c:v>
                </c:pt>
                <c:pt idx="2187">
                  <c:v>243.5</c:v>
                </c:pt>
                <c:pt idx="2188">
                  <c:v>243.6</c:v>
                </c:pt>
                <c:pt idx="2189">
                  <c:v>243.7</c:v>
                </c:pt>
                <c:pt idx="2190">
                  <c:v>243.8</c:v>
                </c:pt>
                <c:pt idx="2191">
                  <c:v>243.9</c:v>
                </c:pt>
                <c:pt idx="2192">
                  <c:v>244</c:v>
                </c:pt>
                <c:pt idx="2193">
                  <c:v>244.1</c:v>
                </c:pt>
                <c:pt idx="2194">
                  <c:v>244.2</c:v>
                </c:pt>
                <c:pt idx="2195">
                  <c:v>244.3</c:v>
                </c:pt>
                <c:pt idx="2196">
                  <c:v>244.4</c:v>
                </c:pt>
                <c:pt idx="2197">
                  <c:v>244.5</c:v>
                </c:pt>
                <c:pt idx="2198">
                  <c:v>244.6</c:v>
                </c:pt>
                <c:pt idx="2199">
                  <c:v>244.7</c:v>
                </c:pt>
                <c:pt idx="2200">
                  <c:v>244.8</c:v>
                </c:pt>
                <c:pt idx="2201">
                  <c:v>244.9</c:v>
                </c:pt>
                <c:pt idx="2202">
                  <c:v>245</c:v>
                </c:pt>
                <c:pt idx="2203">
                  <c:v>245.1</c:v>
                </c:pt>
                <c:pt idx="2204">
                  <c:v>245.2</c:v>
                </c:pt>
                <c:pt idx="2205">
                  <c:v>245.3</c:v>
                </c:pt>
                <c:pt idx="2206">
                  <c:v>245.4</c:v>
                </c:pt>
                <c:pt idx="2207">
                  <c:v>245.5</c:v>
                </c:pt>
                <c:pt idx="2208">
                  <c:v>245.6</c:v>
                </c:pt>
                <c:pt idx="2209">
                  <c:v>245.7</c:v>
                </c:pt>
                <c:pt idx="2210">
                  <c:v>245.8</c:v>
                </c:pt>
                <c:pt idx="2211">
                  <c:v>245.9</c:v>
                </c:pt>
                <c:pt idx="2212">
                  <c:v>246</c:v>
                </c:pt>
                <c:pt idx="2213">
                  <c:v>246.1</c:v>
                </c:pt>
                <c:pt idx="2214">
                  <c:v>246.2</c:v>
                </c:pt>
                <c:pt idx="2215">
                  <c:v>246.3</c:v>
                </c:pt>
                <c:pt idx="2216">
                  <c:v>246.4</c:v>
                </c:pt>
                <c:pt idx="2217">
                  <c:v>246.5</c:v>
                </c:pt>
                <c:pt idx="2218">
                  <c:v>246.6</c:v>
                </c:pt>
                <c:pt idx="2219">
                  <c:v>246.7</c:v>
                </c:pt>
                <c:pt idx="2220">
                  <c:v>246.8</c:v>
                </c:pt>
                <c:pt idx="2221">
                  <c:v>246.9</c:v>
                </c:pt>
                <c:pt idx="2222">
                  <c:v>247</c:v>
                </c:pt>
                <c:pt idx="2223">
                  <c:v>247.1</c:v>
                </c:pt>
                <c:pt idx="2224">
                  <c:v>247.2</c:v>
                </c:pt>
                <c:pt idx="2225">
                  <c:v>247.3</c:v>
                </c:pt>
                <c:pt idx="2226">
                  <c:v>247.4</c:v>
                </c:pt>
                <c:pt idx="2227">
                  <c:v>247.5</c:v>
                </c:pt>
                <c:pt idx="2228">
                  <c:v>247.6</c:v>
                </c:pt>
                <c:pt idx="2229">
                  <c:v>247.7</c:v>
                </c:pt>
                <c:pt idx="2230">
                  <c:v>247.8</c:v>
                </c:pt>
                <c:pt idx="2231">
                  <c:v>247.9</c:v>
                </c:pt>
                <c:pt idx="2232">
                  <c:v>248</c:v>
                </c:pt>
                <c:pt idx="2233">
                  <c:v>248.1</c:v>
                </c:pt>
                <c:pt idx="2234">
                  <c:v>248.2</c:v>
                </c:pt>
                <c:pt idx="2235">
                  <c:v>248.3</c:v>
                </c:pt>
                <c:pt idx="2236">
                  <c:v>248.4</c:v>
                </c:pt>
                <c:pt idx="2237">
                  <c:v>248.5</c:v>
                </c:pt>
                <c:pt idx="2238">
                  <c:v>248.6</c:v>
                </c:pt>
                <c:pt idx="2239">
                  <c:v>248.7</c:v>
                </c:pt>
                <c:pt idx="2240">
                  <c:v>248.8</c:v>
                </c:pt>
                <c:pt idx="2241">
                  <c:v>248.9</c:v>
                </c:pt>
                <c:pt idx="2242">
                  <c:v>249</c:v>
                </c:pt>
                <c:pt idx="2243">
                  <c:v>249.1</c:v>
                </c:pt>
                <c:pt idx="2244">
                  <c:v>249.2</c:v>
                </c:pt>
                <c:pt idx="2245">
                  <c:v>249.3</c:v>
                </c:pt>
                <c:pt idx="2246">
                  <c:v>249.4</c:v>
                </c:pt>
                <c:pt idx="2247">
                  <c:v>249.5</c:v>
                </c:pt>
                <c:pt idx="2248">
                  <c:v>249.6</c:v>
                </c:pt>
                <c:pt idx="2249">
                  <c:v>249.7</c:v>
                </c:pt>
                <c:pt idx="2250">
                  <c:v>249.8</c:v>
                </c:pt>
                <c:pt idx="2251">
                  <c:v>249.9</c:v>
                </c:pt>
              </c:numCache>
            </c:numRef>
          </c:xVal>
          <c:yVal>
            <c:numRef>
              <c:f>Лист1!$C$1:$C$2252</c:f>
              <c:numCache>
                <c:formatCode>0.00</c:formatCode>
                <c:ptCount val="2252"/>
                <c:pt idx="0">
                  <c:v>4.49</c:v>
                </c:pt>
                <c:pt idx="1">
                  <c:v>4.55</c:v>
                </c:pt>
                <c:pt idx="2">
                  <c:v>4.5999999999999996</c:v>
                </c:pt>
                <c:pt idx="3">
                  <c:v>4.6599999999999975</c:v>
                </c:pt>
                <c:pt idx="4">
                  <c:v>4.72</c:v>
                </c:pt>
                <c:pt idx="5">
                  <c:v>4.78</c:v>
                </c:pt>
                <c:pt idx="6">
                  <c:v>4.84</c:v>
                </c:pt>
                <c:pt idx="7">
                  <c:v>4.9000000000000004</c:v>
                </c:pt>
                <c:pt idx="8">
                  <c:v>4.96</c:v>
                </c:pt>
                <c:pt idx="9">
                  <c:v>5.03</c:v>
                </c:pt>
                <c:pt idx="10">
                  <c:v>5.09</c:v>
                </c:pt>
                <c:pt idx="11">
                  <c:v>5.1599999999999975</c:v>
                </c:pt>
                <c:pt idx="12">
                  <c:v>5.22</c:v>
                </c:pt>
                <c:pt idx="13">
                  <c:v>5.29</c:v>
                </c:pt>
                <c:pt idx="14">
                  <c:v>5.3599999999999985</c:v>
                </c:pt>
                <c:pt idx="15">
                  <c:v>5.4300000000000024</c:v>
                </c:pt>
                <c:pt idx="16">
                  <c:v>5.51</c:v>
                </c:pt>
                <c:pt idx="17">
                  <c:v>5.58</c:v>
                </c:pt>
                <c:pt idx="18">
                  <c:v>5.6499999999999995</c:v>
                </c:pt>
                <c:pt idx="19">
                  <c:v>5.73</c:v>
                </c:pt>
                <c:pt idx="20">
                  <c:v>5.81</c:v>
                </c:pt>
                <c:pt idx="21">
                  <c:v>5.89</c:v>
                </c:pt>
                <c:pt idx="22">
                  <c:v>5.9700000000000024</c:v>
                </c:pt>
                <c:pt idx="23">
                  <c:v>6.05</c:v>
                </c:pt>
                <c:pt idx="24">
                  <c:v>6.13</c:v>
                </c:pt>
                <c:pt idx="25">
                  <c:v>6.22</c:v>
                </c:pt>
                <c:pt idx="26">
                  <c:v>6.3</c:v>
                </c:pt>
                <c:pt idx="27">
                  <c:v>6.39</c:v>
                </c:pt>
                <c:pt idx="28">
                  <c:v>6.48</c:v>
                </c:pt>
                <c:pt idx="29">
                  <c:v>6.57</c:v>
                </c:pt>
                <c:pt idx="30">
                  <c:v>6.6599999999999975</c:v>
                </c:pt>
                <c:pt idx="31">
                  <c:v>6.75</c:v>
                </c:pt>
                <c:pt idx="32">
                  <c:v>6.85</c:v>
                </c:pt>
                <c:pt idx="33">
                  <c:v>6.94</c:v>
                </c:pt>
                <c:pt idx="34">
                  <c:v>7.04</c:v>
                </c:pt>
                <c:pt idx="35">
                  <c:v>7.14</c:v>
                </c:pt>
                <c:pt idx="36">
                  <c:v>7.24</c:v>
                </c:pt>
                <c:pt idx="37">
                  <c:v>7.34</c:v>
                </c:pt>
                <c:pt idx="38">
                  <c:v>7.45</c:v>
                </c:pt>
                <c:pt idx="39">
                  <c:v>7.55</c:v>
                </c:pt>
                <c:pt idx="40">
                  <c:v>7.6599999999999975</c:v>
                </c:pt>
                <c:pt idx="41">
                  <c:v>7.7700000000000014</c:v>
                </c:pt>
                <c:pt idx="42">
                  <c:v>7.88</c:v>
                </c:pt>
                <c:pt idx="43">
                  <c:v>7.99</c:v>
                </c:pt>
                <c:pt idx="44">
                  <c:v>8.11</c:v>
                </c:pt>
                <c:pt idx="45">
                  <c:v>8.2200000000000006</c:v>
                </c:pt>
                <c:pt idx="46">
                  <c:v>8.34</c:v>
                </c:pt>
                <c:pt idx="47">
                  <c:v>8.4600000000000026</c:v>
                </c:pt>
                <c:pt idx="48">
                  <c:v>8.59</c:v>
                </c:pt>
                <c:pt idx="49">
                  <c:v>8.7100000000000009</c:v>
                </c:pt>
                <c:pt idx="50">
                  <c:v>8.84</c:v>
                </c:pt>
                <c:pt idx="51">
                  <c:v>8.9600000000000026</c:v>
                </c:pt>
                <c:pt idx="52">
                  <c:v>9.1</c:v>
                </c:pt>
                <c:pt idx="53">
                  <c:v>9.23</c:v>
                </c:pt>
                <c:pt idx="54">
                  <c:v>9.3600000000000048</c:v>
                </c:pt>
                <c:pt idx="55">
                  <c:v>9.5</c:v>
                </c:pt>
                <c:pt idx="56">
                  <c:v>9.64</c:v>
                </c:pt>
                <c:pt idx="57">
                  <c:v>9.7800000000000011</c:v>
                </c:pt>
                <c:pt idx="58">
                  <c:v>9.93</c:v>
                </c:pt>
                <c:pt idx="59">
                  <c:v>10.07</c:v>
                </c:pt>
                <c:pt idx="60">
                  <c:v>10.220000000000001</c:v>
                </c:pt>
                <c:pt idx="61">
                  <c:v>10.370000000000006</c:v>
                </c:pt>
                <c:pt idx="62">
                  <c:v>10.53</c:v>
                </c:pt>
                <c:pt idx="63">
                  <c:v>10.68</c:v>
                </c:pt>
                <c:pt idx="64">
                  <c:v>10.84</c:v>
                </c:pt>
                <c:pt idx="65">
                  <c:v>11.01</c:v>
                </c:pt>
                <c:pt idx="66">
                  <c:v>11.17</c:v>
                </c:pt>
                <c:pt idx="67">
                  <c:v>11.34</c:v>
                </c:pt>
                <c:pt idx="68">
                  <c:v>11.51</c:v>
                </c:pt>
                <c:pt idx="69">
                  <c:v>11.68</c:v>
                </c:pt>
                <c:pt idx="70">
                  <c:v>11.860000000000024</c:v>
                </c:pt>
                <c:pt idx="71">
                  <c:v>12.04</c:v>
                </c:pt>
                <c:pt idx="72">
                  <c:v>12.23</c:v>
                </c:pt>
                <c:pt idx="73">
                  <c:v>12.41</c:v>
                </c:pt>
                <c:pt idx="74">
                  <c:v>12.61</c:v>
                </c:pt>
                <c:pt idx="75">
                  <c:v>12.8</c:v>
                </c:pt>
                <c:pt idx="76">
                  <c:v>13</c:v>
                </c:pt>
                <c:pt idx="77">
                  <c:v>13.2</c:v>
                </c:pt>
                <c:pt idx="78">
                  <c:v>13.41</c:v>
                </c:pt>
                <c:pt idx="79">
                  <c:v>13.62</c:v>
                </c:pt>
                <c:pt idx="80">
                  <c:v>13.83</c:v>
                </c:pt>
                <c:pt idx="81">
                  <c:v>14.05</c:v>
                </c:pt>
                <c:pt idx="82">
                  <c:v>14.28</c:v>
                </c:pt>
                <c:pt idx="83">
                  <c:v>14.5</c:v>
                </c:pt>
                <c:pt idx="84">
                  <c:v>14.74</c:v>
                </c:pt>
                <c:pt idx="85">
                  <c:v>14.97</c:v>
                </c:pt>
                <c:pt idx="86">
                  <c:v>15.22</c:v>
                </c:pt>
                <c:pt idx="87">
                  <c:v>15.47</c:v>
                </c:pt>
                <c:pt idx="88">
                  <c:v>15.72</c:v>
                </c:pt>
                <c:pt idx="89">
                  <c:v>15.98</c:v>
                </c:pt>
                <c:pt idx="90">
                  <c:v>16.25</c:v>
                </c:pt>
                <c:pt idx="91">
                  <c:v>16.52</c:v>
                </c:pt>
                <c:pt idx="92">
                  <c:v>16.8</c:v>
                </c:pt>
                <c:pt idx="93">
                  <c:v>17.079999999999988</c:v>
                </c:pt>
                <c:pt idx="94">
                  <c:v>17.37</c:v>
                </c:pt>
                <c:pt idx="95">
                  <c:v>17.670000000000005</c:v>
                </c:pt>
                <c:pt idx="96">
                  <c:v>17.979999999999986</c:v>
                </c:pt>
                <c:pt idx="97">
                  <c:v>18.29</c:v>
                </c:pt>
                <c:pt idx="98">
                  <c:v>18.62</c:v>
                </c:pt>
                <c:pt idx="99">
                  <c:v>18.95</c:v>
                </c:pt>
                <c:pt idx="100">
                  <c:v>19.29</c:v>
                </c:pt>
                <c:pt idx="101">
                  <c:v>19.64</c:v>
                </c:pt>
                <c:pt idx="102">
                  <c:v>19.989999999999871</c:v>
                </c:pt>
                <c:pt idx="103">
                  <c:v>20.36</c:v>
                </c:pt>
                <c:pt idx="104">
                  <c:v>20.74</c:v>
                </c:pt>
                <c:pt idx="105">
                  <c:v>21.130000000000031</c:v>
                </c:pt>
                <c:pt idx="106">
                  <c:v>21.53</c:v>
                </c:pt>
                <c:pt idx="107">
                  <c:v>21.939999999999987</c:v>
                </c:pt>
                <c:pt idx="108">
                  <c:v>22.37</c:v>
                </c:pt>
                <c:pt idx="109">
                  <c:v>22.810000000000031</c:v>
                </c:pt>
                <c:pt idx="110">
                  <c:v>23.259999999999987</c:v>
                </c:pt>
                <c:pt idx="111">
                  <c:v>23.72</c:v>
                </c:pt>
                <c:pt idx="112">
                  <c:v>24.2</c:v>
                </c:pt>
                <c:pt idx="113">
                  <c:v>24.7</c:v>
                </c:pt>
                <c:pt idx="114">
                  <c:v>25.21</c:v>
                </c:pt>
                <c:pt idx="115">
                  <c:v>25.74</c:v>
                </c:pt>
                <c:pt idx="116">
                  <c:v>26.29</c:v>
                </c:pt>
                <c:pt idx="117">
                  <c:v>26.86</c:v>
                </c:pt>
                <c:pt idx="118">
                  <c:v>27.439999999999987</c:v>
                </c:pt>
                <c:pt idx="119">
                  <c:v>28.05</c:v>
                </c:pt>
                <c:pt idx="120">
                  <c:v>28.67</c:v>
                </c:pt>
                <c:pt idx="121">
                  <c:v>29.330000000000005</c:v>
                </c:pt>
                <c:pt idx="122">
                  <c:v>30</c:v>
                </c:pt>
                <c:pt idx="123">
                  <c:v>30.7</c:v>
                </c:pt>
                <c:pt idx="124">
                  <c:v>31.43</c:v>
                </c:pt>
                <c:pt idx="125">
                  <c:v>32.18</c:v>
                </c:pt>
                <c:pt idx="126">
                  <c:v>32.96</c:v>
                </c:pt>
                <c:pt idx="127">
                  <c:v>33.770000000000003</c:v>
                </c:pt>
                <c:pt idx="128">
                  <c:v>34.620000000000012</c:v>
                </c:pt>
                <c:pt idx="129">
                  <c:v>35.5</c:v>
                </c:pt>
                <c:pt idx="130">
                  <c:v>36.410000000000004</c:v>
                </c:pt>
                <c:pt idx="131">
                  <c:v>37.36</c:v>
                </c:pt>
                <c:pt idx="132">
                  <c:v>38.35</c:v>
                </c:pt>
                <c:pt idx="133">
                  <c:v>39.380000000000003</c:v>
                </c:pt>
                <c:pt idx="134">
                  <c:v>40.450000000000003</c:v>
                </c:pt>
                <c:pt idx="135">
                  <c:v>41.57</c:v>
                </c:pt>
                <c:pt idx="136">
                  <c:v>42.730000000000011</c:v>
                </c:pt>
                <c:pt idx="137">
                  <c:v>43.94</c:v>
                </c:pt>
                <c:pt idx="138">
                  <c:v>45.2</c:v>
                </c:pt>
                <c:pt idx="139">
                  <c:v>46.52</c:v>
                </c:pt>
                <c:pt idx="140">
                  <c:v>47.88</c:v>
                </c:pt>
                <c:pt idx="141">
                  <c:v>49.3</c:v>
                </c:pt>
                <c:pt idx="142">
                  <c:v>50.78</c:v>
                </c:pt>
                <c:pt idx="143">
                  <c:v>52.32</c:v>
                </c:pt>
                <c:pt idx="144">
                  <c:v>53.92</c:v>
                </c:pt>
                <c:pt idx="145">
                  <c:v>55.58</c:v>
                </c:pt>
                <c:pt idx="146">
                  <c:v>57.3</c:v>
                </c:pt>
                <c:pt idx="147">
                  <c:v>59.08</c:v>
                </c:pt>
                <c:pt idx="148">
                  <c:v>60.93</c:v>
                </c:pt>
                <c:pt idx="149">
                  <c:v>62.83</c:v>
                </c:pt>
                <c:pt idx="150">
                  <c:v>64.8</c:v>
                </c:pt>
                <c:pt idx="151">
                  <c:v>66.819999999999993</c:v>
                </c:pt>
                <c:pt idx="152">
                  <c:v>68.900000000000006</c:v>
                </c:pt>
                <c:pt idx="153">
                  <c:v>71.02</c:v>
                </c:pt>
                <c:pt idx="154">
                  <c:v>73.19</c:v>
                </c:pt>
                <c:pt idx="155">
                  <c:v>75.400000000000006</c:v>
                </c:pt>
                <c:pt idx="156">
                  <c:v>77.63</c:v>
                </c:pt>
                <c:pt idx="157">
                  <c:v>79.89</c:v>
                </c:pt>
                <c:pt idx="158">
                  <c:v>82.149999999999991</c:v>
                </c:pt>
                <c:pt idx="159">
                  <c:v>84.4</c:v>
                </c:pt>
                <c:pt idx="160">
                  <c:v>86.63</c:v>
                </c:pt>
                <c:pt idx="161">
                  <c:v>88.83</c:v>
                </c:pt>
                <c:pt idx="162">
                  <c:v>90.960000000000022</c:v>
                </c:pt>
                <c:pt idx="163">
                  <c:v>93.01</c:v>
                </c:pt>
                <c:pt idx="164">
                  <c:v>94.960000000000022</c:v>
                </c:pt>
                <c:pt idx="165">
                  <c:v>96.79</c:v>
                </c:pt>
                <c:pt idx="166">
                  <c:v>98.45</c:v>
                </c:pt>
                <c:pt idx="167">
                  <c:v>99.940000000000026</c:v>
                </c:pt>
                <c:pt idx="168">
                  <c:v>101.23</c:v>
                </c:pt>
                <c:pt idx="169">
                  <c:v>102.29</c:v>
                </c:pt>
                <c:pt idx="170">
                  <c:v>103.1</c:v>
                </c:pt>
                <c:pt idx="171">
                  <c:v>103.66</c:v>
                </c:pt>
                <c:pt idx="172">
                  <c:v>103.95</c:v>
                </c:pt>
                <c:pt idx="173">
                  <c:v>103.91000000000012</c:v>
                </c:pt>
                <c:pt idx="174">
                  <c:v>103.61999999999999</c:v>
                </c:pt>
                <c:pt idx="175">
                  <c:v>103.09</c:v>
                </c:pt>
                <c:pt idx="176">
                  <c:v>102.33</c:v>
                </c:pt>
                <c:pt idx="177">
                  <c:v>101.38</c:v>
                </c:pt>
                <c:pt idx="178">
                  <c:v>100.25</c:v>
                </c:pt>
                <c:pt idx="179">
                  <c:v>98.97</c:v>
                </c:pt>
                <c:pt idx="180">
                  <c:v>97.57</c:v>
                </c:pt>
                <c:pt idx="181">
                  <c:v>96.08</c:v>
                </c:pt>
                <c:pt idx="182">
                  <c:v>94.51</c:v>
                </c:pt>
                <c:pt idx="183">
                  <c:v>92.88</c:v>
                </c:pt>
                <c:pt idx="184">
                  <c:v>91.22</c:v>
                </c:pt>
                <c:pt idx="185">
                  <c:v>89.54</c:v>
                </c:pt>
                <c:pt idx="186">
                  <c:v>87.86</c:v>
                </c:pt>
                <c:pt idx="187">
                  <c:v>86.179999999999978</c:v>
                </c:pt>
                <c:pt idx="188">
                  <c:v>84.52</c:v>
                </c:pt>
                <c:pt idx="189">
                  <c:v>82.88</c:v>
                </c:pt>
                <c:pt idx="190">
                  <c:v>81.27</c:v>
                </c:pt>
                <c:pt idx="191">
                  <c:v>79.709999999999994</c:v>
                </c:pt>
                <c:pt idx="192">
                  <c:v>78.179999999999978</c:v>
                </c:pt>
                <c:pt idx="193">
                  <c:v>76.7</c:v>
                </c:pt>
                <c:pt idx="194">
                  <c:v>75.27</c:v>
                </c:pt>
                <c:pt idx="195">
                  <c:v>73.89</c:v>
                </c:pt>
                <c:pt idx="196">
                  <c:v>72.56</c:v>
                </c:pt>
                <c:pt idx="197">
                  <c:v>71.290000000000006</c:v>
                </c:pt>
                <c:pt idx="198">
                  <c:v>70.06</c:v>
                </c:pt>
                <c:pt idx="199">
                  <c:v>68.89</c:v>
                </c:pt>
                <c:pt idx="200">
                  <c:v>67.78</c:v>
                </c:pt>
                <c:pt idx="201">
                  <c:v>66.709999999999994</c:v>
                </c:pt>
                <c:pt idx="202">
                  <c:v>65.69</c:v>
                </c:pt>
                <c:pt idx="203">
                  <c:v>64.72</c:v>
                </c:pt>
                <c:pt idx="204">
                  <c:v>63.8</c:v>
                </c:pt>
                <c:pt idx="205">
                  <c:v>62.92</c:v>
                </c:pt>
                <c:pt idx="206">
                  <c:v>62.09</c:v>
                </c:pt>
                <c:pt idx="207">
                  <c:v>61.31</c:v>
                </c:pt>
                <c:pt idx="208">
                  <c:v>60.56</c:v>
                </c:pt>
                <c:pt idx="209">
                  <c:v>59.85</c:v>
                </c:pt>
                <c:pt idx="210">
                  <c:v>59.190000000000012</c:v>
                </c:pt>
                <c:pt idx="211">
                  <c:v>58.56</c:v>
                </c:pt>
                <c:pt idx="212">
                  <c:v>57.96</c:v>
                </c:pt>
                <c:pt idx="213">
                  <c:v>57.4</c:v>
                </c:pt>
                <c:pt idx="214">
                  <c:v>56.87</c:v>
                </c:pt>
                <c:pt idx="215">
                  <c:v>56.37</c:v>
                </c:pt>
                <c:pt idx="216">
                  <c:v>55.91</c:v>
                </c:pt>
                <c:pt idx="217">
                  <c:v>55.47</c:v>
                </c:pt>
                <c:pt idx="218">
                  <c:v>55.06</c:v>
                </c:pt>
                <c:pt idx="219">
                  <c:v>54.67</c:v>
                </c:pt>
                <c:pt idx="220">
                  <c:v>54.31</c:v>
                </c:pt>
                <c:pt idx="221">
                  <c:v>53.98</c:v>
                </c:pt>
                <c:pt idx="222">
                  <c:v>53.67</c:v>
                </c:pt>
                <c:pt idx="223">
                  <c:v>53.38</c:v>
                </c:pt>
                <c:pt idx="224">
                  <c:v>53.11</c:v>
                </c:pt>
                <c:pt idx="225">
                  <c:v>52.86</c:v>
                </c:pt>
                <c:pt idx="226">
                  <c:v>52.63</c:v>
                </c:pt>
                <c:pt idx="227">
                  <c:v>52.42</c:v>
                </c:pt>
                <c:pt idx="228">
                  <c:v>52.230000000000011</c:v>
                </c:pt>
                <c:pt idx="229">
                  <c:v>52.05</c:v>
                </c:pt>
                <c:pt idx="230">
                  <c:v>51.89</c:v>
                </c:pt>
                <c:pt idx="231">
                  <c:v>51.75</c:v>
                </c:pt>
                <c:pt idx="232">
                  <c:v>51.620000000000012</c:v>
                </c:pt>
                <c:pt idx="233">
                  <c:v>51.5</c:v>
                </c:pt>
                <c:pt idx="234">
                  <c:v>51.4</c:v>
                </c:pt>
                <c:pt idx="235">
                  <c:v>51.31</c:v>
                </c:pt>
                <c:pt idx="236">
                  <c:v>51.24</c:v>
                </c:pt>
                <c:pt idx="237">
                  <c:v>51.18</c:v>
                </c:pt>
                <c:pt idx="238">
                  <c:v>51.13</c:v>
                </c:pt>
                <c:pt idx="239">
                  <c:v>51.09</c:v>
                </c:pt>
                <c:pt idx="240">
                  <c:v>51.06</c:v>
                </c:pt>
                <c:pt idx="241">
                  <c:v>51.04</c:v>
                </c:pt>
                <c:pt idx="242">
                  <c:v>51.04</c:v>
                </c:pt>
                <c:pt idx="243">
                  <c:v>51.04</c:v>
                </c:pt>
                <c:pt idx="244">
                  <c:v>51.05</c:v>
                </c:pt>
                <c:pt idx="245">
                  <c:v>51.07</c:v>
                </c:pt>
                <c:pt idx="246">
                  <c:v>51.1</c:v>
                </c:pt>
                <c:pt idx="247">
                  <c:v>51.14</c:v>
                </c:pt>
                <c:pt idx="248">
                  <c:v>51.190000000000012</c:v>
                </c:pt>
                <c:pt idx="249">
                  <c:v>51.24</c:v>
                </c:pt>
                <c:pt idx="250">
                  <c:v>51.31</c:v>
                </c:pt>
                <c:pt idx="251">
                  <c:v>51.38</c:v>
                </c:pt>
                <c:pt idx="252">
                  <c:v>51.46</c:v>
                </c:pt>
                <c:pt idx="253">
                  <c:v>51.54</c:v>
                </c:pt>
                <c:pt idx="254">
                  <c:v>51.63</c:v>
                </c:pt>
                <c:pt idx="255">
                  <c:v>51.730000000000011</c:v>
                </c:pt>
                <c:pt idx="256">
                  <c:v>51.84</c:v>
                </c:pt>
                <c:pt idx="257">
                  <c:v>51.95</c:v>
                </c:pt>
                <c:pt idx="258">
                  <c:v>52.06</c:v>
                </c:pt>
                <c:pt idx="259">
                  <c:v>52.190000000000012</c:v>
                </c:pt>
                <c:pt idx="260">
                  <c:v>52.32</c:v>
                </c:pt>
                <c:pt idx="261">
                  <c:v>52.45</c:v>
                </c:pt>
                <c:pt idx="262">
                  <c:v>52.59</c:v>
                </c:pt>
                <c:pt idx="263">
                  <c:v>52.74</c:v>
                </c:pt>
                <c:pt idx="264">
                  <c:v>52.89</c:v>
                </c:pt>
                <c:pt idx="265">
                  <c:v>53.04</c:v>
                </c:pt>
                <c:pt idx="266">
                  <c:v>53.2</c:v>
                </c:pt>
                <c:pt idx="267">
                  <c:v>53.37</c:v>
                </c:pt>
                <c:pt idx="268">
                  <c:v>53.54</c:v>
                </c:pt>
                <c:pt idx="269">
                  <c:v>53.720000000000013</c:v>
                </c:pt>
                <c:pt idx="270">
                  <c:v>53.9</c:v>
                </c:pt>
                <c:pt idx="271">
                  <c:v>54.08</c:v>
                </c:pt>
                <c:pt idx="272">
                  <c:v>54.27</c:v>
                </c:pt>
                <c:pt idx="273">
                  <c:v>54.46</c:v>
                </c:pt>
                <c:pt idx="274">
                  <c:v>54.660000000000011</c:v>
                </c:pt>
                <c:pt idx="275">
                  <c:v>54.86</c:v>
                </c:pt>
                <c:pt idx="276">
                  <c:v>55.07</c:v>
                </c:pt>
                <c:pt idx="277">
                  <c:v>55.28</c:v>
                </c:pt>
                <c:pt idx="278">
                  <c:v>55.49</c:v>
                </c:pt>
                <c:pt idx="279">
                  <c:v>55.71</c:v>
                </c:pt>
                <c:pt idx="280">
                  <c:v>55.93</c:v>
                </c:pt>
                <c:pt idx="281">
                  <c:v>56.160000000000011</c:v>
                </c:pt>
                <c:pt idx="282">
                  <c:v>56.38</c:v>
                </c:pt>
                <c:pt idx="283">
                  <c:v>56.620000000000012</c:v>
                </c:pt>
                <c:pt idx="284">
                  <c:v>56.85</c:v>
                </c:pt>
                <c:pt idx="285">
                  <c:v>57.09</c:v>
                </c:pt>
                <c:pt idx="286">
                  <c:v>57.34</c:v>
                </c:pt>
                <c:pt idx="287">
                  <c:v>57.59</c:v>
                </c:pt>
                <c:pt idx="288">
                  <c:v>57.84</c:v>
                </c:pt>
                <c:pt idx="289">
                  <c:v>58.09</c:v>
                </c:pt>
                <c:pt idx="290">
                  <c:v>58.35</c:v>
                </c:pt>
                <c:pt idx="291">
                  <c:v>58.61</c:v>
                </c:pt>
                <c:pt idx="292">
                  <c:v>58.88</c:v>
                </c:pt>
                <c:pt idx="293">
                  <c:v>59.14</c:v>
                </c:pt>
                <c:pt idx="294">
                  <c:v>59.42</c:v>
                </c:pt>
                <c:pt idx="295">
                  <c:v>59.690000000000012</c:v>
                </c:pt>
                <c:pt idx="296">
                  <c:v>59.97</c:v>
                </c:pt>
                <c:pt idx="297">
                  <c:v>60.25</c:v>
                </c:pt>
                <c:pt idx="298">
                  <c:v>60.54</c:v>
                </c:pt>
                <c:pt idx="299">
                  <c:v>60.82</c:v>
                </c:pt>
                <c:pt idx="300">
                  <c:v>61.11</c:v>
                </c:pt>
                <c:pt idx="301">
                  <c:v>61.41</c:v>
                </c:pt>
                <c:pt idx="302">
                  <c:v>61.71</c:v>
                </c:pt>
                <c:pt idx="303">
                  <c:v>62.01</c:v>
                </c:pt>
                <c:pt idx="304">
                  <c:v>62.31</c:v>
                </c:pt>
                <c:pt idx="305">
                  <c:v>62.620000000000012</c:v>
                </c:pt>
                <c:pt idx="306">
                  <c:v>62.93</c:v>
                </c:pt>
                <c:pt idx="307">
                  <c:v>63.25</c:v>
                </c:pt>
                <c:pt idx="308">
                  <c:v>63.56</c:v>
                </c:pt>
                <c:pt idx="309">
                  <c:v>63.88</c:v>
                </c:pt>
                <c:pt idx="310">
                  <c:v>64.209999999999994</c:v>
                </c:pt>
                <c:pt idx="311">
                  <c:v>64.53</c:v>
                </c:pt>
                <c:pt idx="312">
                  <c:v>64.86999999999999</c:v>
                </c:pt>
                <c:pt idx="313">
                  <c:v>65.2</c:v>
                </c:pt>
                <c:pt idx="314">
                  <c:v>65.540000000000006</c:v>
                </c:pt>
                <c:pt idx="315">
                  <c:v>65.88</c:v>
                </c:pt>
                <c:pt idx="316">
                  <c:v>66.22</c:v>
                </c:pt>
                <c:pt idx="317">
                  <c:v>66.569999999999993</c:v>
                </c:pt>
                <c:pt idx="318">
                  <c:v>66.92</c:v>
                </c:pt>
                <c:pt idx="319">
                  <c:v>67.27</c:v>
                </c:pt>
                <c:pt idx="320">
                  <c:v>67.63</c:v>
                </c:pt>
                <c:pt idx="321">
                  <c:v>67.989999999999995</c:v>
                </c:pt>
                <c:pt idx="322">
                  <c:v>68.349999999999994</c:v>
                </c:pt>
                <c:pt idx="323">
                  <c:v>68.72</c:v>
                </c:pt>
                <c:pt idx="324">
                  <c:v>69.09</c:v>
                </c:pt>
                <c:pt idx="325">
                  <c:v>69.459999999999994</c:v>
                </c:pt>
                <c:pt idx="326">
                  <c:v>69.84</c:v>
                </c:pt>
                <c:pt idx="327">
                  <c:v>70.22</c:v>
                </c:pt>
                <c:pt idx="328">
                  <c:v>70.599999999999994</c:v>
                </c:pt>
                <c:pt idx="329">
                  <c:v>70.989999999999995</c:v>
                </c:pt>
                <c:pt idx="330">
                  <c:v>71.38</c:v>
                </c:pt>
                <c:pt idx="331">
                  <c:v>71.78</c:v>
                </c:pt>
                <c:pt idx="332">
                  <c:v>72.179999999999978</c:v>
                </c:pt>
                <c:pt idx="333">
                  <c:v>72.58</c:v>
                </c:pt>
                <c:pt idx="334">
                  <c:v>72.989999999999995</c:v>
                </c:pt>
                <c:pt idx="335">
                  <c:v>73.39</c:v>
                </c:pt>
                <c:pt idx="336">
                  <c:v>73.81</c:v>
                </c:pt>
                <c:pt idx="337">
                  <c:v>74.23</c:v>
                </c:pt>
                <c:pt idx="338">
                  <c:v>74.649999999999991</c:v>
                </c:pt>
                <c:pt idx="339">
                  <c:v>75.069999999999993</c:v>
                </c:pt>
                <c:pt idx="340">
                  <c:v>75.5</c:v>
                </c:pt>
                <c:pt idx="341">
                  <c:v>75.930000000000007</c:v>
                </c:pt>
                <c:pt idx="342">
                  <c:v>76.36999999999999</c:v>
                </c:pt>
                <c:pt idx="343">
                  <c:v>76.81</c:v>
                </c:pt>
                <c:pt idx="344">
                  <c:v>77.260000000000005</c:v>
                </c:pt>
                <c:pt idx="345">
                  <c:v>77.709999999999994</c:v>
                </c:pt>
                <c:pt idx="346">
                  <c:v>78.16</c:v>
                </c:pt>
                <c:pt idx="347">
                  <c:v>78.61999999999999</c:v>
                </c:pt>
                <c:pt idx="348">
                  <c:v>79.08</c:v>
                </c:pt>
                <c:pt idx="349">
                  <c:v>79.55</c:v>
                </c:pt>
                <c:pt idx="350">
                  <c:v>80.02</c:v>
                </c:pt>
                <c:pt idx="351">
                  <c:v>80.489999999999995</c:v>
                </c:pt>
                <c:pt idx="352">
                  <c:v>80.97</c:v>
                </c:pt>
                <c:pt idx="353">
                  <c:v>81.459999999999994</c:v>
                </c:pt>
                <c:pt idx="354">
                  <c:v>81.95</c:v>
                </c:pt>
                <c:pt idx="355">
                  <c:v>82.440000000000026</c:v>
                </c:pt>
                <c:pt idx="356">
                  <c:v>82.940000000000026</c:v>
                </c:pt>
                <c:pt idx="357">
                  <c:v>83.45</c:v>
                </c:pt>
                <c:pt idx="358">
                  <c:v>83.95</c:v>
                </c:pt>
                <c:pt idx="359">
                  <c:v>84.47</c:v>
                </c:pt>
                <c:pt idx="360">
                  <c:v>84.990000000000023</c:v>
                </c:pt>
                <c:pt idx="361">
                  <c:v>85.51</c:v>
                </c:pt>
                <c:pt idx="362">
                  <c:v>86.04</c:v>
                </c:pt>
                <c:pt idx="363">
                  <c:v>86.58</c:v>
                </c:pt>
                <c:pt idx="364">
                  <c:v>87.11999999999999</c:v>
                </c:pt>
                <c:pt idx="365">
                  <c:v>87.66</c:v>
                </c:pt>
                <c:pt idx="366">
                  <c:v>88.210000000000022</c:v>
                </c:pt>
                <c:pt idx="367">
                  <c:v>88.77</c:v>
                </c:pt>
                <c:pt idx="368">
                  <c:v>89.33</c:v>
                </c:pt>
                <c:pt idx="369">
                  <c:v>89.9</c:v>
                </c:pt>
                <c:pt idx="370">
                  <c:v>90.47</c:v>
                </c:pt>
                <c:pt idx="371">
                  <c:v>91.05</c:v>
                </c:pt>
                <c:pt idx="372">
                  <c:v>91.64</c:v>
                </c:pt>
                <c:pt idx="373">
                  <c:v>92.23</c:v>
                </c:pt>
                <c:pt idx="374">
                  <c:v>92.83</c:v>
                </c:pt>
                <c:pt idx="375">
                  <c:v>93.440000000000026</c:v>
                </c:pt>
                <c:pt idx="376">
                  <c:v>94.05</c:v>
                </c:pt>
                <c:pt idx="377">
                  <c:v>94.669999999999987</c:v>
                </c:pt>
                <c:pt idx="378">
                  <c:v>95.29</c:v>
                </c:pt>
                <c:pt idx="379">
                  <c:v>95.93</c:v>
                </c:pt>
                <c:pt idx="380">
                  <c:v>96.57</c:v>
                </c:pt>
                <c:pt idx="381">
                  <c:v>97.210000000000022</c:v>
                </c:pt>
                <c:pt idx="382">
                  <c:v>97.86999999999999</c:v>
                </c:pt>
                <c:pt idx="383">
                  <c:v>98.53</c:v>
                </c:pt>
                <c:pt idx="384">
                  <c:v>99.2</c:v>
                </c:pt>
                <c:pt idx="385">
                  <c:v>99.86999999999999</c:v>
                </c:pt>
                <c:pt idx="386">
                  <c:v>100.56</c:v>
                </c:pt>
                <c:pt idx="387">
                  <c:v>101.25</c:v>
                </c:pt>
                <c:pt idx="388">
                  <c:v>101.95</c:v>
                </c:pt>
                <c:pt idx="389">
                  <c:v>102.66</c:v>
                </c:pt>
                <c:pt idx="390">
                  <c:v>103.36999999999999</c:v>
                </c:pt>
                <c:pt idx="391">
                  <c:v>104.1</c:v>
                </c:pt>
                <c:pt idx="392">
                  <c:v>104.83</c:v>
                </c:pt>
                <c:pt idx="393">
                  <c:v>105.58</c:v>
                </c:pt>
                <c:pt idx="394">
                  <c:v>106.33</c:v>
                </c:pt>
                <c:pt idx="395">
                  <c:v>107.09</c:v>
                </c:pt>
                <c:pt idx="396">
                  <c:v>107.86</c:v>
                </c:pt>
                <c:pt idx="397">
                  <c:v>108.64</c:v>
                </c:pt>
                <c:pt idx="398">
                  <c:v>109.43</c:v>
                </c:pt>
                <c:pt idx="399">
                  <c:v>110.23</c:v>
                </c:pt>
                <c:pt idx="400">
                  <c:v>111.04</c:v>
                </c:pt>
                <c:pt idx="401">
                  <c:v>111.86</c:v>
                </c:pt>
                <c:pt idx="402">
                  <c:v>112.69</c:v>
                </c:pt>
                <c:pt idx="403">
                  <c:v>113.53</c:v>
                </c:pt>
                <c:pt idx="404">
                  <c:v>114.38</c:v>
                </c:pt>
                <c:pt idx="405">
                  <c:v>115.24000000000002</c:v>
                </c:pt>
                <c:pt idx="406">
                  <c:v>116.11999999999999</c:v>
                </c:pt>
                <c:pt idx="407">
                  <c:v>117</c:v>
                </c:pt>
                <c:pt idx="408">
                  <c:v>117.9</c:v>
                </c:pt>
                <c:pt idx="409">
                  <c:v>118.81</c:v>
                </c:pt>
                <c:pt idx="410">
                  <c:v>119.73</c:v>
                </c:pt>
                <c:pt idx="411">
                  <c:v>120.66999999999999</c:v>
                </c:pt>
                <c:pt idx="412">
                  <c:v>121.61</c:v>
                </c:pt>
                <c:pt idx="413">
                  <c:v>122.57</c:v>
                </c:pt>
                <c:pt idx="414">
                  <c:v>123.54</c:v>
                </c:pt>
                <c:pt idx="415">
                  <c:v>124.53</c:v>
                </c:pt>
                <c:pt idx="416">
                  <c:v>125.53</c:v>
                </c:pt>
                <c:pt idx="417">
                  <c:v>126.54</c:v>
                </c:pt>
                <c:pt idx="418">
                  <c:v>127.57</c:v>
                </c:pt>
                <c:pt idx="419">
                  <c:v>128.60999999999999</c:v>
                </c:pt>
                <c:pt idx="420">
                  <c:v>129.66999999999999</c:v>
                </c:pt>
                <c:pt idx="421">
                  <c:v>130.73999999999998</c:v>
                </c:pt>
                <c:pt idx="422">
                  <c:v>131.82000000000085</c:v>
                </c:pt>
                <c:pt idx="423">
                  <c:v>132.91999999999999</c:v>
                </c:pt>
                <c:pt idx="424">
                  <c:v>134.04</c:v>
                </c:pt>
                <c:pt idx="425">
                  <c:v>135.16999999999999</c:v>
                </c:pt>
                <c:pt idx="426">
                  <c:v>136.32000000000085</c:v>
                </c:pt>
                <c:pt idx="427">
                  <c:v>137.49</c:v>
                </c:pt>
                <c:pt idx="428">
                  <c:v>138.66999999999999</c:v>
                </c:pt>
                <c:pt idx="429">
                  <c:v>139.87</c:v>
                </c:pt>
                <c:pt idx="430">
                  <c:v>141.09</c:v>
                </c:pt>
                <c:pt idx="431">
                  <c:v>142.32000000000085</c:v>
                </c:pt>
                <c:pt idx="432">
                  <c:v>143.57</c:v>
                </c:pt>
                <c:pt idx="433">
                  <c:v>144.84</c:v>
                </c:pt>
                <c:pt idx="434">
                  <c:v>146.13</c:v>
                </c:pt>
                <c:pt idx="435">
                  <c:v>147.44</c:v>
                </c:pt>
                <c:pt idx="436">
                  <c:v>148.76</c:v>
                </c:pt>
                <c:pt idx="437">
                  <c:v>150.1</c:v>
                </c:pt>
                <c:pt idx="438">
                  <c:v>151.47</c:v>
                </c:pt>
                <c:pt idx="439">
                  <c:v>152.85000000000085</c:v>
                </c:pt>
                <c:pt idx="440">
                  <c:v>154.25</c:v>
                </c:pt>
                <c:pt idx="441">
                  <c:v>155.66999999999999</c:v>
                </c:pt>
                <c:pt idx="442">
                  <c:v>157.12</c:v>
                </c:pt>
                <c:pt idx="443">
                  <c:v>158.58000000000001</c:v>
                </c:pt>
                <c:pt idx="444">
                  <c:v>160.06</c:v>
                </c:pt>
                <c:pt idx="445">
                  <c:v>161.56</c:v>
                </c:pt>
                <c:pt idx="446">
                  <c:v>163.08000000000001</c:v>
                </c:pt>
                <c:pt idx="447">
                  <c:v>164.62</c:v>
                </c:pt>
                <c:pt idx="448">
                  <c:v>166.18</c:v>
                </c:pt>
                <c:pt idx="449">
                  <c:v>167.76999999999998</c:v>
                </c:pt>
                <c:pt idx="450">
                  <c:v>169.37</c:v>
                </c:pt>
                <c:pt idx="452">
                  <c:v>203.85000000000085</c:v>
                </c:pt>
                <c:pt idx="453">
                  <c:v>203.05</c:v>
                </c:pt>
                <c:pt idx="454">
                  <c:v>202.26</c:v>
                </c:pt>
                <c:pt idx="455">
                  <c:v>201.48000000000027</c:v>
                </c:pt>
                <c:pt idx="456">
                  <c:v>200.72</c:v>
                </c:pt>
                <c:pt idx="457">
                  <c:v>199.96</c:v>
                </c:pt>
                <c:pt idx="458">
                  <c:v>199.23</c:v>
                </c:pt>
                <c:pt idx="459">
                  <c:v>198.5</c:v>
                </c:pt>
                <c:pt idx="460">
                  <c:v>197.78</c:v>
                </c:pt>
                <c:pt idx="461">
                  <c:v>197.08</c:v>
                </c:pt>
                <c:pt idx="462">
                  <c:v>196.4</c:v>
                </c:pt>
                <c:pt idx="463">
                  <c:v>195.72</c:v>
                </c:pt>
                <c:pt idx="464">
                  <c:v>195.06</c:v>
                </c:pt>
                <c:pt idx="465">
                  <c:v>194.41</c:v>
                </c:pt>
                <c:pt idx="466">
                  <c:v>193.76999999999998</c:v>
                </c:pt>
                <c:pt idx="467">
                  <c:v>193.15</c:v>
                </c:pt>
                <c:pt idx="468">
                  <c:v>192.53</c:v>
                </c:pt>
                <c:pt idx="469">
                  <c:v>191.93</c:v>
                </c:pt>
                <c:pt idx="470">
                  <c:v>191.35000000000085</c:v>
                </c:pt>
                <c:pt idx="471">
                  <c:v>190.76999999999998</c:v>
                </c:pt>
                <c:pt idx="472">
                  <c:v>190.20999999999998</c:v>
                </c:pt>
                <c:pt idx="473">
                  <c:v>189.65</c:v>
                </c:pt>
                <c:pt idx="474">
                  <c:v>189.10999999999999</c:v>
                </c:pt>
                <c:pt idx="475">
                  <c:v>188.59</c:v>
                </c:pt>
                <c:pt idx="476">
                  <c:v>188.07</c:v>
                </c:pt>
                <c:pt idx="477">
                  <c:v>187.56</c:v>
                </c:pt>
                <c:pt idx="478">
                  <c:v>187.07</c:v>
                </c:pt>
                <c:pt idx="479">
                  <c:v>186.58</c:v>
                </c:pt>
                <c:pt idx="480">
                  <c:v>186.10999999999999</c:v>
                </c:pt>
                <c:pt idx="481">
                  <c:v>185.65</c:v>
                </c:pt>
                <c:pt idx="482">
                  <c:v>185.19</c:v>
                </c:pt>
                <c:pt idx="483">
                  <c:v>184.75</c:v>
                </c:pt>
                <c:pt idx="484">
                  <c:v>184.32000000000085</c:v>
                </c:pt>
                <c:pt idx="485">
                  <c:v>183.9</c:v>
                </c:pt>
                <c:pt idx="486">
                  <c:v>183.49</c:v>
                </c:pt>
                <c:pt idx="487">
                  <c:v>183.08</c:v>
                </c:pt>
                <c:pt idx="488">
                  <c:v>182.69</c:v>
                </c:pt>
                <c:pt idx="489">
                  <c:v>182.31</c:v>
                </c:pt>
                <c:pt idx="490">
                  <c:v>181.93</c:v>
                </c:pt>
                <c:pt idx="491">
                  <c:v>181.57</c:v>
                </c:pt>
                <c:pt idx="492">
                  <c:v>181.20999999999998</c:v>
                </c:pt>
                <c:pt idx="493">
                  <c:v>180.86</c:v>
                </c:pt>
                <c:pt idx="494">
                  <c:v>180.52</c:v>
                </c:pt>
                <c:pt idx="495">
                  <c:v>180.19</c:v>
                </c:pt>
                <c:pt idx="496">
                  <c:v>179.87</c:v>
                </c:pt>
                <c:pt idx="497">
                  <c:v>179.56</c:v>
                </c:pt>
                <c:pt idx="498">
                  <c:v>179.25</c:v>
                </c:pt>
                <c:pt idx="499">
                  <c:v>178.95000000000007</c:v>
                </c:pt>
                <c:pt idx="500">
                  <c:v>178.66</c:v>
                </c:pt>
                <c:pt idx="501">
                  <c:v>178.38000000000085</c:v>
                </c:pt>
                <c:pt idx="502">
                  <c:v>178.1</c:v>
                </c:pt>
                <c:pt idx="503">
                  <c:v>177.83</c:v>
                </c:pt>
                <c:pt idx="504">
                  <c:v>177.57</c:v>
                </c:pt>
                <c:pt idx="505">
                  <c:v>177.32000000000085</c:v>
                </c:pt>
                <c:pt idx="506">
                  <c:v>177.07</c:v>
                </c:pt>
                <c:pt idx="507">
                  <c:v>176.83</c:v>
                </c:pt>
                <c:pt idx="508">
                  <c:v>176.6</c:v>
                </c:pt>
                <c:pt idx="509">
                  <c:v>176.37</c:v>
                </c:pt>
                <c:pt idx="510">
                  <c:v>176.15</c:v>
                </c:pt>
                <c:pt idx="511">
                  <c:v>175.93</c:v>
                </c:pt>
                <c:pt idx="512">
                  <c:v>175.73</c:v>
                </c:pt>
                <c:pt idx="513">
                  <c:v>175.52</c:v>
                </c:pt>
                <c:pt idx="514">
                  <c:v>175.33</c:v>
                </c:pt>
                <c:pt idx="515">
                  <c:v>175.14</c:v>
                </c:pt>
                <c:pt idx="516">
                  <c:v>174.95000000000007</c:v>
                </c:pt>
                <c:pt idx="517">
                  <c:v>174.76999999999998</c:v>
                </c:pt>
                <c:pt idx="518">
                  <c:v>174.6</c:v>
                </c:pt>
                <c:pt idx="519">
                  <c:v>174.43</c:v>
                </c:pt>
                <c:pt idx="520">
                  <c:v>174.26999999999998</c:v>
                </c:pt>
                <c:pt idx="521">
                  <c:v>174.12</c:v>
                </c:pt>
                <c:pt idx="522">
                  <c:v>173.96</c:v>
                </c:pt>
                <c:pt idx="523">
                  <c:v>173.82000000000085</c:v>
                </c:pt>
                <c:pt idx="524">
                  <c:v>173.68</c:v>
                </c:pt>
                <c:pt idx="525">
                  <c:v>173.54</c:v>
                </c:pt>
                <c:pt idx="526">
                  <c:v>173.41</c:v>
                </c:pt>
                <c:pt idx="527">
                  <c:v>173.28</c:v>
                </c:pt>
                <c:pt idx="528">
                  <c:v>173.16</c:v>
                </c:pt>
                <c:pt idx="529">
                  <c:v>173.04</c:v>
                </c:pt>
                <c:pt idx="530">
                  <c:v>172.93</c:v>
                </c:pt>
                <c:pt idx="531">
                  <c:v>172.82000000000085</c:v>
                </c:pt>
                <c:pt idx="532">
                  <c:v>172.70999999999998</c:v>
                </c:pt>
                <c:pt idx="533">
                  <c:v>172.60999999999999</c:v>
                </c:pt>
                <c:pt idx="534">
                  <c:v>172.52</c:v>
                </c:pt>
                <c:pt idx="535">
                  <c:v>172.42000000000004</c:v>
                </c:pt>
                <c:pt idx="536">
                  <c:v>172.34</c:v>
                </c:pt>
                <c:pt idx="537">
                  <c:v>172.25</c:v>
                </c:pt>
                <c:pt idx="538">
                  <c:v>172.17</c:v>
                </c:pt>
                <c:pt idx="539">
                  <c:v>172.1</c:v>
                </c:pt>
                <c:pt idx="540">
                  <c:v>172.02</c:v>
                </c:pt>
                <c:pt idx="541">
                  <c:v>171.96</c:v>
                </c:pt>
                <c:pt idx="542">
                  <c:v>171.89000000000001</c:v>
                </c:pt>
                <c:pt idx="543">
                  <c:v>171.83</c:v>
                </c:pt>
                <c:pt idx="544">
                  <c:v>171.76999999999998</c:v>
                </c:pt>
                <c:pt idx="545">
                  <c:v>171.72</c:v>
                </c:pt>
                <c:pt idx="546">
                  <c:v>171.67</c:v>
                </c:pt>
                <c:pt idx="547">
                  <c:v>171.62</c:v>
                </c:pt>
                <c:pt idx="548">
                  <c:v>171.57</c:v>
                </c:pt>
                <c:pt idx="549">
                  <c:v>171.53</c:v>
                </c:pt>
                <c:pt idx="550">
                  <c:v>171.49</c:v>
                </c:pt>
                <c:pt idx="551">
                  <c:v>171.46</c:v>
                </c:pt>
                <c:pt idx="552">
                  <c:v>171.43</c:v>
                </c:pt>
                <c:pt idx="553">
                  <c:v>171.4</c:v>
                </c:pt>
                <c:pt idx="554">
                  <c:v>171.37</c:v>
                </c:pt>
                <c:pt idx="555">
                  <c:v>171.35000000000085</c:v>
                </c:pt>
                <c:pt idx="556">
                  <c:v>171.33</c:v>
                </c:pt>
                <c:pt idx="557">
                  <c:v>171.31</c:v>
                </c:pt>
                <c:pt idx="558">
                  <c:v>171.3</c:v>
                </c:pt>
                <c:pt idx="559">
                  <c:v>171.28</c:v>
                </c:pt>
                <c:pt idx="560">
                  <c:v>171.28</c:v>
                </c:pt>
                <c:pt idx="561">
                  <c:v>171.26999999999998</c:v>
                </c:pt>
                <c:pt idx="562">
                  <c:v>171.26</c:v>
                </c:pt>
                <c:pt idx="563">
                  <c:v>171.26</c:v>
                </c:pt>
                <c:pt idx="564">
                  <c:v>171.26</c:v>
                </c:pt>
                <c:pt idx="565">
                  <c:v>171.26999999999998</c:v>
                </c:pt>
                <c:pt idx="566">
                  <c:v>171.26999999999998</c:v>
                </c:pt>
                <c:pt idx="567">
                  <c:v>171.28</c:v>
                </c:pt>
                <c:pt idx="568">
                  <c:v>171.29</c:v>
                </c:pt>
                <c:pt idx="569">
                  <c:v>171.3</c:v>
                </c:pt>
                <c:pt idx="570">
                  <c:v>171.32000000000085</c:v>
                </c:pt>
                <c:pt idx="571">
                  <c:v>171.34</c:v>
                </c:pt>
                <c:pt idx="572">
                  <c:v>171.36</c:v>
                </c:pt>
                <c:pt idx="573">
                  <c:v>171.38000000000085</c:v>
                </c:pt>
                <c:pt idx="574">
                  <c:v>171.4</c:v>
                </c:pt>
                <c:pt idx="575">
                  <c:v>171.43</c:v>
                </c:pt>
                <c:pt idx="576">
                  <c:v>171.46</c:v>
                </c:pt>
                <c:pt idx="577">
                  <c:v>171.49</c:v>
                </c:pt>
                <c:pt idx="578">
                  <c:v>171.52</c:v>
                </c:pt>
                <c:pt idx="579">
                  <c:v>171.55</c:v>
                </c:pt>
                <c:pt idx="580">
                  <c:v>171.59</c:v>
                </c:pt>
                <c:pt idx="581">
                  <c:v>171.62</c:v>
                </c:pt>
                <c:pt idx="582">
                  <c:v>171.66</c:v>
                </c:pt>
                <c:pt idx="583">
                  <c:v>171.70999999999998</c:v>
                </c:pt>
                <c:pt idx="584">
                  <c:v>171.75</c:v>
                </c:pt>
                <c:pt idx="585">
                  <c:v>171.79</c:v>
                </c:pt>
                <c:pt idx="586">
                  <c:v>171.84</c:v>
                </c:pt>
                <c:pt idx="587">
                  <c:v>171.89000000000001</c:v>
                </c:pt>
                <c:pt idx="588">
                  <c:v>171.94</c:v>
                </c:pt>
                <c:pt idx="589">
                  <c:v>171.99</c:v>
                </c:pt>
                <c:pt idx="590">
                  <c:v>172.04</c:v>
                </c:pt>
                <c:pt idx="591">
                  <c:v>172.1</c:v>
                </c:pt>
                <c:pt idx="592">
                  <c:v>172.15</c:v>
                </c:pt>
                <c:pt idx="593">
                  <c:v>172.20999999999998</c:v>
                </c:pt>
                <c:pt idx="594">
                  <c:v>172.26999999999998</c:v>
                </c:pt>
                <c:pt idx="595">
                  <c:v>172.33</c:v>
                </c:pt>
                <c:pt idx="596">
                  <c:v>172.39000000000001</c:v>
                </c:pt>
                <c:pt idx="597">
                  <c:v>172.46</c:v>
                </c:pt>
                <c:pt idx="598">
                  <c:v>172.52</c:v>
                </c:pt>
                <c:pt idx="599">
                  <c:v>172.59</c:v>
                </c:pt>
                <c:pt idx="600">
                  <c:v>172.66</c:v>
                </c:pt>
                <c:pt idx="601">
                  <c:v>172.73</c:v>
                </c:pt>
                <c:pt idx="602">
                  <c:v>172.8</c:v>
                </c:pt>
                <c:pt idx="603">
                  <c:v>172.87</c:v>
                </c:pt>
                <c:pt idx="604">
                  <c:v>172.94</c:v>
                </c:pt>
                <c:pt idx="605">
                  <c:v>173.02</c:v>
                </c:pt>
                <c:pt idx="606">
                  <c:v>173.1</c:v>
                </c:pt>
                <c:pt idx="607">
                  <c:v>173.17</c:v>
                </c:pt>
                <c:pt idx="608">
                  <c:v>173.25</c:v>
                </c:pt>
                <c:pt idx="609">
                  <c:v>173.33</c:v>
                </c:pt>
                <c:pt idx="610">
                  <c:v>173.41</c:v>
                </c:pt>
                <c:pt idx="611">
                  <c:v>173.49</c:v>
                </c:pt>
                <c:pt idx="612">
                  <c:v>173.58</c:v>
                </c:pt>
                <c:pt idx="613">
                  <c:v>173.66</c:v>
                </c:pt>
                <c:pt idx="614">
                  <c:v>173.75</c:v>
                </c:pt>
                <c:pt idx="615">
                  <c:v>173.83</c:v>
                </c:pt>
                <c:pt idx="616">
                  <c:v>173.92000000000004</c:v>
                </c:pt>
                <c:pt idx="617">
                  <c:v>174.01</c:v>
                </c:pt>
                <c:pt idx="618">
                  <c:v>174.1</c:v>
                </c:pt>
                <c:pt idx="619">
                  <c:v>174.19</c:v>
                </c:pt>
                <c:pt idx="620">
                  <c:v>174.28</c:v>
                </c:pt>
                <c:pt idx="621">
                  <c:v>174.38000000000085</c:v>
                </c:pt>
                <c:pt idx="622">
                  <c:v>174.47</c:v>
                </c:pt>
                <c:pt idx="623">
                  <c:v>174.56</c:v>
                </c:pt>
                <c:pt idx="624">
                  <c:v>174.66</c:v>
                </c:pt>
                <c:pt idx="625">
                  <c:v>174.76</c:v>
                </c:pt>
                <c:pt idx="626">
                  <c:v>174.85000000000085</c:v>
                </c:pt>
                <c:pt idx="627">
                  <c:v>174.95000000000007</c:v>
                </c:pt>
                <c:pt idx="628">
                  <c:v>175.05</c:v>
                </c:pt>
                <c:pt idx="629">
                  <c:v>175.15</c:v>
                </c:pt>
                <c:pt idx="630">
                  <c:v>175.25</c:v>
                </c:pt>
                <c:pt idx="631">
                  <c:v>175.36</c:v>
                </c:pt>
                <c:pt idx="632">
                  <c:v>175.46</c:v>
                </c:pt>
                <c:pt idx="633">
                  <c:v>175.56</c:v>
                </c:pt>
                <c:pt idx="634">
                  <c:v>175.67</c:v>
                </c:pt>
                <c:pt idx="635">
                  <c:v>175.76999999999998</c:v>
                </c:pt>
                <c:pt idx="636">
                  <c:v>175.88000000000085</c:v>
                </c:pt>
                <c:pt idx="637">
                  <c:v>175.99</c:v>
                </c:pt>
                <c:pt idx="638">
                  <c:v>176.09</c:v>
                </c:pt>
                <c:pt idx="639">
                  <c:v>176.2</c:v>
                </c:pt>
                <c:pt idx="640">
                  <c:v>176.31</c:v>
                </c:pt>
                <c:pt idx="641">
                  <c:v>176.42000000000004</c:v>
                </c:pt>
                <c:pt idx="642">
                  <c:v>176.53</c:v>
                </c:pt>
                <c:pt idx="643">
                  <c:v>176.64</c:v>
                </c:pt>
                <c:pt idx="644">
                  <c:v>176.76</c:v>
                </c:pt>
                <c:pt idx="645">
                  <c:v>176.87</c:v>
                </c:pt>
                <c:pt idx="646">
                  <c:v>176.98000000000027</c:v>
                </c:pt>
                <c:pt idx="647">
                  <c:v>177.1</c:v>
                </c:pt>
                <c:pt idx="648">
                  <c:v>177.20999999999998</c:v>
                </c:pt>
                <c:pt idx="649">
                  <c:v>177.33</c:v>
                </c:pt>
                <c:pt idx="650">
                  <c:v>177.44</c:v>
                </c:pt>
                <c:pt idx="651">
                  <c:v>177.56</c:v>
                </c:pt>
                <c:pt idx="652">
                  <c:v>177.68</c:v>
                </c:pt>
                <c:pt idx="653">
                  <c:v>177.8</c:v>
                </c:pt>
                <c:pt idx="654">
                  <c:v>177.92000000000004</c:v>
                </c:pt>
                <c:pt idx="655">
                  <c:v>178.03</c:v>
                </c:pt>
                <c:pt idx="656">
                  <c:v>178.15</c:v>
                </c:pt>
                <c:pt idx="657">
                  <c:v>178.28</c:v>
                </c:pt>
                <c:pt idx="658">
                  <c:v>178.4</c:v>
                </c:pt>
                <c:pt idx="659">
                  <c:v>178.52</c:v>
                </c:pt>
                <c:pt idx="660">
                  <c:v>178.64</c:v>
                </c:pt>
                <c:pt idx="661">
                  <c:v>178.76</c:v>
                </c:pt>
                <c:pt idx="662">
                  <c:v>178.89000000000001</c:v>
                </c:pt>
                <c:pt idx="663">
                  <c:v>179.01</c:v>
                </c:pt>
                <c:pt idx="664">
                  <c:v>179.14</c:v>
                </c:pt>
                <c:pt idx="665">
                  <c:v>179.26</c:v>
                </c:pt>
                <c:pt idx="666">
                  <c:v>179.39000000000001</c:v>
                </c:pt>
                <c:pt idx="667">
                  <c:v>179.51</c:v>
                </c:pt>
                <c:pt idx="668">
                  <c:v>179.64</c:v>
                </c:pt>
                <c:pt idx="669">
                  <c:v>179.76999999999998</c:v>
                </c:pt>
                <c:pt idx="670">
                  <c:v>179.89000000000001</c:v>
                </c:pt>
                <c:pt idx="671">
                  <c:v>180.02</c:v>
                </c:pt>
                <c:pt idx="672">
                  <c:v>180.15</c:v>
                </c:pt>
                <c:pt idx="673">
                  <c:v>180.28</c:v>
                </c:pt>
                <c:pt idx="674">
                  <c:v>180.41</c:v>
                </c:pt>
                <c:pt idx="675">
                  <c:v>180.54</c:v>
                </c:pt>
                <c:pt idx="676">
                  <c:v>180.67</c:v>
                </c:pt>
                <c:pt idx="677">
                  <c:v>180.8</c:v>
                </c:pt>
                <c:pt idx="678">
                  <c:v>180.93</c:v>
                </c:pt>
                <c:pt idx="679">
                  <c:v>181.06</c:v>
                </c:pt>
                <c:pt idx="680">
                  <c:v>181.19</c:v>
                </c:pt>
                <c:pt idx="681">
                  <c:v>181.33</c:v>
                </c:pt>
                <c:pt idx="682">
                  <c:v>181.46</c:v>
                </c:pt>
                <c:pt idx="683">
                  <c:v>181.59</c:v>
                </c:pt>
                <c:pt idx="684">
                  <c:v>181.73</c:v>
                </c:pt>
                <c:pt idx="685">
                  <c:v>181.86</c:v>
                </c:pt>
                <c:pt idx="686">
                  <c:v>181.99</c:v>
                </c:pt>
                <c:pt idx="687">
                  <c:v>182.13</c:v>
                </c:pt>
                <c:pt idx="688">
                  <c:v>182.26</c:v>
                </c:pt>
                <c:pt idx="689">
                  <c:v>182.4</c:v>
                </c:pt>
                <c:pt idx="690">
                  <c:v>182.54</c:v>
                </c:pt>
                <c:pt idx="691">
                  <c:v>182.67</c:v>
                </c:pt>
                <c:pt idx="692">
                  <c:v>182.81</c:v>
                </c:pt>
                <c:pt idx="693">
                  <c:v>182.95000000000007</c:v>
                </c:pt>
                <c:pt idx="694">
                  <c:v>183.08</c:v>
                </c:pt>
                <c:pt idx="695">
                  <c:v>183.22</c:v>
                </c:pt>
                <c:pt idx="696">
                  <c:v>183.36</c:v>
                </c:pt>
                <c:pt idx="697">
                  <c:v>183.5</c:v>
                </c:pt>
                <c:pt idx="698">
                  <c:v>183.64</c:v>
                </c:pt>
                <c:pt idx="699">
                  <c:v>183.78</c:v>
                </c:pt>
                <c:pt idx="700">
                  <c:v>183.92000000000004</c:v>
                </c:pt>
                <c:pt idx="701">
                  <c:v>184.06</c:v>
                </c:pt>
                <c:pt idx="702">
                  <c:v>184.2</c:v>
                </c:pt>
                <c:pt idx="703">
                  <c:v>184.34</c:v>
                </c:pt>
                <c:pt idx="704">
                  <c:v>184.48000000000027</c:v>
                </c:pt>
                <c:pt idx="705">
                  <c:v>184.62</c:v>
                </c:pt>
                <c:pt idx="706">
                  <c:v>184.76</c:v>
                </c:pt>
                <c:pt idx="707">
                  <c:v>184.9</c:v>
                </c:pt>
                <c:pt idx="708">
                  <c:v>185.04</c:v>
                </c:pt>
                <c:pt idx="709">
                  <c:v>185.19</c:v>
                </c:pt>
                <c:pt idx="710">
                  <c:v>185.33</c:v>
                </c:pt>
                <c:pt idx="711">
                  <c:v>185.47</c:v>
                </c:pt>
                <c:pt idx="712">
                  <c:v>185.60999999999999</c:v>
                </c:pt>
                <c:pt idx="713">
                  <c:v>185.76</c:v>
                </c:pt>
                <c:pt idx="714">
                  <c:v>185.9</c:v>
                </c:pt>
                <c:pt idx="715">
                  <c:v>186.05</c:v>
                </c:pt>
                <c:pt idx="716">
                  <c:v>186.19</c:v>
                </c:pt>
                <c:pt idx="717">
                  <c:v>186.34</c:v>
                </c:pt>
                <c:pt idx="718">
                  <c:v>186.48000000000027</c:v>
                </c:pt>
                <c:pt idx="719">
                  <c:v>186.63</c:v>
                </c:pt>
                <c:pt idx="720">
                  <c:v>186.76999999999998</c:v>
                </c:pt>
                <c:pt idx="721">
                  <c:v>186.92000000000004</c:v>
                </c:pt>
                <c:pt idx="722">
                  <c:v>187.06</c:v>
                </c:pt>
                <c:pt idx="723">
                  <c:v>187.20999999999998</c:v>
                </c:pt>
                <c:pt idx="724">
                  <c:v>187.35000000000085</c:v>
                </c:pt>
                <c:pt idx="725">
                  <c:v>187.5</c:v>
                </c:pt>
                <c:pt idx="726">
                  <c:v>187.65</c:v>
                </c:pt>
                <c:pt idx="727">
                  <c:v>187.8</c:v>
                </c:pt>
                <c:pt idx="728">
                  <c:v>187.94</c:v>
                </c:pt>
                <c:pt idx="729">
                  <c:v>188.09</c:v>
                </c:pt>
                <c:pt idx="730">
                  <c:v>188.23999999999998</c:v>
                </c:pt>
                <c:pt idx="731">
                  <c:v>188.39000000000001</c:v>
                </c:pt>
                <c:pt idx="732">
                  <c:v>188.54</c:v>
                </c:pt>
                <c:pt idx="733">
                  <c:v>188.68</c:v>
                </c:pt>
                <c:pt idx="734">
                  <c:v>188.83</c:v>
                </c:pt>
                <c:pt idx="735">
                  <c:v>188.98000000000027</c:v>
                </c:pt>
                <c:pt idx="736">
                  <c:v>189.13</c:v>
                </c:pt>
                <c:pt idx="737">
                  <c:v>189.28</c:v>
                </c:pt>
                <c:pt idx="738">
                  <c:v>189.43</c:v>
                </c:pt>
                <c:pt idx="739">
                  <c:v>189.58</c:v>
                </c:pt>
                <c:pt idx="740">
                  <c:v>189.73</c:v>
                </c:pt>
                <c:pt idx="741">
                  <c:v>189.88000000000085</c:v>
                </c:pt>
                <c:pt idx="742">
                  <c:v>190.03</c:v>
                </c:pt>
                <c:pt idx="743">
                  <c:v>190.19</c:v>
                </c:pt>
                <c:pt idx="744">
                  <c:v>190.34</c:v>
                </c:pt>
                <c:pt idx="745">
                  <c:v>190.49</c:v>
                </c:pt>
                <c:pt idx="746">
                  <c:v>190.64</c:v>
                </c:pt>
                <c:pt idx="747">
                  <c:v>190.79</c:v>
                </c:pt>
                <c:pt idx="748">
                  <c:v>190.95000000000007</c:v>
                </c:pt>
                <c:pt idx="749">
                  <c:v>191.1</c:v>
                </c:pt>
                <c:pt idx="750">
                  <c:v>191.25</c:v>
                </c:pt>
                <c:pt idx="751">
                  <c:v>191.4</c:v>
                </c:pt>
                <c:pt idx="752">
                  <c:v>191.56</c:v>
                </c:pt>
                <c:pt idx="753">
                  <c:v>191.70999999999998</c:v>
                </c:pt>
                <c:pt idx="754">
                  <c:v>191.86</c:v>
                </c:pt>
                <c:pt idx="755">
                  <c:v>192.02</c:v>
                </c:pt>
                <c:pt idx="756">
                  <c:v>192.17</c:v>
                </c:pt>
                <c:pt idx="757">
                  <c:v>192.33</c:v>
                </c:pt>
                <c:pt idx="758">
                  <c:v>192.48000000000027</c:v>
                </c:pt>
                <c:pt idx="759">
                  <c:v>192.64</c:v>
                </c:pt>
                <c:pt idx="760">
                  <c:v>192.79</c:v>
                </c:pt>
                <c:pt idx="761">
                  <c:v>192.95000000000007</c:v>
                </c:pt>
                <c:pt idx="762">
                  <c:v>193.1</c:v>
                </c:pt>
                <c:pt idx="763">
                  <c:v>193.26</c:v>
                </c:pt>
                <c:pt idx="764">
                  <c:v>193.42000000000004</c:v>
                </c:pt>
                <c:pt idx="765">
                  <c:v>193.57</c:v>
                </c:pt>
                <c:pt idx="766">
                  <c:v>193.73</c:v>
                </c:pt>
                <c:pt idx="767">
                  <c:v>193.89000000000001</c:v>
                </c:pt>
                <c:pt idx="768">
                  <c:v>194.04</c:v>
                </c:pt>
                <c:pt idx="769">
                  <c:v>194.2</c:v>
                </c:pt>
                <c:pt idx="770">
                  <c:v>194.36</c:v>
                </c:pt>
                <c:pt idx="771">
                  <c:v>194.52</c:v>
                </c:pt>
                <c:pt idx="772">
                  <c:v>194.68</c:v>
                </c:pt>
                <c:pt idx="773">
                  <c:v>194.83</c:v>
                </c:pt>
                <c:pt idx="774">
                  <c:v>194.99</c:v>
                </c:pt>
                <c:pt idx="775">
                  <c:v>195.15</c:v>
                </c:pt>
                <c:pt idx="776">
                  <c:v>195.31</c:v>
                </c:pt>
                <c:pt idx="777">
                  <c:v>195.47</c:v>
                </c:pt>
                <c:pt idx="778">
                  <c:v>195.63</c:v>
                </c:pt>
                <c:pt idx="779">
                  <c:v>195.79</c:v>
                </c:pt>
                <c:pt idx="780">
                  <c:v>195.95000000000007</c:v>
                </c:pt>
                <c:pt idx="781">
                  <c:v>196.10999999999999</c:v>
                </c:pt>
                <c:pt idx="782">
                  <c:v>196.28</c:v>
                </c:pt>
                <c:pt idx="783">
                  <c:v>196.44</c:v>
                </c:pt>
                <c:pt idx="784">
                  <c:v>196.6</c:v>
                </c:pt>
                <c:pt idx="785">
                  <c:v>196.76</c:v>
                </c:pt>
                <c:pt idx="786">
                  <c:v>196.93</c:v>
                </c:pt>
                <c:pt idx="787">
                  <c:v>197.09</c:v>
                </c:pt>
                <c:pt idx="788">
                  <c:v>197.25</c:v>
                </c:pt>
                <c:pt idx="789">
                  <c:v>197.42000000000004</c:v>
                </c:pt>
                <c:pt idx="790">
                  <c:v>197.58</c:v>
                </c:pt>
                <c:pt idx="791">
                  <c:v>197.73999999999998</c:v>
                </c:pt>
                <c:pt idx="792">
                  <c:v>197.91</c:v>
                </c:pt>
                <c:pt idx="793">
                  <c:v>198.08</c:v>
                </c:pt>
                <c:pt idx="794">
                  <c:v>198.23999999999998</c:v>
                </c:pt>
                <c:pt idx="795">
                  <c:v>198.41</c:v>
                </c:pt>
                <c:pt idx="796">
                  <c:v>198.57</c:v>
                </c:pt>
                <c:pt idx="797">
                  <c:v>198.73999999999998</c:v>
                </c:pt>
                <c:pt idx="798">
                  <c:v>198.91</c:v>
                </c:pt>
                <c:pt idx="799">
                  <c:v>199.08</c:v>
                </c:pt>
                <c:pt idx="800">
                  <c:v>199.23999999999998</c:v>
                </c:pt>
                <c:pt idx="801">
                  <c:v>199.41</c:v>
                </c:pt>
                <c:pt idx="802">
                  <c:v>199.58</c:v>
                </c:pt>
                <c:pt idx="803">
                  <c:v>199.75</c:v>
                </c:pt>
                <c:pt idx="804">
                  <c:v>199.92000000000004</c:v>
                </c:pt>
                <c:pt idx="805">
                  <c:v>200.09</c:v>
                </c:pt>
                <c:pt idx="806">
                  <c:v>200.26999999999998</c:v>
                </c:pt>
                <c:pt idx="807">
                  <c:v>200.44</c:v>
                </c:pt>
                <c:pt idx="808">
                  <c:v>200.60999999999999</c:v>
                </c:pt>
                <c:pt idx="809">
                  <c:v>200.78</c:v>
                </c:pt>
                <c:pt idx="810">
                  <c:v>200.96</c:v>
                </c:pt>
                <c:pt idx="811">
                  <c:v>201.13</c:v>
                </c:pt>
                <c:pt idx="812">
                  <c:v>201.31</c:v>
                </c:pt>
                <c:pt idx="813">
                  <c:v>201.48000000000027</c:v>
                </c:pt>
                <c:pt idx="814">
                  <c:v>201.66</c:v>
                </c:pt>
                <c:pt idx="815">
                  <c:v>201.84</c:v>
                </c:pt>
                <c:pt idx="816">
                  <c:v>202.01</c:v>
                </c:pt>
                <c:pt idx="817">
                  <c:v>202.19</c:v>
                </c:pt>
                <c:pt idx="818">
                  <c:v>202.37</c:v>
                </c:pt>
                <c:pt idx="819">
                  <c:v>202.55</c:v>
                </c:pt>
                <c:pt idx="820">
                  <c:v>202.73</c:v>
                </c:pt>
                <c:pt idx="821">
                  <c:v>202.91</c:v>
                </c:pt>
                <c:pt idx="822">
                  <c:v>203.1</c:v>
                </c:pt>
                <c:pt idx="823">
                  <c:v>203.28</c:v>
                </c:pt>
                <c:pt idx="824">
                  <c:v>203.46</c:v>
                </c:pt>
                <c:pt idx="825">
                  <c:v>203.65</c:v>
                </c:pt>
                <c:pt idx="826">
                  <c:v>203.84</c:v>
                </c:pt>
                <c:pt idx="827">
                  <c:v>204.02</c:v>
                </c:pt>
                <c:pt idx="828">
                  <c:v>204.20999999999998</c:v>
                </c:pt>
                <c:pt idx="829">
                  <c:v>204.4</c:v>
                </c:pt>
                <c:pt idx="830">
                  <c:v>204.59</c:v>
                </c:pt>
                <c:pt idx="831">
                  <c:v>204.78</c:v>
                </c:pt>
                <c:pt idx="832">
                  <c:v>204.97</c:v>
                </c:pt>
                <c:pt idx="833">
                  <c:v>205.17</c:v>
                </c:pt>
                <c:pt idx="834">
                  <c:v>205.36</c:v>
                </c:pt>
                <c:pt idx="835">
                  <c:v>205.56</c:v>
                </c:pt>
                <c:pt idx="836">
                  <c:v>205.76</c:v>
                </c:pt>
                <c:pt idx="837">
                  <c:v>205.96</c:v>
                </c:pt>
                <c:pt idx="838">
                  <c:v>206.16</c:v>
                </c:pt>
                <c:pt idx="839">
                  <c:v>206.36</c:v>
                </c:pt>
                <c:pt idx="840">
                  <c:v>206.56</c:v>
                </c:pt>
                <c:pt idx="841">
                  <c:v>206.76999999999998</c:v>
                </c:pt>
                <c:pt idx="842">
                  <c:v>206.98000000000027</c:v>
                </c:pt>
                <c:pt idx="843">
                  <c:v>207.18</c:v>
                </c:pt>
                <c:pt idx="844">
                  <c:v>207.4</c:v>
                </c:pt>
                <c:pt idx="845">
                  <c:v>207.60999999999999</c:v>
                </c:pt>
                <c:pt idx="846">
                  <c:v>207.82000000000085</c:v>
                </c:pt>
                <c:pt idx="847">
                  <c:v>208.04</c:v>
                </c:pt>
                <c:pt idx="848">
                  <c:v>208.26</c:v>
                </c:pt>
                <c:pt idx="849">
                  <c:v>208.48000000000027</c:v>
                </c:pt>
                <c:pt idx="850">
                  <c:v>208.7</c:v>
                </c:pt>
                <c:pt idx="851">
                  <c:v>208.93</c:v>
                </c:pt>
                <c:pt idx="852">
                  <c:v>209.15</c:v>
                </c:pt>
                <c:pt idx="853">
                  <c:v>209.38000000000085</c:v>
                </c:pt>
                <c:pt idx="854">
                  <c:v>209.62</c:v>
                </c:pt>
                <c:pt idx="855">
                  <c:v>209.85000000000085</c:v>
                </c:pt>
                <c:pt idx="856">
                  <c:v>210.09</c:v>
                </c:pt>
                <c:pt idx="857">
                  <c:v>210.33</c:v>
                </c:pt>
                <c:pt idx="858">
                  <c:v>210.58</c:v>
                </c:pt>
                <c:pt idx="859">
                  <c:v>210.82000000000085</c:v>
                </c:pt>
                <c:pt idx="860">
                  <c:v>211.07</c:v>
                </c:pt>
                <c:pt idx="861">
                  <c:v>211.33</c:v>
                </c:pt>
                <c:pt idx="862">
                  <c:v>211.59</c:v>
                </c:pt>
                <c:pt idx="863">
                  <c:v>211.85000000000085</c:v>
                </c:pt>
                <c:pt idx="864">
                  <c:v>212.12</c:v>
                </c:pt>
                <c:pt idx="865">
                  <c:v>212.39000000000001</c:v>
                </c:pt>
                <c:pt idx="866">
                  <c:v>212.66</c:v>
                </c:pt>
                <c:pt idx="867">
                  <c:v>212.94</c:v>
                </c:pt>
                <c:pt idx="868">
                  <c:v>213.23</c:v>
                </c:pt>
                <c:pt idx="869">
                  <c:v>213.51</c:v>
                </c:pt>
                <c:pt idx="870">
                  <c:v>213.81</c:v>
                </c:pt>
                <c:pt idx="871">
                  <c:v>214.10999999999999</c:v>
                </c:pt>
                <c:pt idx="872">
                  <c:v>214.41</c:v>
                </c:pt>
                <c:pt idx="873">
                  <c:v>214.73</c:v>
                </c:pt>
                <c:pt idx="874">
                  <c:v>215.04</c:v>
                </c:pt>
                <c:pt idx="875">
                  <c:v>215.37</c:v>
                </c:pt>
                <c:pt idx="876">
                  <c:v>215.7</c:v>
                </c:pt>
                <c:pt idx="877">
                  <c:v>216.04</c:v>
                </c:pt>
                <c:pt idx="878">
                  <c:v>216.38000000000085</c:v>
                </c:pt>
                <c:pt idx="879">
                  <c:v>216.73999999999998</c:v>
                </c:pt>
                <c:pt idx="880">
                  <c:v>217.1</c:v>
                </c:pt>
                <c:pt idx="881">
                  <c:v>217.47</c:v>
                </c:pt>
                <c:pt idx="882">
                  <c:v>217.85000000000085</c:v>
                </c:pt>
                <c:pt idx="883">
                  <c:v>218.23999999999998</c:v>
                </c:pt>
                <c:pt idx="884">
                  <c:v>218.64</c:v>
                </c:pt>
                <c:pt idx="885">
                  <c:v>219.05</c:v>
                </c:pt>
                <c:pt idx="886">
                  <c:v>219.47</c:v>
                </c:pt>
                <c:pt idx="887">
                  <c:v>219.9</c:v>
                </c:pt>
                <c:pt idx="888">
                  <c:v>220.35000000000085</c:v>
                </c:pt>
                <c:pt idx="889">
                  <c:v>220.8</c:v>
                </c:pt>
                <c:pt idx="890">
                  <c:v>221.26999999999998</c:v>
                </c:pt>
                <c:pt idx="891">
                  <c:v>221.76</c:v>
                </c:pt>
                <c:pt idx="892">
                  <c:v>222.25</c:v>
                </c:pt>
                <c:pt idx="893">
                  <c:v>222.76999999999998</c:v>
                </c:pt>
                <c:pt idx="894">
                  <c:v>223.3</c:v>
                </c:pt>
                <c:pt idx="895">
                  <c:v>223.84</c:v>
                </c:pt>
                <c:pt idx="896">
                  <c:v>224.4</c:v>
                </c:pt>
                <c:pt idx="897">
                  <c:v>224.98000000000027</c:v>
                </c:pt>
                <c:pt idx="898">
                  <c:v>225.58</c:v>
                </c:pt>
                <c:pt idx="899">
                  <c:v>226.19</c:v>
                </c:pt>
                <c:pt idx="900">
                  <c:v>226.82000000000085</c:v>
                </c:pt>
                <c:pt idx="901">
                  <c:v>227.47</c:v>
                </c:pt>
                <c:pt idx="902">
                  <c:v>228.14</c:v>
                </c:pt>
                <c:pt idx="903">
                  <c:v>228.83</c:v>
                </c:pt>
                <c:pt idx="904">
                  <c:v>229.54</c:v>
                </c:pt>
                <c:pt idx="905">
                  <c:v>230.26999999999998</c:v>
                </c:pt>
                <c:pt idx="906">
                  <c:v>231.01</c:v>
                </c:pt>
                <c:pt idx="907">
                  <c:v>231.76999999999998</c:v>
                </c:pt>
                <c:pt idx="908">
                  <c:v>232.55</c:v>
                </c:pt>
                <c:pt idx="909">
                  <c:v>233.33</c:v>
                </c:pt>
                <c:pt idx="910">
                  <c:v>234.13</c:v>
                </c:pt>
                <c:pt idx="911">
                  <c:v>234.92000000000004</c:v>
                </c:pt>
                <c:pt idx="912">
                  <c:v>235.72</c:v>
                </c:pt>
                <c:pt idx="913">
                  <c:v>236.5</c:v>
                </c:pt>
                <c:pt idx="914">
                  <c:v>237.26999999999998</c:v>
                </c:pt>
                <c:pt idx="915">
                  <c:v>238.01</c:v>
                </c:pt>
                <c:pt idx="916">
                  <c:v>238.7</c:v>
                </c:pt>
                <c:pt idx="917">
                  <c:v>239.34</c:v>
                </c:pt>
                <c:pt idx="918">
                  <c:v>239.89000000000001</c:v>
                </c:pt>
                <c:pt idx="919">
                  <c:v>240.35000000000085</c:v>
                </c:pt>
                <c:pt idx="920">
                  <c:v>240.67</c:v>
                </c:pt>
                <c:pt idx="921">
                  <c:v>240.82000000000085</c:v>
                </c:pt>
                <c:pt idx="922">
                  <c:v>240.78</c:v>
                </c:pt>
                <c:pt idx="923">
                  <c:v>240.5</c:v>
                </c:pt>
                <c:pt idx="924">
                  <c:v>239.93</c:v>
                </c:pt>
                <c:pt idx="925">
                  <c:v>239.02</c:v>
                </c:pt>
                <c:pt idx="926">
                  <c:v>237.72</c:v>
                </c:pt>
                <c:pt idx="927">
                  <c:v>236</c:v>
                </c:pt>
                <c:pt idx="928">
                  <c:v>233.8</c:v>
                </c:pt>
                <c:pt idx="929">
                  <c:v>231.1</c:v>
                </c:pt>
                <c:pt idx="930">
                  <c:v>227.89000000000001</c:v>
                </c:pt>
                <c:pt idx="931">
                  <c:v>224.2</c:v>
                </c:pt>
                <c:pt idx="932">
                  <c:v>220.10999999999999</c:v>
                </c:pt>
                <c:pt idx="933">
                  <c:v>215.75</c:v>
                </c:pt>
                <c:pt idx="934">
                  <c:v>211.4</c:v>
                </c:pt>
                <c:pt idx="935">
                  <c:v>207.5</c:v>
                </c:pt>
                <c:pt idx="936">
                  <c:v>204.84</c:v>
                </c:pt>
                <c:pt idx="937">
                  <c:v>204.70999999999998</c:v>
                </c:pt>
                <c:pt idx="938">
                  <c:v>208.51</c:v>
                </c:pt>
                <c:pt idx="939">
                  <c:v>213.91</c:v>
                </c:pt>
                <c:pt idx="940">
                  <c:v>213.95000000000007</c:v>
                </c:pt>
                <c:pt idx="941">
                  <c:v>208.62</c:v>
                </c:pt>
                <c:pt idx="942">
                  <c:v>204.75</c:v>
                </c:pt>
                <c:pt idx="943">
                  <c:v>204.79</c:v>
                </c:pt>
                <c:pt idx="944">
                  <c:v>207.38000000000085</c:v>
                </c:pt>
                <c:pt idx="945">
                  <c:v>211.22</c:v>
                </c:pt>
                <c:pt idx="946">
                  <c:v>215.52</c:v>
                </c:pt>
                <c:pt idx="947">
                  <c:v>219.84</c:v>
                </c:pt>
                <c:pt idx="948">
                  <c:v>223.92000000000004</c:v>
                </c:pt>
                <c:pt idx="949">
                  <c:v>227.62</c:v>
                </c:pt>
                <c:pt idx="950">
                  <c:v>230.86</c:v>
                </c:pt>
                <c:pt idx="951">
                  <c:v>233.60999999999999</c:v>
                </c:pt>
                <c:pt idx="952">
                  <c:v>236.22</c:v>
                </c:pt>
                <c:pt idx="953">
                  <c:v>238.12</c:v>
                </c:pt>
                <c:pt idx="954">
                  <c:v>239.62</c:v>
                </c:pt>
                <c:pt idx="955">
                  <c:v>240.75</c:v>
                </c:pt>
                <c:pt idx="956">
                  <c:v>241.57</c:v>
                </c:pt>
                <c:pt idx="957">
                  <c:v>242.12</c:v>
                </c:pt>
                <c:pt idx="958">
                  <c:v>242.45000000000007</c:v>
                </c:pt>
                <c:pt idx="959">
                  <c:v>242.59</c:v>
                </c:pt>
                <c:pt idx="960">
                  <c:v>242.58</c:v>
                </c:pt>
                <c:pt idx="961">
                  <c:v>242.45000000000007</c:v>
                </c:pt>
                <c:pt idx="962">
                  <c:v>242.23</c:v>
                </c:pt>
                <c:pt idx="963">
                  <c:v>241.93</c:v>
                </c:pt>
                <c:pt idx="964">
                  <c:v>241.57</c:v>
                </c:pt>
                <c:pt idx="965">
                  <c:v>241.18</c:v>
                </c:pt>
                <c:pt idx="966">
                  <c:v>240.76</c:v>
                </c:pt>
                <c:pt idx="967">
                  <c:v>240.32000000000085</c:v>
                </c:pt>
                <c:pt idx="968">
                  <c:v>239.87</c:v>
                </c:pt>
                <c:pt idx="969">
                  <c:v>239.42000000000004</c:v>
                </c:pt>
                <c:pt idx="970">
                  <c:v>238.98000000000027</c:v>
                </c:pt>
                <c:pt idx="971">
                  <c:v>238.54</c:v>
                </c:pt>
                <c:pt idx="972">
                  <c:v>238.10999999999999</c:v>
                </c:pt>
                <c:pt idx="973">
                  <c:v>237.69</c:v>
                </c:pt>
                <c:pt idx="974">
                  <c:v>237.29</c:v>
                </c:pt>
                <c:pt idx="975">
                  <c:v>236.91</c:v>
                </c:pt>
                <c:pt idx="976">
                  <c:v>236.54</c:v>
                </c:pt>
                <c:pt idx="977">
                  <c:v>236.19</c:v>
                </c:pt>
                <c:pt idx="978">
                  <c:v>235.85000000000085</c:v>
                </c:pt>
                <c:pt idx="979">
                  <c:v>235.53</c:v>
                </c:pt>
                <c:pt idx="980">
                  <c:v>235.23</c:v>
                </c:pt>
                <c:pt idx="981">
                  <c:v>234.95000000000007</c:v>
                </c:pt>
                <c:pt idx="982">
                  <c:v>234.68</c:v>
                </c:pt>
                <c:pt idx="983">
                  <c:v>234.43</c:v>
                </c:pt>
                <c:pt idx="984">
                  <c:v>234.19</c:v>
                </c:pt>
                <c:pt idx="985">
                  <c:v>233.97</c:v>
                </c:pt>
                <c:pt idx="986">
                  <c:v>233.76</c:v>
                </c:pt>
                <c:pt idx="987">
                  <c:v>233.57</c:v>
                </c:pt>
                <c:pt idx="988">
                  <c:v>233.39000000000001</c:v>
                </c:pt>
                <c:pt idx="989">
                  <c:v>233.22</c:v>
                </c:pt>
                <c:pt idx="990">
                  <c:v>233.07</c:v>
                </c:pt>
                <c:pt idx="991">
                  <c:v>232.93</c:v>
                </c:pt>
                <c:pt idx="992">
                  <c:v>232.79</c:v>
                </c:pt>
                <c:pt idx="993">
                  <c:v>232.67</c:v>
                </c:pt>
                <c:pt idx="994">
                  <c:v>232.56</c:v>
                </c:pt>
                <c:pt idx="995">
                  <c:v>232.46</c:v>
                </c:pt>
                <c:pt idx="996">
                  <c:v>232.37</c:v>
                </c:pt>
                <c:pt idx="997">
                  <c:v>232.28</c:v>
                </c:pt>
                <c:pt idx="998">
                  <c:v>232.20999999999998</c:v>
                </c:pt>
                <c:pt idx="999">
                  <c:v>232.14</c:v>
                </c:pt>
                <c:pt idx="1000">
                  <c:v>232.08</c:v>
                </c:pt>
                <c:pt idx="1001">
                  <c:v>232.03</c:v>
                </c:pt>
                <c:pt idx="1002">
                  <c:v>231.98000000000027</c:v>
                </c:pt>
                <c:pt idx="1003">
                  <c:v>231.94</c:v>
                </c:pt>
                <c:pt idx="1004">
                  <c:v>231.91</c:v>
                </c:pt>
                <c:pt idx="1005">
                  <c:v>231.88000000000085</c:v>
                </c:pt>
                <c:pt idx="1006">
                  <c:v>231.86</c:v>
                </c:pt>
                <c:pt idx="1007">
                  <c:v>231.84</c:v>
                </c:pt>
                <c:pt idx="1008">
                  <c:v>231.83</c:v>
                </c:pt>
                <c:pt idx="1009">
                  <c:v>231.83</c:v>
                </c:pt>
                <c:pt idx="1010">
                  <c:v>231.83</c:v>
                </c:pt>
                <c:pt idx="1011">
                  <c:v>231.83</c:v>
                </c:pt>
                <c:pt idx="1012">
                  <c:v>231.84</c:v>
                </c:pt>
                <c:pt idx="1013">
                  <c:v>231.85000000000085</c:v>
                </c:pt>
                <c:pt idx="1014">
                  <c:v>231.87</c:v>
                </c:pt>
                <c:pt idx="1015">
                  <c:v>231.89000000000001</c:v>
                </c:pt>
                <c:pt idx="1016">
                  <c:v>231.91</c:v>
                </c:pt>
                <c:pt idx="1017">
                  <c:v>231.94</c:v>
                </c:pt>
                <c:pt idx="1018">
                  <c:v>231.97</c:v>
                </c:pt>
                <c:pt idx="1019">
                  <c:v>232</c:v>
                </c:pt>
                <c:pt idx="1020">
                  <c:v>232.03</c:v>
                </c:pt>
                <c:pt idx="1021">
                  <c:v>232.07</c:v>
                </c:pt>
                <c:pt idx="1022">
                  <c:v>232.10999999999999</c:v>
                </c:pt>
                <c:pt idx="1023">
                  <c:v>232.16</c:v>
                </c:pt>
                <c:pt idx="1024">
                  <c:v>232.2</c:v>
                </c:pt>
                <c:pt idx="1025">
                  <c:v>232.25</c:v>
                </c:pt>
                <c:pt idx="1026">
                  <c:v>232.3</c:v>
                </c:pt>
                <c:pt idx="1027">
                  <c:v>232.36</c:v>
                </c:pt>
                <c:pt idx="1028">
                  <c:v>232.41</c:v>
                </c:pt>
                <c:pt idx="1029">
                  <c:v>232.47</c:v>
                </c:pt>
                <c:pt idx="1030">
                  <c:v>232.53</c:v>
                </c:pt>
                <c:pt idx="1031">
                  <c:v>232.59</c:v>
                </c:pt>
                <c:pt idx="1032">
                  <c:v>232.65</c:v>
                </c:pt>
                <c:pt idx="1033">
                  <c:v>232.72</c:v>
                </c:pt>
                <c:pt idx="1034">
                  <c:v>232.78</c:v>
                </c:pt>
                <c:pt idx="1035">
                  <c:v>232.85000000000085</c:v>
                </c:pt>
                <c:pt idx="1036">
                  <c:v>232.92000000000004</c:v>
                </c:pt>
                <c:pt idx="1037">
                  <c:v>232.99</c:v>
                </c:pt>
                <c:pt idx="1038">
                  <c:v>233.06</c:v>
                </c:pt>
                <c:pt idx="1039">
                  <c:v>233.14</c:v>
                </c:pt>
                <c:pt idx="1040">
                  <c:v>233.20999999999998</c:v>
                </c:pt>
                <c:pt idx="1041">
                  <c:v>233.29</c:v>
                </c:pt>
                <c:pt idx="1042">
                  <c:v>233.36</c:v>
                </c:pt>
                <c:pt idx="1043">
                  <c:v>233.44</c:v>
                </c:pt>
                <c:pt idx="1044">
                  <c:v>233.52</c:v>
                </c:pt>
                <c:pt idx="1045">
                  <c:v>233.6</c:v>
                </c:pt>
                <c:pt idx="1046">
                  <c:v>233.68</c:v>
                </c:pt>
                <c:pt idx="1047">
                  <c:v>233.76</c:v>
                </c:pt>
                <c:pt idx="1048">
                  <c:v>233.85000000000085</c:v>
                </c:pt>
                <c:pt idx="1049">
                  <c:v>233.93</c:v>
                </c:pt>
                <c:pt idx="1050">
                  <c:v>234.01</c:v>
                </c:pt>
                <c:pt idx="1051">
                  <c:v>234.1</c:v>
                </c:pt>
                <c:pt idx="1052">
                  <c:v>234.19</c:v>
                </c:pt>
                <c:pt idx="1053">
                  <c:v>234.26999999999998</c:v>
                </c:pt>
                <c:pt idx="1054">
                  <c:v>234.36</c:v>
                </c:pt>
                <c:pt idx="1055">
                  <c:v>234.45000000000007</c:v>
                </c:pt>
                <c:pt idx="1056">
                  <c:v>234.54</c:v>
                </c:pt>
                <c:pt idx="1057">
                  <c:v>234.63</c:v>
                </c:pt>
                <c:pt idx="1058">
                  <c:v>234.72</c:v>
                </c:pt>
                <c:pt idx="1059">
                  <c:v>234.81</c:v>
                </c:pt>
                <c:pt idx="1060">
                  <c:v>234.9</c:v>
                </c:pt>
                <c:pt idx="1061">
                  <c:v>234.99</c:v>
                </c:pt>
                <c:pt idx="1062">
                  <c:v>235.08</c:v>
                </c:pt>
                <c:pt idx="1063">
                  <c:v>235.18</c:v>
                </c:pt>
                <c:pt idx="1064">
                  <c:v>235.26999999999998</c:v>
                </c:pt>
                <c:pt idx="1065">
                  <c:v>235.36</c:v>
                </c:pt>
                <c:pt idx="1066">
                  <c:v>235.46</c:v>
                </c:pt>
                <c:pt idx="1067">
                  <c:v>235.55</c:v>
                </c:pt>
                <c:pt idx="1068">
                  <c:v>235.65</c:v>
                </c:pt>
                <c:pt idx="1069">
                  <c:v>235.75</c:v>
                </c:pt>
                <c:pt idx="1070">
                  <c:v>235.84</c:v>
                </c:pt>
                <c:pt idx="1071">
                  <c:v>235.94</c:v>
                </c:pt>
                <c:pt idx="1072">
                  <c:v>236.03</c:v>
                </c:pt>
                <c:pt idx="1073">
                  <c:v>236.13</c:v>
                </c:pt>
                <c:pt idx="1074">
                  <c:v>236.23</c:v>
                </c:pt>
                <c:pt idx="1075">
                  <c:v>236.33</c:v>
                </c:pt>
                <c:pt idx="1076">
                  <c:v>236.42000000000004</c:v>
                </c:pt>
                <c:pt idx="1077">
                  <c:v>236.52</c:v>
                </c:pt>
                <c:pt idx="1078">
                  <c:v>236.62</c:v>
                </c:pt>
                <c:pt idx="1079">
                  <c:v>236.72</c:v>
                </c:pt>
                <c:pt idx="1080">
                  <c:v>236.82000000000085</c:v>
                </c:pt>
                <c:pt idx="1081">
                  <c:v>236.92000000000004</c:v>
                </c:pt>
                <c:pt idx="1082">
                  <c:v>237.02</c:v>
                </c:pt>
                <c:pt idx="1083">
                  <c:v>237.12</c:v>
                </c:pt>
                <c:pt idx="1084">
                  <c:v>237.22</c:v>
                </c:pt>
                <c:pt idx="1085">
                  <c:v>237.32000000000085</c:v>
                </c:pt>
                <c:pt idx="1086">
                  <c:v>237.42000000000004</c:v>
                </c:pt>
                <c:pt idx="1087">
                  <c:v>237.52</c:v>
                </c:pt>
                <c:pt idx="1088">
                  <c:v>237.62</c:v>
                </c:pt>
                <c:pt idx="1089">
                  <c:v>237.72</c:v>
                </c:pt>
                <c:pt idx="1090">
                  <c:v>237.82000000000085</c:v>
                </c:pt>
                <c:pt idx="1091">
                  <c:v>237.92000000000004</c:v>
                </c:pt>
                <c:pt idx="1092">
                  <c:v>238.02</c:v>
                </c:pt>
                <c:pt idx="1093">
                  <c:v>238.13</c:v>
                </c:pt>
                <c:pt idx="1094">
                  <c:v>238.23</c:v>
                </c:pt>
                <c:pt idx="1095">
                  <c:v>238.33</c:v>
                </c:pt>
                <c:pt idx="1096">
                  <c:v>238.43</c:v>
                </c:pt>
                <c:pt idx="1097">
                  <c:v>238.53</c:v>
                </c:pt>
                <c:pt idx="1098">
                  <c:v>238.64</c:v>
                </c:pt>
                <c:pt idx="1099">
                  <c:v>238.73999999999998</c:v>
                </c:pt>
                <c:pt idx="1100">
                  <c:v>238.84</c:v>
                </c:pt>
                <c:pt idx="1101">
                  <c:v>238.94</c:v>
                </c:pt>
                <c:pt idx="1102">
                  <c:v>239.05</c:v>
                </c:pt>
                <c:pt idx="1103">
                  <c:v>239.15</c:v>
                </c:pt>
                <c:pt idx="1104">
                  <c:v>239.25</c:v>
                </c:pt>
                <c:pt idx="1105">
                  <c:v>239.35000000000085</c:v>
                </c:pt>
                <c:pt idx="1106">
                  <c:v>239.46</c:v>
                </c:pt>
                <c:pt idx="1107">
                  <c:v>239.56</c:v>
                </c:pt>
                <c:pt idx="1108">
                  <c:v>239.66</c:v>
                </c:pt>
                <c:pt idx="1109">
                  <c:v>239.76</c:v>
                </c:pt>
                <c:pt idx="1110">
                  <c:v>239.87</c:v>
                </c:pt>
                <c:pt idx="1111">
                  <c:v>239.97</c:v>
                </c:pt>
                <c:pt idx="1112">
                  <c:v>240.07</c:v>
                </c:pt>
                <c:pt idx="1113">
                  <c:v>240.18</c:v>
                </c:pt>
                <c:pt idx="1114">
                  <c:v>240.28</c:v>
                </c:pt>
                <c:pt idx="1115">
                  <c:v>240.38000000000085</c:v>
                </c:pt>
                <c:pt idx="1116">
                  <c:v>240.49</c:v>
                </c:pt>
                <c:pt idx="1117">
                  <c:v>240.59</c:v>
                </c:pt>
                <c:pt idx="1118">
                  <c:v>240.69</c:v>
                </c:pt>
                <c:pt idx="1119">
                  <c:v>240.8</c:v>
                </c:pt>
                <c:pt idx="1120">
                  <c:v>240.9</c:v>
                </c:pt>
                <c:pt idx="1121">
                  <c:v>241</c:v>
                </c:pt>
                <c:pt idx="1122">
                  <c:v>241.10999999999999</c:v>
                </c:pt>
                <c:pt idx="1123">
                  <c:v>241.20999999999998</c:v>
                </c:pt>
                <c:pt idx="1124">
                  <c:v>241.31</c:v>
                </c:pt>
                <c:pt idx="1125">
                  <c:v>241.42000000000004</c:v>
                </c:pt>
                <c:pt idx="1126">
                  <c:v>241.52</c:v>
                </c:pt>
                <c:pt idx="1127">
                  <c:v>241.62</c:v>
                </c:pt>
                <c:pt idx="1128">
                  <c:v>241.73</c:v>
                </c:pt>
                <c:pt idx="1129">
                  <c:v>241.83</c:v>
                </c:pt>
                <c:pt idx="1130">
                  <c:v>241.93</c:v>
                </c:pt>
                <c:pt idx="1131">
                  <c:v>242.04</c:v>
                </c:pt>
                <c:pt idx="1132">
                  <c:v>242.14</c:v>
                </c:pt>
                <c:pt idx="1133">
                  <c:v>242.23999999999998</c:v>
                </c:pt>
                <c:pt idx="1134">
                  <c:v>242.35000000000085</c:v>
                </c:pt>
                <c:pt idx="1135">
                  <c:v>242.45000000000007</c:v>
                </c:pt>
                <c:pt idx="1136">
                  <c:v>242.55</c:v>
                </c:pt>
                <c:pt idx="1137">
                  <c:v>242.66</c:v>
                </c:pt>
                <c:pt idx="1138">
                  <c:v>242.76</c:v>
                </c:pt>
                <c:pt idx="1139">
                  <c:v>242.86</c:v>
                </c:pt>
                <c:pt idx="1140">
                  <c:v>242.97</c:v>
                </c:pt>
                <c:pt idx="1141">
                  <c:v>243.07</c:v>
                </c:pt>
                <c:pt idx="1142">
                  <c:v>243.17</c:v>
                </c:pt>
                <c:pt idx="1143">
                  <c:v>243.28</c:v>
                </c:pt>
                <c:pt idx="1144">
                  <c:v>243.38000000000085</c:v>
                </c:pt>
                <c:pt idx="1145">
                  <c:v>243.48000000000027</c:v>
                </c:pt>
                <c:pt idx="1146">
                  <c:v>243.58</c:v>
                </c:pt>
                <c:pt idx="1147">
                  <c:v>243.69</c:v>
                </c:pt>
                <c:pt idx="1148">
                  <c:v>243.79</c:v>
                </c:pt>
                <c:pt idx="1149">
                  <c:v>243.89000000000001</c:v>
                </c:pt>
                <c:pt idx="1150">
                  <c:v>244</c:v>
                </c:pt>
                <c:pt idx="1151">
                  <c:v>244.1</c:v>
                </c:pt>
                <c:pt idx="1152">
                  <c:v>244.2</c:v>
                </c:pt>
                <c:pt idx="1153">
                  <c:v>244.3</c:v>
                </c:pt>
                <c:pt idx="1154">
                  <c:v>244.41</c:v>
                </c:pt>
                <c:pt idx="1155">
                  <c:v>244.51</c:v>
                </c:pt>
                <c:pt idx="1156">
                  <c:v>244.60999999999999</c:v>
                </c:pt>
                <c:pt idx="1157">
                  <c:v>244.70999999999998</c:v>
                </c:pt>
                <c:pt idx="1158">
                  <c:v>244.82000000000085</c:v>
                </c:pt>
                <c:pt idx="1159">
                  <c:v>244.92000000000004</c:v>
                </c:pt>
                <c:pt idx="1160">
                  <c:v>245.02</c:v>
                </c:pt>
                <c:pt idx="1161">
                  <c:v>245.12</c:v>
                </c:pt>
                <c:pt idx="1162">
                  <c:v>245.23</c:v>
                </c:pt>
                <c:pt idx="1163">
                  <c:v>245.33</c:v>
                </c:pt>
                <c:pt idx="1164">
                  <c:v>245.43</c:v>
                </c:pt>
                <c:pt idx="1165">
                  <c:v>245.53</c:v>
                </c:pt>
                <c:pt idx="1166">
                  <c:v>245.63</c:v>
                </c:pt>
                <c:pt idx="1167">
                  <c:v>245.73999999999998</c:v>
                </c:pt>
                <c:pt idx="1168">
                  <c:v>245.84</c:v>
                </c:pt>
                <c:pt idx="1169">
                  <c:v>245.94</c:v>
                </c:pt>
                <c:pt idx="1170">
                  <c:v>246.04</c:v>
                </c:pt>
                <c:pt idx="1171">
                  <c:v>246.14</c:v>
                </c:pt>
                <c:pt idx="1172">
                  <c:v>246.23999999999998</c:v>
                </c:pt>
                <c:pt idx="1173">
                  <c:v>246.35000000000085</c:v>
                </c:pt>
                <c:pt idx="1174">
                  <c:v>246.45000000000007</c:v>
                </c:pt>
                <c:pt idx="1175">
                  <c:v>246.55</c:v>
                </c:pt>
                <c:pt idx="1176">
                  <c:v>246.65</c:v>
                </c:pt>
                <c:pt idx="1177">
                  <c:v>246.75</c:v>
                </c:pt>
                <c:pt idx="1178">
                  <c:v>246.85000000000085</c:v>
                </c:pt>
                <c:pt idx="1179">
                  <c:v>246.95000000000007</c:v>
                </c:pt>
                <c:pt idx="1180">
                  <c:v>247.06</c:v>
                </c:pt>
                <c:pt idx="1181">
                  <c:v>247.16</c:v>
                </c:pt>
                <c:pt idx="1182">
                  <c:v>247.26</c:v>
                </c:pt>
                <c:pt idx="1183">
                  <c:v>247.36</c:v>
                </c:pt>
                <c:pt idx="1184">
                  <c:v>247.46</c:v>
                </c:pt>
                <c:pt idx="1185">
                  <c:v>247.56</c:v>
                </c:pt>
                <c:pt idx="1186">
                  <c:v>247.66</c:v>
                </c:pt>
                <c:pt idx="1187">
                  <c:v>247.76</c:v>
                </c:pt>
                <c:pt idx="1188">
                  <c:v>247.86</c:v>
                </c:pt>
                <c:pt idx="1189">
                  <c:v>247.96</c:v>
                </c:pt>
                <c:pt idx="1190">
                  <c:v>248.06</c:v>
                </c:pt>
                <c:pt idx="1191">
                  <c:v>248.16</c:v>
                </c:pt>
                <c:pt idx="1192">
                  <c:v>248.26</c:v>
                </c:pt>
                <c:pt idx="1193">
                  <c:v>248.36</c:v>
                </c:pt>
                <c:pt idx="1194">
                  <c:v>248.46</c:v>
                </c:pt>
                <c:pt idx="1195">
                  <c:v>248.56</c:v>
                </c:pt>
                <c:pt idx="1196">
                  <c:v>248.67</c:v>
                </c:pt>
                <c:pt idx="1197">
                  <c:v>248.76999999999998</c:v>
                </c:pt>
                <c:pt idx="1198">
                  <c:v>248.87</c:v>
                </c:pt>
                <c:pt idx="1199">
                  <c:v>248.97</c:v>
                </c:pt>
                <c:pt idx="1200">
                  <c:v>249.06</c:v>
                </c:pt>
                <c:pt idx="1201">
                  <c:v>249.16</c:v>
                </c:pt>
                <c:pt idx="1202">
                  <c:v>249.26</c:v>
                </c:pt>
                <c:pt idx="1203">
                  <c:v>249.36</c:v>
                </c:pt>
                <c:pt idx="1204">
                  <c:v>249.46</c:v>
                </c:pt>
                <c:pt idx="1205">
                  <c:v>249.56</c:v>
                </c:pt>
                <c:pt idx="1206">
                  <c:v>249.66</c:v>
                </c:pt>
                <c:pt idx="1207">
                  <c:v>249.76</c:v>
                </c:pt>
                <c:pt idx="1208">
                  <c:v>249.86</c:v>
                </c:pt>
                <c:pt idx="1209">
                  <c:v>249.96</c:v>
                </c:pt>
                <c:pt idx="1210">
                  <c:v>250.06</c:v>
                </c:pt>
                <c:pt idx="1211">
                  <c:v>250.16</c:v>
                </c:pt>
                <c:pt idx="1212">
                  <c:v>250.26</c:v>
                </c:pt>
                <c:pt idx="1213">
                  <c:v>250.36</c:v>
                </c:pt>
                <c:pt idx="1214">
                  <c:v>250.46</c:v>
                </c:pt>
                <c:pt idx="1215">
                  <c:v>250.55</c:v>
                </c:pt>
                <c:pt idx="1216">
                  <c:v>250.65</c:v>
                </c:pt>
                <c:pt idx="1217">
                  <c:v>250.75</c:v>
                </c:pt>
                <c:pt idx="1218">
                  <c:v>250.85000000000085</c:v>
                </c:pt>
                <c:pt idx="1219">
                  <c:v>250.95000000000007</c:v>
                </c:pt>
                <c:pt idx="1220">
                  <c:v>251.05</c:v>
                </c:pt>
                <c:pt idx="1221">
                  <c:v>251.15</c:v>
                </c:pt>
                <c:pt idx="1222">
                  <c:v>251.25</c:v>
                </c:pt>
                <c:pt idx="1223">
                  <c:v>251.34</c:v>
                </c:pt>
                <c:pt idx="1224">
                  <c:v>251.44</c:v>
                </c:pt>
                <c:pt idx="1225">
                  <c:v>251.54</c:v>
                </c:pt>
                <c:pt idx="1226">
                  <c:v>251.64</c:v>
                </c:pt>
                <c:pt idx="1227">
                  <c:v>251.73999999999998</c:v>
                </c:pt>
                <c:pt idx="1228">
                  <c:v>251.83</c:v>
                </c:pt>
                <c:pt idx="1229">
                  <c:v>251.93</c:v>
                </c:pt>
                <c:pt idx="1230">
                  <c:v>252.03</c:v>
                </c:pt>
                <c:pt idx="1231">
                  <c:v>252.13</c:v>
                </c:pt>
                <c:pt idx="1232">
                  <c:v>252.23</c:v>
                </c:pt>
                <c:pt idx="1233">
                  <c:v>252.32000000000085</c:v>
                </c:pt>
                <c:pt idx="1234">
                  <c:v>252.42000000000004</c:v>
                </c:pt>
                <c:pt idx="1235">
                  <c:v>252.52</c:v>
                </c:pt>
                <c:pt idx="1236">
                  <c:v>252.62</c:v>
                </c:pt>
                <c:pt idx="1237">
                  <c:v>252.70999999999998</c:v>
                </c:pt>
                <c:pt idx="1238">
                  <c:v>252.81</c:v>
                </c:pt>
                <c:pt idx="1239">
                  <c:v>252.91</c:v>
                </c:pt>
                <c:pt idx="1240">
                  <c:v>253.01</c:v>
                </c:pt>
                <c:pt idx="1241">
                  <c:v>253.1</c:v>
                </c:pt>
                <c:pt idx="1242">
                  <c:v>253.2</c:v>
                </c:pt>
                <c:pt idx="1243">
                  <c:v>253.3</c:v>
                </c:pt>
                <c:pt idx="1244">
                  <c:v>253.39000000000001</c:v>
                </c:pt>
                <c:pt idx="1245">
                  <c:v>253.49</c:v>
                </c:pt>
                <c:pt idx="1246">
                  <c:v>253.59</c:v>
                </c:pt>
                <c:pt idx="1247">
                  <c:v>253.68</c:v>
                </c:pt>
                <c:pt idx="1248">
                  <c:v>253.78</c:v>
                </c:pt>
                <c:pt idx="1249">
                  <c:v>253.88000000000085</c:v>
                </c:pt>
                <c:pt idx="1250">
                  <c:v>253.97</c:v>
                </c:pt>
                <c:pt idx="1251">
                  <c:v>254.07</c:v>
                </c:pt>
                <c:pt idx="1252">
                  <c:v>254.17</c:v>
                </c:pt>
                <c:pt idx="1253">
                  <c:v>254.26</c:v>
                </c:pt>
                <c:pt idx="1254">
                  <c:v>254.36</c:v>
                </c:pt>
                <c:pt idx="1255">
                  <c:v>254.46</c:v>
                </c:pt>
                <c:pt idx="1256">
                  <c:v>254.55</c:v>
                </c:pt>
                <c:pt idx="1257">
                  <c:v>254.65</c:v>
                </c:pt>
                <c:pt idx="1258">
                  <c:v>254.75</c:v>
                </c:pt>
                <c:pt idx="1259">
                  <c:v>254.84</c:v>
                </c:pt>
                <c:pt idx="1260">
                  <c:v>254.94</c:v>
                </c:pt>
                <c:pt idx="1261">
                  <c:v>255.03</c:v>
                </c:pt>
                <c:pt idx="1262">
                  <c:v>255.13</c:v>
                </c:pt>
                <c:pt idx="1263">
                  <c:v>255.23</c:v>
                </c:pt>
                <c:pt idx="1264">
                  <c:v>255.32000000000085</c:v>
                </c:pt>
                <c:pt idx="1265">
                  <c:v>255.42000000000004</c:v>
                </c:pt>
                <c:pt idx="1266">
                  <c:v>255.51</c:v>
                </c:pt>
                <c:pt idx="1267">
                  <c:v>255.60999999999999</c:v>
                </c:pt>
                <c:pt idx="1268">
                  <c:v>255.7</c:v>
                </c:pt>
                <c:pt idx="1269">
                  <c:v>255.8</c:v>
                </c:pt>
                <c:pt idx="1270">
                  <c:v>255.9</c:v>
                </c:pt>
                <c:pt idx="1271">
                  <c:v>255.99</c:v>
                </c:pt>
                <c:pt idx="1272">
                  <c:v>256.08999999999969</c:v>
                </c:pt>
                <c:pt idx="1273">
                  <c:v>256.18</c:v>
                </c:pt>
                <c:pt idx="1274">
                  <c:v>256.27999999999969</c:v>
                </c:pt>
                <c:pt idx="1275">
                  <c:v>256.37</c:v>
                </c:pt>
                <c:pt idx="1276">
                  <c:v>256.47000000000003</c:v>
                </c:pt>
                <c:pt idx="1277">
                  <c:v>256.56</c:v>
                </c:pt>
                <c:pt idx="1278">
                  <c:v>256.66000000000008</c:v>
                </c:pt>
                <c:pt idx="1279">
                  <c:v>256.75</c:v>
                </c:pt>
                <c:pt idx="1280">
                  <c:v>256.85000000000002</c:v>
                </c:pt>
                <c:pt idx="1281">
                  <c:v>256.94</c:v>
                </c:pt>
                <c:pt idx="1282">
                  <c:v>257.04000000000002</c:v>
                </c:pt>
                <c:pt idx="1283">
                  <c:v>257.13</c:v>
                </c:pt>
                <c:pt idx="1284">
                  <c:v>257.22999999999894</c:v>
                </c:pt>
                <c:pt idx="1285">
                  <c:v>257.32</c:v>
                </c:pt>
                <c:pt idx="1286">
                  <c:v>257.41000000000003</c:v>
                </c:pt>
                <c:pt idx="1287">
                  <c:v>257.51</c:v>
                </c:pt>
                <c:pt idx="1288">
                  <c:v>257.60000000000002</c:v>
                </c:pt>
                <c:pt idx="1289">
                  <c:v>257.7</c:v>
                </c:pt>
                <c:pt idx="1290">
                  <c:v>257.78999999999894</c:v>
                </c:pt>
                <c:pt idx="1291">
                  <c:v>257.89</c:v>
                </c:pt>
                <c:pt idx="1292">
                  <c:v>257.97999999999894</c:v>
                </c:pt>
                <c:pt idx="1293">
                  <c:v>258.08</c:v>
                </c:pt>
                <c:pt idx="1294">
                  <c:v>258.17</c:v>
                </c:pt>
                <c:pt idx="1295">
                  <c:v>258.26</c:v>
                </c:pt>
                <c:pt idx="1296">
                  <c:v>258.36</c:v>
                </c:pt>
                <c:pt idx="1297">
                  <c:v>258.45</c:v>
                </c:pt>
                <c:pt idx="1298">
                  <c:v>258.55</c:v>
                </c:pt>
                <c:pt idx="1299">
                  <c:v>258.64000000000038</c:v>
                </c:pt>
                <c:pt idx="1300">
                  <c:v>258.72999999999894</c:v>
                </c:pt>
                <c:pt idx="1301">
                  <c:v>258.83</c:v>
                </c:pt>
                <c:pt idx="1302">
                  <c:v>258.91999999999899</c:v>
                </c:pt>
                <c:pt idx="1303">
                  <c:v>259.01</c:v>
                </c:pt>
                <c:pt idx="1304">
                  <c:v>259.11</c:v>
                </c:pt>
                <c:pt idx="1305">
                  <c:v>259.2</c:v>
                </c:pt>
                <c:pt idx="1306">
                  <c:v>259.28999999999894</c:v>
                </c:pt>
                <c:pt idx="1307">
                  <c:v>259.39</c:v>
                </c:pt>
                <c:pt idx="1308">
                  <c:v>259.47999999999894</c:v>
                </c:pt>
                <c:pt idx="1309">
                  <c:v>259.57</c:v>
                </c:pt>
                <c:pt idx="1310">
                  <c:v>259.67</c:v>
                </c:pt>
                <c:pt idx="1311">
                  <c:v>259.76</c:v>
                </c:pt>
                <c:pt idx="1312">
                  <c:v>259.85000000000002</c:v>
                </c:pt>
                <c:pt idx="1313">
                  <c:v>259.95</c:v>
                </c:pt>
                <c:pt idx="1314">
                  <c:v>260.04000000000002</c:v>
                </c:pt>
                <c:pt idx="1315">
                  <c:v>260.13</c:v>
                </c:pt>
                <c:pt idx="1316">
                  <c:v>260.22000000000003</c:v>
                </c:pt>
                <c:pt idx="1317">
                  <c:v>260.32</c:v>
                </c:pt>
                <c:pt idx="1318">
                  <c:v>260.41000000000003</c:v>
                </c:pt>
                <c:pt idx="1319">
                  <c:v>260.5</c:v>
                </c:pt>
                <c:pt idx="1320">
                  <c:v>260.58999999999969</c:v>
                </c:pt>
                <c:pt idx="1321">
                  <c:v>260.69</c:v>
                </c:pt>
                <c:pt idx="1322">
                  <c:v>260.77999999999969</c:v>
                </c:pt>
                <c:pt idx="1323">
                  <c:v>260.87</c:v>
                </c:pt>
                <c:pt idx="1324">
                  <c:v>260.95999999999964</c:v>
                </c:pt>
                <c:pt idx="1325">
                  <c:v>261.06</c:v>
                </c:pt>
                <c:pt idx="1326">
                  <c:v>261.14999999999998</c:v>
                </c:pt>
                <c:pt idx="1327">
                  <c:v>261.24</c:v>
                </c:pt>
                <c:pt idx="1328">
                  <c:v>261.33</c:v>
                </c:pt>
                <c:pt idx="1329">
                  <c:v>261.41999999999899</c:v>
                </c:pt>
                <c:pt idx="1330">
                  <c:v>261.51</c:v>
                </c:pt>
                <c:pt idx="1331">
                  <c:v>261.61</c:v>
                </c:pt>
                <c:pt idx="1332">
                  <c:v>261.7</c:v>
                </c:pt>
                <c:pt idx="1333">
                  <c:v>261.78999999999894</c:v>
                </c:pt>
                <c:pt idx="1334">
                  <c:v>261.88</c:v>
                </c:pt>
                <c:pt idx="1335">
                  <c:v>261.97000000000003</c:v>
                </c:pt>
                <c:pt idx="1336">
                  <c:v>262.06</c:v>
                </c:pt>
                <c:pt idx="1337">
                  <c:v>262.14999999999998</c:v>
                </c:pt>
                <c:pt idx="1338">
                  <c:v>262.24</c:v>
                </c:pt>
                <c:pt idx="1339">
                  <c:v>262.33</c:v>
                </c:pt>
                <c:pt idx="1340">
                  <c:v>262.42999999999893</c:v>
                </c:pt>
                <c:pt idx="1341">
                  <c:v>262.52</c:v>
                </c:pt>
                <c:pt idx="1342">
                  <c:v>262.61</c:v>
                </c:pt>
                <c:pt idx="1343">
                  <c:v>262.7</c:v>
                </c:pt>
                <c:pt idx="1344">
                  <c:v>262.78999999999894</c:v>
                </c:pt>
                <c:pt idx="1345">
                  <c:v>262.88</c:v>
                </c:pt>
                <c:pt idx="1346">
                  <c:v>262.97000000000003</c:v>
                </c:pt>
                <c:pt idx="1347">
                  <c:v>263.06</c:v>
                </c:pt>
                <c:pt idx="1348">
                  <c:v>263.14999999999998</c:v>
                </c:pt>
                <c:pt idx="1349">
                  <c:v>263.24</c:v>
                </c:pt>
                <c:pt idx="1350">
                  <c:v>263.33</c:v>
                </c:pt>
                <c:pt idx="1351">
                  <c:v>263.41999999999899</c:v>
                </c:pt>
                <c:pt idx="1352">
                  <c:v>263.5</c:v>
                </c:pt>
                <c:pt idx="1353">
                  <c:v>263.58999999999969</c:v>
                </c:pt>
                <c:pt idx="1354">
                  <c:v>263.68</c:v>
                </c:pt>
                <c:pt idx="1355">
                  <c:v>263.77</c:v>
                </c:pt>
                <c:pt idx="1356">
                  <c:v>263.86</c:v>
                </c:pt>
                <c:pt idx="1357">
                  <c:v>263.95</c:v>
                </c:pt>
                <c:pt idx="1358">
                  <c:v>264.04000000000002</c:v>
                </c:pt>
                <c:pt idx="1359">
                  <c:v>264.12</c:v>
                </c:pt>
                <c:pt idx="1360">
                  <c:v>264.20999999999964</c:v>
                </c:pt>
                <c:pt idx="1361">
                  <c:v>264.3</c:v>
                </c:pt>
                <c:pt idx="1362">
                  <c:v>264.39</c:v>
                </c:pt>
                <c:pt idx="1363">
                  <c:v>264.47000000000003</c:v>
                </c:pt>
                <c:pt idx="1364">
                  <c:v>264.56</c:v>
                </c:pt>
                <c:pt idx="1365">
                  <c:v>264.64999999999998</c:v>
                </c:pt>
                <c:pt idx="1366">
                  <c:v>264.74</c:v>
                </c:pt>
                <c:pt idx="1367">
                  <c:v>264.82</c:v>
                </c:pt>
                <c:pt idx="1368">
                  <c:v>264.91000000000003</c:v>
                </c:pt>
                <c:pt idx="1369">
                  <c:v>264.98999999999899</c:v>
                </c:pt>
                <c:pt idx="1370">
                  <c:v>265.08</c:v>
                </c:pt>
                <c:pt idx="1371">
                  <c:v>265.17</c:v>
                </c:pt>
                <c:pt idx="1372">
                  <c:v>265.25</c:v>
                </c:pt>
                <c:pt idx="1373">
                  <c:v>265.33999999999969</c:v>
                </c:pt>
                <c:pt idx="1374">
                  <c:v>265.41999999999899</c:v>
                </c:pt>
                <c:pt idx="1375">
                  <c:v>265.51</c:v>
                </c:pt>
                <c:pt idx="1376">
                  <c:v>265.58999999999969</c:v>
                </c:pt>
                <c:pt idx="1377">
                  <c:v>265.68</c:v>
                </c:pt>
                <c:pt idx="1378">
                  <c:v>265.76</c:v>
                </c:pt>
                <c:pt idx="1379">
                  <c:v>265.83999999999969</c:v>
                </c:pt>
                <c:pt idx="1380">
                  <c:v>265.92999999999893</c:v>
                </c:pt>
                <c:pt idx="1381">
                  <c:v>266.01</c:v>
                </c:pt>
                <c:pt idx="1382">
                  <c:v>266.08999999999969</c:v>
                </c:pt>
                <c:pt idx="1383">
                  <c:v>266.17</c:v>
                </c:pt>
                <c:pt idx="1384">
                  <c:v>266.26</c:v>
                </c:pt>
                <c:pt idx="1385">
                  <c:v>266.33999999999969</c:v>
                </c:pt>
                <c:pt idx="1386">
                  <c:v>266.41999999999899</c:v>
                </c:pt>
                <c:pt idx="1387">
                  <c:v>266.5</c:v>
                </c:pt>
                <c:pt idx="1388">
                  <c:v>266.58</c:v>
                </c:pt>
                <c:pt idx="1389">
                  <c:v>266.66000000000008</c:v>
                </c:pt>
                <c:pt idx="1390">
                  <c:v>266.74</c:v>
                </c:pt>
                <c:pt idx="1391">
                  <c:v>266.82</c:v>
                </c:pt>
                <c:pt idx="1392">
                  <c:v>266.89999999999969</c:v>
                </c:pt>
                <c:pt idx="1393">
                  <c:v>266.97999999999894</c:v>
                </c:pt>
                <c:pt idx="1394">
                  <c:v>267.06</c:v>
                </c:pt>
                <c:pt idx="1395">
                  <c:v>267.13</c:v>
                </c:pt>
                <c:pt idx="1396">
                  <c:v>267.20999999999964</c:v>
                </c:pt>
                <c:pt idx="1397">
                  <c:v>267.28999999999894</c:v>
                </c:pt>
                <c:pt idx="1398">
                  <c:v>267.36</c:v>
                </c:pt>
                <c:pt idx="1399">
                  <c:v>267.44</c:v>
                </c:pt>
                <c:pt idx="1400">
                  <c:v>267.52</c:v>
                </c:pt>
                <c:pt idx="1401">
                  <c:v>267.58999999999969</c:v>
                </c:pt>
                <c:pt idx="1402">
                  <c:v>267.66000000000008</c:v>
                </c:pt>
                <c:pt idx="1403">
                  <c:v>267.74</c:v>
                </c:pt>
                <c:pt idx="1404">
                  <c:v>267.81</c:v>
                </c:pt>
                <c:pt idx="1405">
                  <c:v>267.88</c:v>
                </c:pt>
                <c:pt idx="1406">
                  <c:v>267.95999999999964</c:v>
                </c:pt>
                <c:pt idx="1407">
                  <c:v>268.02999999999969</c:v>
                </c:pt>
                <c:pt idx="1408">
                  <c:v>268.10000000000002</c:v>
                </c:pt>
                <c:pt idx="1409">
                  <c:v>268.17</c:v>
                </c:pt>
                <c:pt idx="1410">
                  <c:v>268.24</c:v>
                </c:pt>
                <c:pt idx="1411">
                  <c:v>268.31</c:v>
                </c:pt>
                <c:pt idx="1412">
                  <c:v>268.37</c:v>
                </c:pt>
                <c:pt idx="1413">
                  <c:v>268.44</c:v>
                </c:pt>
                <c:pt idx="1414">
                  <c:v>268.51</c:v>
                </c:pt>
                <c:pt idx="1415">
                  <c:v>268.57</c:v>
                </c:pt>
                <c:pt idx="1416">
                  <c:v>268.64000000000038</c:v>
                </c:pt>
                <c:pt idx="1417">
                  <c:v>268.7</c:v>
                </c:pt>
                <c:pt idx="1418">
                  <c:v>268.77</c:v>
                </c:pt>
                <c:pt idx="1419">
                  <c:v>268.83</c:v>
                </c:pt>
                <c:pt idx="1420">
                  <c:v>268.89</c:v>
                </c:pt>
                <c:pt idx="1421">
                  <c:v>268.95</c:v>
                </c:pt>
                <c:pt idx="1422">
                  <c:v>269.01</c:v>
                </c:pt>
                <c:pt idx="1423">
                  <c:v>269.07</c:v>
                </c:pt>
                <c:pt idx="1424">
                  <c:v>269.13</c:v>
                </c:pt>
                <c:pt idx="1425">
                  <c:v>269.18</c:v>
                </c:pt>
                <c:pt idx="1426">
                  <c:v>269.24</c:v>
                </c:pt>
                <c:pt idx="1427">
                  <c:v>269.28999999999894</c:v>
                </c:pt>
                <c:pt idx="1428">
                  <c:v>269.35000000000002</c:v>
                </c:pt>
                <c:pt idx="1429">
                  <c:v>269.39999999999969</c:v>
                </c:pt>
                <c:pt idx="1430">
                  <c:v>269.45</c:v>
                </c:pt>
                <c:pt idx="1431">
                  <c:v>269.5</c:v>
                </c:pt>
                <c:pt idx="1432">
                  <c:v>269.55</c:v>
                </c:pt>
                <c:pt idx="1433">
                  <c:v>269.60000000000002</c:v>
                </c:pt>
                <c:pt idx="1434">
                  <c:v>269.64999999999998</c:v>
                </c:pt>
                <c:pt idx="1435">
                  <c:v>269.69</c:v>
                </c:pt>
                <c:pt idx="1436">
                  <c:v>269.74</c:v>
                </c:pt>
                <c:pt idx="1437">
                  <c:v>269.77999999999969</c:v>
                </c:pt>
                <c:pt idx="1438">
                  <c:v>269.82</c:v>
                </c:pt>
                <c:pt idx="1439">
                  <c:v>269.86</c:v>
                </c:pt>
                <c:pt idx="1440">
                  <c:v>269.89999999999969</c:v>
                </c:pt>
                <c:pt idx="1441">
                  <c:v>269.94</c:v>
                </c:pt>
                <c:pt idx="1442">
                  <c:v>269.97999999999894</c:v>
                </c:pt>
                <c:pt idx="1443">
                  <c:v>270.01</c:v>
                </c:pt>
                <c:pt idx="1444">
                  <c:v>270.05</c:v>
                </c:pt>
                <c:pt idx="1445">
                  <c:v>270.08</c:v>
                </c:pt>
                <c:pt idx="1446">
                  <c:v>270.11</c:v>
                </c:pt>
                <c:pt idx="1447">
                  <c:v>270.14000000000038</c:v>
                </c:pt>
                <c:pt idx="1448">
                  <c:v>270.16000000000008</c:v>
                </c:pt>
                <c:pt idx="1449">
                  <c:v>270.19</c:v>
                </c:pt>
                <c:pt idx="1450">
                  <c:v>270.20999999999964</c:v>
                </c:pt>
                <c:pt idx="1451">
                  <c:v>270.22999999999894</c:v>
                </c:pt>
                <c:pt idx="1452">
                  <c:v>270.25</c:v>
                </c:pt>
                <c:pt idx="1453">
                  <c:v>270.27</c:v>
                </c:pt>
                <c:pt idx="1454">
                  <c:v>270.28999999999894</c:v>
                </c:pt>
                <c:pt idx="1455">
                  <c:v>270.3</c:v>
                </c:pt>
                <c:pt idx="1456">
                  <c:v>270.32</c:v>
                </c:pt>
                <c:pt idx="1457">
                  <c:v>270.33</c:v>
                </c:pt>
                <c:pt idx="1458">
                  <c:v>270.33999999999969</c:v>
                </c:pt>
                <c:pt idx="1459">
                  <c:v>270.33999999999969</c:v>
                </c:pt>
                <c:pt idx="1460">
                  <c:v>270.35000000000002</c:v>
                </c:pt>
                <c:pt idx="1461">
                  <c:v>270.35000000000002</c:v>
                </c:pt>
                <c:pt idx="1462">
                  <c:v>270.35000000000002</c:v>
                </c:pt>
                <c:pt idx="1463">
                  <c:v>270.35000000000002</c:v>
                </c:pt>
                <c:pt idx="1464">
                  <c:v>270.35000000000002</c:v>
                </c:pt>
                <c:pt idx="1465">
                  <c:v>270.33999999999969</c:v>
                </c:pt>
                <c:pt idx="1466">
                  <c:v>270.33</c:v>
                </c:pt>
                <c:pt idx="1467">
                  <c:v>270.32</c:v>
                </c:pt>
                <c:pt idx="1468">
                  <c:v>270.31</c:v>
                </c:pt>
                <c:pt idx="1469">
                  <c:v>270.3</c:v>
                </c:pt>
                <c:pt idx="1470">
                  <c:v>270.27999999999969</c:v>
                </c:pt>
                <c:pt idx="1471">
                  <c:v>270.26</c:v>
                </c:pt>
                <c:pt idx="1472">
                  <c:v>270.24</c:v>
                </c:pt>
                <c:pt idx="1473">
                  <c:v>270.20999999999964</c:v>
                </c:pt>
                <c:pt idx="1474">
                  <c:v>270.19</c:v>
                </c:pt>
                <c:pt idx="1475">
                  <c:v>270.16000000000008</c:v>
                </c:pt>
                <c:pt idx="1476">
                  <c:v>270.13</c:v>
                </c:pt>
                <c:pt idx="1477">
                  <c:v>270.08999999999969</c:v>
                </c:pt>
                <c:pt idx="1478">
                  <c:v>270.05</c:v>
                </c:pt>
                <c:pt idx="1479">
                  <c:v>270.02</c:v>
                </c:pt>
                <c:pt idx="1480">
                  <c:v>269.97000000000003</c:v>
                </c:pt>
                <c:pt idx="1481">
                  <c:v>269.92999999999893</c:v>
                </c:pt>
                <c:pt idx="1482">
                  <c:v>269.88</c:v>
                </c:pt>
                <c:pt idx="1483">
                  <c:v>269.83</c:v>
                </c:pt>
                <c:pt idx="1484">
                  <c:v>269.77999999999969</c:v>
                </c:pt>
                <c:pt idx="1485">
                  <c:v>269.72000000000003</c:v>
                </c:pt>
                <c:pt idx="1486">
                  <c:v>269.67</c:v>
                </c:pt>
                <c:pt idx="1487">
                  <c:v>269.60000000000002</c:v>
                </c:pt>
                <c:pt idx="1488">
                  <c:v>269.54000000000002</c:v>
                </c:pt>
                <c:pt idx="1489">
                  <c:v>269.47000000000003</c:v>
                </c:pt>
                <c:pt idx="1490">
                  <c:v>269.41000000000003</c:v>
                </c:pt>
                <c:pt idx="1491">
                  <c:v>269.33</c:v>
                </c:pt>
                <c:pt idx="1492">
                  <c:v>269.26</c:v>
                </c:pt>
                <c:pt idx="1493">
                  <c:v>269.18</c:v>
                </c:pt>
                <c:pt idx="1494">
                  <c:v>269.10000000000002</c:v>
                </c:pt>
                <c:pt idx="1495">
                  <c:v>269.02</c:v>
                </c:pt>
                <c:pt idx="1496">
                  <c:v>268.92999999999893</c:v>
                </c:pt>
                <c:pt idx="1497">
                  <c:v>268.83999999999969</c:v>
                </c:pt>
                <c:pt idx="1498">
                  <c:v>268.75</c:v>
                </c:pt>
                <c:pt idx="1499">
                  <c:v>268.66000000000008</c:v>
                </c:pt>
                <c:pt idx="1500">
                  <c:v>268.56</c:v>
                </c:pt>
                <c:pt idx="1501">
                  <c:v>268.45999999999964</c:v>
                </c:pt>
                <c:pt idx="1502">
                  <c:v>268.36</c:v>
                </c:pt>
                <c:pt idx="1503">
                  <c:v>268.25</c:v>
                </c:pt>
                <c:pt idx="1504">
                  <c:v>268.14000000000038</c:v>
                </c:pt>
                <c:pt idx="1505">
                  <c:v>268.02999999999969</c:v>
                </c:pt>
                <c:pt idx="1506">
                  <c:v>267.91000000000003</c:v>
                </c:pt>
                <c:pt idx="1507">
                  <c:v>267.78999999999894</c:v>
                </c:pt>
                <c:pt idx="1508">
                  <c:v>267.67</c:v>
                </c:pt>
                <c:pt idx="1509">
                  <c:v>267.55</c:v>
                </c:pt>
                <c:pt idx="1510">
                  <c:v>267.41999999999899</c:v>
                </c:pt>
                <c:pt idx="1511">
                  <c:v>267.28999999999894</c:v>
                </c:pt>
                <c:pt idx="1512">
                  <c:v>267.16000000000008</c:v>
                </c:pt>
                <c:pt idx="1513">
                  <c:v>267.02</c:v>
                </c:pt>
                <c:pt idx="1514">
                  <c:v>266.88</c:v>
                </c:pt>
                <c:pt idx="1515">
                  <c:v>266.74</c:v>
                </c:pt>
                <c:pt idx="1516">
                  <c:v>266.58999999999969</c:v>
                </c:pt>
                <c:pt idx="1517">
                  <c:v>266.44</c:v>
                </c:pt>
                <c:pt idx="1518">
                  <c:v>266.27999999999969</c:v>
                </c:pt>
                <c:pt idx="1519">
                  <c:v>266.12</c:v>
                </c:pt>
                <c:pt idx="1520">
                  <c:v>265.95999999999964</c:v>
                </c:pt>
                <c:pt idx="1521">
                  <c:v>265.8</c:v>
                </c:pt>
                <c:pt idx="1522">
                  <c:v>265.63</c:v>
                </c:pt>
                <c:pt idx="1523">
                  <c:v>265.45</c:v>
                </c:pt>
                <c:pt idx="1524">
                  <c:v>265.27999999999969</c:v>
                </c:pt>
                <c:pt idx="1525">
                  <c:v>265.10000000000002</c:v>
                </c:pt>
                <c:pt idx="1526">
                  <c:v>264.91000000000003</c:v>
                </c:pt>
                <c:pt idx="1527">
                  <c:v>264.72000000000003</c:v>
                </c:pt>
                <c:pt idx="1528">
                  <c:v>264.52</c:v>
                </c:pt>
                <c:pt idx="1529">
                  <c:v>264.32</c:v>
                </c:pt>
                <c:pt idx="1530">
                  <c:v>264.12</c:v>
                </c:pt>
                <c:pt idx="1531">
                  <c:v>263.91000000000003</c:v>
                </c:pt>
                <c:pt idx="1532">
                  <c:v>263.69</c:v>
                </c:pt>
                <c:pt idx="1533">
                  <c:v>263.47000000000003</c:v>
                </c:pt>
                <c:pt idx="1534">
                  <c:v>263.25</c:v>
                </c:pt>
                <c:pt idx="1535">
                  <c:v>263.01</c:v>
                </c:pt>
                <c:pt idx="1536">
                  <c:v>262.77999999999969</c:v>
                </c:pt>
                <c:pt idx="1537">
                  <c:v>262.52999999999969</c:v>
                </c:pt>
                <c:pt idx="1538">
                  <c:v>262.27999999999969</c:v>
                </c:pt>
                <c:pt idx="1539">
                  <c:v>262.02</c:v>
                </c:pt>
                <c:pt idx="1540">
                  <c:v>261.76</c:v>
                </c:pt>
                <c:pt idx="1541">
                  <c:v>261.48999999999899</c:v>
                </c:pt>
                <c:pt idx="1542">
                  <c:v>261.20999999999964</c:v>
                </c:pt>
                <c:pt idx="1543">
                  <c:v>260.91999999999899</c:v>
                </c:pt>
                <c:pt idx="1544">
                  <c:v>260.63</c:v>
                </c:pt>
                <c:pt idx="1545">
                  <c:v>260.32</c:v>
                </c:pt>
                <c:pt idx="1546">
                  <c:v>260.01</c:v>
                </c:pt>
                <c:pt idx="1547">
                  <c:v>259.69</c:v>
                </c:pt>
                <c:pt idx="1548">
                  <c:v>259.36</c:v>
                </c:pt>
                <c:pt idx="1549">
                  <c:v>259.02</c:v>
                </c:pt>
                <c:pt idx="1550">
                  <c:v>258.68</c:v>
                </c:pt>
                <c:pt idx="1551">
                  <c:v>258.32</c:v>
                </c:pt>
                <c:pt idx="1552">
                  <c:v>257.95</c:v>
                </c:pt>
                <c:pt idx="1553">
                  <c:v>257.57</c:v>
                </c:pt>
                <c:pt idx="1554">
                  <c:v>257.17</c:v>
                </c:pt>
                <c:pt idx="1555">
                  <c:v>256.77</c:v>
                </c:pt>
                <c:pt idx="1556">
                  <c:v>256.35000000000002</c:v>
                </c:pt>
                <c:pt idx="1557">
                  <c:v>255.93</c:v>
                </c:pt>
                <c:pt idx="1558">
                  <c:v>255.48000000000027</c:v>
                </c:pt>
                <c:pt idx="1559">
                  <c:v>255.03</c:v>
                </c:pt>
                <c:pt idx="1560">
                  <c:v>254.56</c:v>
                </c:pt>
                <c:pt idx="1561">
                  <c:v>254.08</c:v>
                </c:pt>
                <c:pt idx="1562">
                  <c:v>253.58</c:v>
                </c:pt>
                <c:pt idx="1563">
                  <c:v>253.06</c:v>
                </c:pt>
                <c:pt idx="1564">
                  <c:v>252.53</c:v>
                </c:pt>
                <c:pt idx="1565">
                  <c:v>251.99</c:v>
                </c:pt>
                <c:pt idx="1566">
                  <c:v>251.42000000000004</c:v>
                </c:pt>
                <c:pt idx="1567">
                  <c:v>250.84</c:v>
                </c:pt>
                <c:pt idx="1568">
                  <c:v>250.23999999999998</c:v>
                </c:pt>
                <c:pt idx="1569">
                  <c:v>249.62</c:v>
                </c:pt>
                <c:pt idx="1570">
                  <c:v>248.98000000000027</c:v>
                </c:pt>
                <c:pt idx="1571">
                  <c:v>248.32000000000085</c:v>
                </c:pt>
                <c:pt idx="1572">
                  <c:v>247.64</c:v>
                </c:pt>
                <c:pt idx="1573">
                  <c:v>246.93</c:v>
                </c:pt>
                <c:pt idx="1574">
                  <c:v>246.2</c:v>
                </c:pt>
                <c:pt idx="1575">
                  <c:v>245.45000000000007</c:v>
                </c:pt>
                <c:pt idx="1576">
                  <c:v>244.68</c:v>
                </c:pt>
                <c:pt idx="1577">
                  <c:v>243.88000000000085</c:v>
                </c:pt>
                <c:pt idx="1578">
                  <c:v>243.06</c:v>
                </c:pt>
                <c:pt idx="1579">
                  <c:v>242.22</c:v>
                </c:pt>
                <c:pt idx="1580">
                  <c:v>241.35000000000085</c:v>
                </c:pt>
                <c:pt idx="1581">
                  <c:v>240.46</c:v>
                </c:pt>
                <c:pt idx="1582">
                  <c:v>239.55</c:v>
                </c:pt>
                <c:pt idx="1583">
                  <c:v>238.6</c:v>
                </c:pt>
                <c:pt idx="1584">
                  <c:v>237.60999999999999</c:v>
                </c:pt>
                <c:pt idx="1585">
                  <c:v>236.53</c:v>
                </c:pt>
                <c:pt idx="1586">
                  <c:v>235.3</c:v>
                </c:pt>
                <c:pt idx="1587">
                  <c:v>233.8</c:v>
                </c:pt>
                <c:pt idx="1588">
                  <c:v>232.66</c:v>
                </c:pt>
                <c:pt idx="1589">
                  <c:v>233.83</c:v>
                </c:pt>
                <c:pt idx="1590">
                  <c:v>235.32000000000085</c:v>
                </c:pt>
                <c:pt idx="1591">
                  <c:v>236.55</c:v>
                </c:pt>
                <c:pt idx="1592">
                  <c:v>237.60999999999999</c:v>
                </c:pt>
                <c:pt idx="1593">
                  <c:v>238.6</c:v>
                </c:pt>
                <c:pt idx="1594">
                  <c:v>239.54</c:v>
                </c:pt>
                <c:pt idx="1595">
                  <c:v>240.45000000000007</c:v>
                </c:pt>
                <c:pt idx="1596">
                  <c:v>241.33</c:v>
                </c:pt>
                <c:pt idx="1597">
                  <c:v>242.19</c:v>
                </c:pt>
                <c:pt idx="1598">
                  <c:v>243.03</c:v>
                </c:pt>
                <c:pt idx="1599">
                  <c:v>243.84</c:v>
                </c:pt>
                <c:pt idx="1600">
                  <c:v>244.63</c:v>
                </c:pt>
                <c:pt idx="1601">
                  <c:v>245.39000000000001</c:v>
                </c:pt>
                <c:pt idx="1602">
                  <c:v>246.13</c:v>
                </c:pt>
                <c:pt idx="1603">
                  <c:v>246.85000000000085</c:v>
                </c:pt>
                <c:pt idx="1604">
                  <c:v>247.55</c:v>
                </c:pt>
                <c:pt idx="1605">
                  <c:v>248.22</c:v>
                </c:pt>
                <c:pt idx="1606">
                  <c:v>248.87</c:v>
                </c:pt>
                <c:pt idx="1607">
                  <c:v>249.5</c:v>
                </c:pt>
                <c:pt idx="1608">
                  <c:v>250.10999999999999</c:v>
                </c:pt>
                <c:pt idx="1609">
                  <c:v>250.7</c:v>
                </c:pt>
                <c:pt idx="1610">
                  <c:v>251.26999999999998</c:v>
                </c:pt>
                <c:pt idx="1611">
                  <c:v>251.82000000000085</c:v>
                </c:pt>
                <c:pt idx="1612">
                  <c:v>252.36</c:v>
                </c:pt>
                <c:pt idx="1613">
                  <c:v>252.87</c:v>
                </c:pt>
                <c:pt idx="1614">
                  <c:v>253.38000000000085</c:v>
                </c:pt>
                <c:pt idx="1615">
                  <c:v>253.86</c:v>
                </c:pt>
                <c:pt idx="1616">
                  <c:v>254.34</c:v>
                </c:pt>
                <c:pt idx="1617">
                  <c:v>254.79</c:v>
                </c:pt>
                <c:pt idx="1618">
                  <c:v>255.23999999999998</c:v>
                </c:pt>
                <c:pt idx="1619">
                  <c:v>255.67</c:v>
                </c:pt>
                <c:pt idx="1620">
                  <c:v>256.08</c:v>
                </c:pt>
                <c:pt idx="1621">
                  <c:v>256.48999999999899</c:v>
                </c:pt>
                <c:pt idx="1622">
                  <c:v>256.88</c:v>
                </c:pt>
                <c:pt idx="1623">
                  <c:v>257.26</c:v>
                </c:pt>
                <c:pt idx="1624">
                  <c:v>257.63</c:v>
                </c:pt>
                <c:pt idx="1625">
                  <c:v>257.98999999999899</c:v>
                </c:pt>
                <c:pt idx="1626">
                  <c:v>258.33</c:v>
                </c:pt>
                <c:pt idx="1627">
                  <c:v>258.67</c:v>
                </c:pt>
                <c:pt idx="1628">
                  <c:v>259</c:v>
                </c:pt>
                <c:pt idx="1629">
                  <c:v>259.32</c:v>
                </c:pt>
                <c:pt idx="1630">
                  <c:v>259.62</c:v>
                </c:pt>
                <c:pt idx="1631">
                  <c:v>259.91999999999899</c:v>
                </c:pt>
                <c:pt idx="1632">
                  <c:v>260.20999999999964</c:v>
                </c:pt>
                <c:pt idx="1633">
                  <c:v>260.5</c:v>
                </c:pt>
                <c:pt idx="1634">
                  <c:v>260.77</c:v>
                </c:pt>
                <c:pt idx="1635">
                  <c:v>261.04000000000002</c:v>
                </c:pt>
                <c:pt idx="1636">
                  <c:v>261.3</c:v>
                </c:pt>
                <c:pt idx="1637">
                  <c:v>261.55</c:v>
                </c:pt>
                <c:pt idx="1638">
                  <c:v>261.8</c:v>
                </c:pt>
                <c:pt idx="1639">
                  <c:v>262.02999999999969</c:v>
                </c:pt>
                <c:pt idx="1640">
                  <c:v>262.27</c:v>
                </c:pt>
                <c:pt idx="1641">
                  <c:v>262.48999999999899</c:v>
                </c:pt>
                <c:pt idx="1642">
                  <c:v>262.70999999999964</c:v>
                </c:pt>
                <c:pt idx="1643">
                  <c:v>262.92999999999893</c:v>
                </c:pt>
                <c:pt idx="1644">
                  <c:v>263.14000000000038</c:v>
                </c:pt>
                <c:pt idx="1645">
                  <c:v>263.33999999999969</c:v>
                </c:pt>
                <c:pt idx="1646">
                  <c:v>263.54000000000002</c:v>
                </c:pt>
                <c:pt idx="1647">
                  <c:v>263.72999999999894</c:v>
                </c:pt>
                <c:pt idx="1648">
                  <c:v>263.91999999999899</c:v>
                </c:pt>
                <c:pt idx="1649">
                  <c:v>264.10000000000002</c:v>
                </c:pt>
                <c:pt idx="1650">
                  <c:v>264.27999999999969</c:v>
                </c:pt>
                <c:pt idx="1651">
                  <c:v>264.45</c:v>
                </c:pt>
                <c:pt idx="1652">
                  <c:v>264.62</c:v>
                </c:pt>
                <c:pt idx="1653">
                  <c:v>264.78999999999894</c:v>
                </c:pt>
                <c:pt idx="1654">
                  <c:v>264.95</c:v>
                </c:pt>
                <c:pt idx="1655">
                  <c:v>265.10000000000002</c:v>
                </c:pt>
                <c:pt idx="1656">
                  <c:v>265.26</c:v>
                </c:pt>
                <c:pt idx="1657">
                  <c:v>265.41000000000003</c:v>
                </c:pt>
                <c:pt idx="1658">
                  <c:v>265.55</c:v>
                </c:pt>
                <c:pt idx="1659">
                  <c:v>265.69</c:v>
                </c:pt>
                <c:pt idx="1660">
                  <c:v>265.83</c:v>
                </c:pt>
                <c:pt idx="1661">
                  <c:v>265.97000000000003</c:v>
                </c:pt>
                <c:pt idx="1662">
                  <c:v>266.10000000000002</c:v>
                </c:pt>
                <c:pt idx="1663">
                  <c:v>266.22999999999894</c:v>
                </c:pt>
                <c:pt idx="1664">
                  <c:v>266.35000000000002</c:v>
                </c:pt>
                <c:pt idx="1665">
                  <c:v>266.47999999999894</c:v>
                </c:pt>
                <c:pt idx="1666">
                  <c:v>266.60000000000002</c:v>
                </c:pt>
                <c:pt idx="1667">
                  <c:v>266.70999999999964</c:v>
                </c:pt>
                <c:pt idx="1668">
                  <c:v>266.83</c:v>
                </c:pt>
                <c:pt idx="1669">
                  <c:v>266.94</c:v>
                </c:pt>
                <c:pt idx="1670">
                  <c:v>267.04000000000002</c:v>
                </c:pt>
                <c:pt idx="1671">
                  <c:v>267.14999999999998</c:v>
                </c:pt>
                <c:pt idx="1672">
                  <c:v>267.25</c:v>
                </c:pt>
                <c:pt idx="1673">
                  <c:v>267.35000000000002</c:v>
                </c:pt>
                <c:pt idx="1674">
                  <c:v>267.45</c:v>
                </c:pt>
                <c:pt idx="1675">
                  <c:v>267.55</c:v>
                </c:pt>
                <c:pt idx="1676">
                  <c:v>267.64000000000038</c:v>
                </c:pt>
                <c:pt idx="1677">
                  <c:v>267.72999999999894</c:v>
                </c:pt>
                <c:pt idx="1678">
                  <c:v>267.82</c:v>
                </c:pt>
                <c:pt idx="1679">
                  <c:v>267.89999999999969</c:v>
                </c:pt>
                <c:pt idx="1680">
                  <c:v>267.98999999999899</c:v>
                </c:pt>
                <c:pt idx="1681">
                  <c:v>268.07</c:v>
                </c:pt>
                <c:pt idx="1682">
                  <c:v>268.14999999999998</c:v>
                </c:pt>
                <c:pt idx="1683">
                  <c:v>268.22999999999894</c:v>
                </c:pt>
                <c:pt idx="1684">
                  <c:v>268.3</c:v>
                </c:pt>
                <c:pt idx="1685">
                  <c:v>268.37</c:v>
                </c:pt>
                <c:pt idx="1686">
                  <c:v>268.44</c:v>
                </c:pt>
                <c:pt idx="1687">
                  <c:v>268.51</c:v>
                </c:pt>
                <c:pt idx="1688">
                  <c:v>268.58</c:v>
                </c:pt>
                <c:pt idx="1689">
                  <c:v>268.64999999999998</c:v>
                </c:pt>
                <c:pt idx="1690">
                  <c:v>268.70999999999964</c:v>
                </c:pt>
                <c:pt idx="1691">
                  <c:v>268.77</c:v>
                </c:pt>
                <c:pt idx="1692">
                  <c:v>268.83</c:v>
                </c:pt>
                <c:pt idx="1693">
                  <c:v>268.89</c:v>
                </c:pt>
                <c:pt idx="1694">
                  <c:v>268.94</c:v>
                </c:pt>
                <c:pt idx="1695">
                  <c:v>269</c:v>
                </c:pt>
                <c:pt idx="1696">
                  <c:v>269.05</c:v>
                </c:pt>
                <c:pt idx="1697">
                  <c:v>269.10000000000002</c:v>
                </c:pt>
                <c:pt idx="1698">
                  <c:v>269.14999999999998</c:v>
                </c:pt>
                <c:pt idx="1699">
                  <c:v>269.2</c:v>
                </c:pt>
                <c:pt idx="1700">
                  <c:v>269.25</c:v>
                </c:pt>
                <c:pt idx="1701">
                  <c:v>269.28999999999894</c:v>
                </c:pt>
                <c:pt idx="1702">
                  <c:v>269.33999999999969</c:v>
                </c:pt>
                <c:pt idx="1703">
                  <c:v>269.38</c:v>
                </c:pt>
                <c:pt idx="1704">
                  <c:v>269.41999999999899</c:v>
                </c:pt>
                <c:pt idx="1705">
                  <c:v>269.45999999999964</c:v>
                </c:pt>
                <c:pt idx="1706">
                  <c:v>269.5</c:v>
                </c:pt>
                <c:pt idx="1707">
                  <c:v>269.52999999999969</c:v>
                </c:pt>
                <c:pt idx="1708">
                  <c:v>269.57</c:v>
                </c:pt>
                <c:pt idx="1709">
                  <c:v>269.60000000000002</c:v>
                </c:pt>
                <c:pt idx="1710">
                  <c:v>269.64000000000038</c:v>
                </c:pt>
                <c:pt idx="1711">
                  <c:v>269.67</c:v>
                </c:pt>
                <c:pt idx="1712">
                  <c:v>269.7</c:v>
                </c:pt>
                <c:pt idx="1713">
                  <c:v>269.72999999999894</c:v>
                </c:pt>
                <c:pt idx="1714">
                  <c:v>269.76</c:v>
                </c:pt>
                <c:pt idx="1715">
                  <c:v>269.78999999999894</c:v>
                </c:pt>
                <c:pt idx="1716">
                  <c:v>269.81</c:v>
                </c:pt>
                <c:pt idx="1717">
                  <c:v>269.83999999999969</c:v>
                </c:pt>
                <c:pt idx="1718">
                  <c:v>269.86</c:v>
                </c:pt>
                <c:pt idx="1719">
                  <c:v>269.89</c:v>
                </c:pt>
                <c:pt idx="1720">
                  <c:v>269.91000000000003</c:v>
                </c:pt>
                <c:pt idx="1721">
                  <c:v>269.92999999999893</c:v>
                </c:pt>
                <c:pt idx="1722">
                  <c:v>269.95</c:v>
                </c:pt>
                <c:pt idx="1723">
                  <c:v>269.97000000000003</c:v>
                </c:pt>
                <c:pt idx="1724">
                  <c:v>269.98999999999899</c:v>
                </c:pt>
                <c:pt idx="1725">
                  <c:v>270.01</c:v>
                </c:pt>
                <c:pt idx="1726">
                  <c:v>270.02</c:v>
                </c:pt>
                <c:pt idx="1727">
                  <c:v>270.04000000000002</c:v>
                </c:pt>
                <c:pt idx="1728">
                  <c:v>270.06</c:v>
                </c:pt>
                <c:pt idx="1729">
                  <c:v>270.07</c:v>
                </c:pt>
                <c:pt idx="1730">
                  <c:v>270.08999999999969</c:v>
                </c:pt>
                <c:pt idx="1731">
                  <c:v>270.10000000000002</c:v>
                </c:pt>
                <c:pt idx="1732">
                  <c:v>270.11</c:v>
                </c:pt>
                <c:pt idx="1733">
                  <c:v>270.13</c:v>
                </c:pt>
                <c:pt idx="1734">
                  <c:v>270.14000000000038</c:v>
                </c:pt>
                <c:pt idx="1735">
                  <c:v>270.14999999999998</c:v>
                </c:pt>
                <c:pt idx="1736">
                  <c:v>270.16000000000008</c:v>
                </c:pt>
                <c:pt idx="1737">
                  <c:v>270.17</c:v>
                </c:pt>
                <c:pt idx="1738">
                  <c:v>270.18</c:v>
                </c:pt>
                <c:pt idx="1739">
                  <c:v>270.19</c:v>
                </c:pt>
                <c:pt idx="1740">
                  <c:v>270.2</c:v>
                </c:pt>
                <c:pt idx="1741">
                  <c:v>270.20999999999964</c:v>
                </c:pt>
                <c:pt idx="1742">
                  <c:v>270.20999999999964</c:v>
                </c:pt>
                <c:pt idx="1743">
                  <c:v>270.22000000000003</c:v>
                </c:pt>
                <c:pt idx="1744">
                  <c:v>270.22999999999894</c:v>
                </c:pt>
                <c:pt idx="1745">
                  <c:v>270.22999999999894</c:v>
                </c:pt>
                <c:pt idx="1746">
                  <c:v>270.24</c:v>
                </c:pt>
                <c:pt idx="1747">
                  <c:v>270.25</c:v>
                </c:pt>
                <c:pt idx="1748">
                  <c:v>270.25</c:v>
                </c:pt>
                <c:pt idx="1749">
                  <c:v>270.26</c:v>
                </c:pt>
                <c:pt idx="1750">
                  <c:v>270.26</c:v>
                </c:pt>
                <c:pt idx="1751">
                  <c:v>270.26</c:v>
                </c:pt>
                <c:pt idx="1752">
                  <c:v>270.27</c:v>
                </c:pt>
                <c:pt idx="1753">
                  <c:v>270.27</c:v>
                </c:pt>
                <c:pt idx="1754">
                  <c:v>270.27</c:v>
                </c:pt>
                <c:pt idx="1755">
                  <c:v>270.27999999999969</c:v>
                </c:pt>
                <c:pt idx="1756">
                  <c:v>270.27999999999969</c:v>
                </c:pt>
                <c:pt idx="1757">
                  <c:v>270.27999999999969</c:v>
                </c:pt>
                <c:pt idx="1758">
                  <c:v>270.27999999999969</c:v>
                </c:pt>
                <c:pt idx="1759">
                  <c:v>270.28999999999894</c:v>
                </c:pt>
                <c:pt idx="1760">
                  <c:v>270.28999999999894</c:v>
                </c:pt>
                <c:pt idx="1761">
                  <c:v>270.28999999999894</c:v>
                </c:pt>
                <c:pt idx="1762">
                  <c:v>270.28999999999894</c:v>
                </c:pt>
                <c:pt idx="1763">
                  <c:v>270.28999999999894</c:v>
                </c:pt>
                <c:pt idx="1764">
                  <c:v>270.28999999999894</c:v>
                </c:pt>
                <c:pt idx="1765">
                  <c:v>270.28999999999894</c:v>
                </c:pt>
                <c:pt idx="1766">
                  <c:v>270.28999999999894</c:v>
                </c:pt>
                <c:pt idx="1767">
                  <c:v>270.28999999999894</c:v>
                </c:pt>
                <c:pt idx="1768">
                  <c:v>270.28999999999894</c:v>
                </c:pt>
                <c:pt idx="1769">
                  <c:v>270.28999999999894</c:v>
                </c:pt>
                <c:pt idx="1770">
                  <c:v>270.28999999999894</c:v>
                </c:pt>
                <c:pt idx="1771">
                  <c:v>270.28999999999894</c:v>
                </c:pt>
                <c:pt idx="1772">
                  <c:v>270.28999999999894</c:v>
                </c:pt>
                <c:pt idx="1773">
                  <c:v>270.28999999999894</c:v>
                </c:pt>
                <c:pt idx="1774">
                  <c:v>270.28999999999894</c:v>
                </c:pt>
                <c:pt idx="1775">
                  <c:v>270.28999999999894</c:v>
                </c:pt>
                <c:pt idx="1776">
                  <c:v>270.28999999999894</c:v>
                </c:pt>
                <c:pt idx="1777">
                  <c:v>270.28999999999894</c:v>
                </c:pt>
                <c:pt idx="1778">
                  <c:v>270.28999999999894</c:v>
                </c:pt>
                <c:pt idx="1779">
                  <c:v>270.28999999999894</c:v>
                </c:pt>
                <c:pt idx="1780">
                  <c:v>270.28999999999894</c:v>
                </c:pt>
                <c:pt idx="1781">
                  <c:v>270.28999999999894</c:v>
                </c:pt>
                <c:pt idx="1782">
                  <c:v>270.27999999999969</c:v>
                </c:pt>
                <c:pt idx="1783">
                  <c:v>270.27999999999969</c:v>
                </c:pt>
                <c:pt idx="1784">
                  <c:v>270.27999999999969</c:v>
                </c:pt>
                <c:pt idx="1785">
                  <c:v>270.27999999999969</c:v>
                </c:pt>
                <c:pt idx="1786">
                  <c:v>270.27999999999969</c:v>
                </c:pt>
                <c:pt idx="1787">
                  <c:v>270.27999999999969</c:v>
                </c:pt>
                <c:pt idx="1788">
                  <c:v>270.27</c:v>
                </c:pt>
                <c:pt idx="1789">
                  <c:v>270.27</c:v>
                </c:pt>
                <c:pt idx="1790">
                  <c:v>270.27</c:v>
                </c:pt>
                <c:pt idx="1791">
                  <c:v>270.27</c:v>
                </c:pt>
                <c:pt idx="1792">
                  <c:v>270.27</c:v>
                </c:pt>
                <c:pt idx="1793">
                  <c:v>270.27</c:v>
                </c:pt>
                <c:pt idx="1794">
                  <c:v>270.26</c:v>
                </c:pt>
                <c:pt idx="1795">
                  <c:v>270.26</c:v>
                </c:pt>
                <c:pt idx="1796">
                  <c:v>270.26</c:v>
                </c:pt>
                <c:pt idx="1797">
                  <c:v>270.26</c:v>
                </c:pt>
                <c:pt idx="1798">
                  <c:v>270.26</c:v>
                </c:pt>
                <c:pt idx="1799">
                  <c:v>270.25</c:v>
                </c:pt>
                <c:pt idx="1800">
                  <c:v>270.25</c:v>
                </c:pt>
                <c:pt idx="1801">
                  <c:v>270.25</c:v>
                </c:pt>
                <c:pt idx="1802">
                  <c:v>270.25</c:v>
                </c:pt>
                <c:pt idx="1803">
                  <c:v>270.25</c:v>
                </c:pt>
                <c:pt idx="1804">
                  <c:v>270.25</c:v>
                </c:pt>
                <c:pt idx="1805">
                  <c:v>270.24</c:v>
                </c:pt>
                <c:pt idx="1806">
                  <c:v>270.24</c:v>
                </c:pt>
                <c:pt idx="1807">
                  <c:v>270.24</c:v>
                </c:pt>
                <c:pt idx="1808">
                  <c:v>270.24</c:v>
                </c:pt>
                <c:pt idx="1809">
                  <c:v>270.24</c:v>
                </c:pt>
                <c:pt idx="1810">
                  <c:v>270.22999999999894</c:v>
                </c:pt>
                <c:pt idx="1811">
                  <c:v>270.22999999999894</c:v>
                </c:pt>
                <c:pt idx="1812">
                  <c:v>270.22999999999894</c:v>
                </c:pt>
                <c:pt idx="1813">
                  <c:v>270.22999999999894</c:v>
                </c:pt>
                <c:pt idx="1814">
                  <c:v>270.22999999999894</c:v>
                </c:pt>
                <c:pt idx="1815">
                  <c:v>270.22000000000003</c:v>
                </c:pt>
                <c:pt idx="1816">
                  <c:v>270.22000000000003</c:v>
                </c:pt>
                <c:pt idx="1817">
                  <c:v>270.22000000000003</c:v>
                </c:pt>
                <c:pt idx="1818">
                  <c:v>270.22000000000003</c:v>
                </c:pt>
                <c:pt idx="1819">
                  <c:v>270.22000000000003</c:v>
                </c:pt>
                <c:pt idx="1820">
                  <c:v>270.22000000000003</c:v>
                </c:pt>
                <c:pt idx="1821">
                  <c:v>270.20999999999964</c:v>
                </c:pt>
                <c:pt idx="1822">
                  <c:v>270.20999999999964</c:v>
                </c:pt>
                <c:pt idx="1823">
                  <c:v>270.20999999999964</c:v>
                </c:pt>
                <c:pt idx="1824">
                  <c:v>270.20999999999964</c:v>
                </c:pt>
                <c:pt idx="1825">
                  <c:v>270.20999999999964</c:v>
                </c:pt>
                <c:pt idx="1826">
                  <c:v>270.20999999999964</c:v>
                </c:pt>
                <c:pt idx="1827">
                  <c:v>270.20999999999964</c:v>
                </c:pt>
                <c:pt idx="1828">
                  <c:v>270.2</c:v>
                </c:pt>
                <c:pt idx="1829">
                  <c:v>270.2</c:v>
                </c:pt>
                <c:pt idx="1830">
                  <c:v>270.2</c:v>
                </c:pt>
                <c:pt idx="1831">
                  <c:v>270.2</c:v>
                </c:pt>
                <c:pt idx="1832">
                  <c:v>270.2</c:v>
                </c:pt>
                <c:pt idx="1833">
                  <c:v>270.2</c:v>
                </c:pt>
                <c:pt idx="1834">
                  <c:v>270.2</c:v>
                </c:pt>
                <c:pt idx="1835">
                  <c:v>270.19</c:v>
                </c:pt>
                <c:pt idx="1836">
                  <c:v>270.19</c:v>
                </c:pt>
                <c:pt idx="1837">
                  <c:v>270.19</c:v>
                </c:pt>
                <c:pt idx="1838">
                  <c:v>270.19</c:v>
                </c:pt>
                <c:pt idx="1839">
                  <c:v>270.19</c:v>
                </c:pt>
                <c:pt idx="1840">
                  <c:v>270.19</c:v>
                </c:pt>
                <c:pt idx="1841">
                  <c:v>270.19</c:v>
                </c:pt>
                <c:pt idx="1842">
                  <c:v>270.19</c:v>
                </c:pt>
                <c:pt idx="1843">
                  <c:v>270.19</c:v>
                </c:pt>
                <c:pt idx="1844">
                  <c:v>270.19</c:v>
                </c:pt>
                <c:pt idx="1845">
                  <c:v>270.18</c:v>
                </c:pt>
                <c:pt idx="1846">
                  <c:v>270.18</c:v>
                </c:pt>
                <c:pt idx="1847">
                  <c:v>270.18</c:v>
                </c:pt>
                <c:pt idx="1848">
                  <c:v>270.18</c:v>
                </c:pt>
                <c:pt idx="1849">
                  <c:v>270.18</c:v>
                </c:pt>
                <c:pt idx="1850">
                  <c:v>270.18</c:v>
                </c:pt>
                <c:pt idx="1851">
                  <c:v>270.18</c:v>
                </c:pt>
                <c:pt idx="1852">
                  <c:v>270.18</c:v>
                </c:pt>
                <c:pt idx="1853">
                  <c:v>270.18</c:v>
                </c:pt>
                <c:pt idx="1854">
                  <c:v>270.18</c:v>
                </c:pt>
                <c:pt idx="1855">
                  <c:v>270.18</c:v>
                </c:pt>
                <c:pt idx="1856">
                  <c:v>270.18</c:v>
                </c:pt>
                <c:pt idx="1857">
                  <c:v>270.18</c:v>
                </c:pt>
                <c:pt idx="1858">
                  <c:v>270.18</c:v>
                </c:pt>
                <c:pt idx="1859">
                  <c:v>270.17</c:v>
                </c:pt>
                <c:pt idx="1860">
                  <c:v>270.17</c:v>
                </c:pt>
                <c:pt idx="1861">
                  <c:v>270.17</c:v>
                </c:pt>
                <c:pt idx="1862">
                  <c:v>270.17</c:v>
                </c:pt>
                <c:pt idx="1863">
                  <c:v>270.17</c:v>
                </c:pt>
                <c:pt idx="1864">
                  <c:v>270.17</c:v>
                </c:pt>
                <c:pt idx="1865">
                  <c:v>270.17</c:v>
                </c:pt>
                <c:pt idx="1866">
                  <c:v>270.17</c:v>
                </c:pt>
                <c:pt idx="1867">
                  <c:v>270.17</c:v>
                </c:pt>
                <c:pt idx="1868">
                  <c:v>270.17</c:v>
                </c:pt>
                <c:pt idx="1869">
                  <c:v>270.17</c:v>
                </c:pt>
                <c:pt idx="1870">
                  <c:v>270.17</c:v>
                </c:pt>
                <c:pt idx="1871">
                  <c:v>270.17</c:v>
                </c:pt>
                <c:pt idx="1872">
                  <c:v>270.17</c:v>
                </c:pt>
                <c:pt idx="1873">
                  <c:v>270.17</c:v>
                </c:pt>
                <c:pt idx="1874">
                  <c:v>270.17</c:v>
                </c:pt>
                <c:pt idx="1875">
                  <c:v>270.17</c:v>
                </c:pt>
                <c:pt idx="1876">
                  <c:v>270.17</c:v>
                </c:pt>
                <c:pt idx="1877">
                  <c:v>270.17</c:v>
                </c:pt>
                <c:pt idx="1878">
                  <c:v>270.17</c:v>
                </c:pt>
                <c:pt idx="1879">
                  <c:v>270.17</c:v>
                </c:pt>
                <c:pt idx="1880">
                  <c:v>270.17</c:v>
                </c:pt>
                <c:pt idx="1881">
                  <c:v>270.17</c:v>
                </c:pt>
                <c:pt idx="1882">
                  <c:v>270.17</c:v>
                </c:pt>
                <c:pt idx="1883">
                  <c:v>270.17</c:v>
                </c:pt>
                <c:pt idx="1884">
                  <c:v>270.17</c:v>
                </c:pt>
                <c:pt idx="1885">
                  <c:v>270.17</c:v>
                </c:pt>
                <c:pt idx="1886">
                  <c:v>270.17</c:v>
                </c:pt>
                <c:pt idx="1887">
                  <c:v>270.17</c:v>
                </c:pt>
                <c:pt idx="1888">
                  <c:v>270.17</c:v>
                </c:pt>
                <c:pt idx="1889">
                  <c:v>270.17</c:v>
                </c:pt>
                <c:pt idx="1890">
                  <c:v>270.17</c:v>
                </c:pt>
                <c:pt idx="1891">
                  <c:v>270.17</c:v>
                </c:pt>
                <c:pt idx="1892">
                  <c:v>270.17</c:v>
                </c:pt>
                <c:pt idx="1893">
                  <c:v>270.17</c:v>
                </c:pt>
                <c:pt idx="1894">
                  <c:v>270.18</c:v>
                </c:pt>
                <c:pt idx="1895">
                  <c:v>270.18</c:v>
                </c:pt>
                <c:pt idx="1896">
                  <c:v>270.18</c:v>
                </c:pt>
                <c:pt idx="1897">
                  <c:v>270.18</c:v>
                </c:pt>
                <c:pt idx="1898">
                  <c:v>270.18</c:v>
                </c:pt>
                <c:pt idx="1899">
                  <c:v>270.18</c:v>
                </c:pt>
                <c:pt idx="1900">
                  <c:v>270.18</c:v>
                </c:pt>
                <c:pt idx="1901">
                  <c:v>270.18</c:v>
                </c:pt>
                <c:pt idx="1902">
                  <c:v>270.18</c:v>
                </c:pt>
                <c:pt idx="1903">
                  <c:v>270.18</c:v>
                </c:pt>
                <c:pt idx="1904">
                  <c:v>270.18</c:v>
                </c:pt>
                <c:pt idx="1905">
                  <c:v>270.18</c:v>
                </c:pt>
                <c:pt idx="1906">
                  <c:v>270.18</c:v>
                </c:pt>
                <c:pt idx="1907">
                  <c:v>270.18</c:v>
                </c:pt>
                <c:pt idx="1908">
                  <c:v>270.18</c:v>
                </c:pt>
                <c:pt idx="1909">
                  <c:v>270.18</c:v>
                </c:pt>
                <c:pt idx="1910">
                  <c:v>270.18</c:v>
                </c:pt>
                <c:pt idx="1911">
                  <c:v>270.18</c:v>
                </c:pt>
                <c:pt idx="1912">
                  <c:v>270.19</c:v>
                </c:pt>
                <c:pt idx="1913">
                  <c:v>270.19</c:v>
                </c:pt>
                <c:pt idx="1914">
                  <c:v>270.19</c:v>
                </c:pt>
                <c:pt idx="1915">
                  <c:v>270.19</c:v>
                </c:pt>
                <c:pt idx="1916">
                  <c:v>270.19</c:v>
                </c:pt>
                <c:pt idx="1917">
                  <c:v>270.19</c:v>
                </c:pt>
                <c:pt idx="1918">
                  <c:v>270.19</c:v>
                </c:pt>
                <c:pt idx="1919">
                  <c:v>270.19</c:v>
                </c:pt>
                <c:pt idx="1920">
                  <c:v>270.19</c:v>
                </c:pt>
                <c:pt idx="1921">
                  <c:v>270.19</c:v>
                </c:pt>
                <c:pt idx="1922">
                  <c:v>270.19</c:v>
                </c:pt>
                <c:pt idx="1923">
                  <c:v>270.19</c:v>
                </c:pt>
                <c:pt idx="1924">
                  <c:v>270.19</c:v>
                </c:pt>
                <c:pt idx="1925">
                  <c:v>270.19</c:v>
                </c:pt>
                <c:pt idx="1926">
                  <c:v>270.2</c:v>
                </c:pt>
                <c:pt idx="1927">
                  <c:v>270.2</c:v>
                </c:pt>
                <c:pt idx="1928">
                  <c:v>270.2</c:v>
                </c:pt>
                <c:pt idx="1929">
                  <c:v>270.2</c:v>
                </c:pt>
                <c:pt idx="1930">
                  <c:v>270.2</c:v>
                </c:pt>
                <c:pt idx="1931">
                  <c:v>270.2</c:v>
                </c:pt>
                <c:pt idx="1932">
                  <c:v>270.2</c:v>
                </c:pt>
                <c:pt idx="1933">
                  <c:v>270.2</c:v>
                </c:pt>
                <c:pt idx="1934">
                  <c:v>270.2</c:v>
                </c:pt>
                <c:pt idx="1935">
                  <c:v>270.2</c:v>
                </c:pt>
                <c:pt idx="1936">
                  <c:v>270.2</c:v>
                </c:pt>
                <c:pt idx="1937">
                  <c:v>270.2</c:v>
                </c:pt>
                <c:pt idx="1938">
                  <c:v>270.2</c:v>
                </c:pt>
                <c:pt idx="1939">
                  <c:v>270.20999999999964</c:v>
                </c:pt>
                <c:pt idx="1940">
                  <c:v>270.20999999999964</c:v>
                </c:pt>
                <c:pt idx="1941">
                  <c:v>270.20999999999964</c:v>
                </c:pt>
                <c:pt idx="1942">
                  <c:v>270.20999999999964</c:v>
                </c:pt>
                <c:pt idx="1943">
                  <c:v>270.20999999999964</c:v>
                </c:pt>
                <c:pt idx="1944">
                  <c:v>270.20999999999964</c:v>
                </c:pt>
                <c:pt idx="1945">
                  <c:v>270.20999999999964</c:v>
                </c:pt>
                <c:pt idx="1946">
                  <c:v>270.20999999999964</c:v>
                </c:pt>
                <c:pt idx="1947">
                  <c:v>270.20999999999964</c:v>
                </c:pt>
                <c:pt idx="1948">
                  <c:v>270.20999999999964</c:v>
                </c:pt>
                <c:pt idx="1949">
                  <c:v>270.20999999999964</c:v>
                </c:pt>
                <c:pt idx="1950">
                  <c:v>270.20999999999964</c:v>
                </c:pt>
                <c:pt idx="1951">
                  <c:v>270.22000000000003</c:v>
                </c:pt>
                <c:pt idx="1952">
                  <c:v>270.22000000000003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613-4284-9A85-B2D6E1FE6388}"/>
            </c:ext>
          </c:extLst>
        </c:ser>
        <c:ser>
          <c:idx val="2"/>
          <c:order val="2"/>
          <c:spPr>
            <a:ln w="19050">
              <a:solidFill>
                <a:srgbClr val="0070C0"/>
              </a:solidFill>
              <a:prstDash val="lgDash"/>
            </a:ln>
          </c:spPr>
          <c:marker>
            <c:symbol val="none"/>
          </c:marker>
          <c:xVal>
            <c:numRef>
              <c:f>Лист1!$A$1:$A$2252</c:f>
              <c:numCache>
                <c:formatCode>0.00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>
                  <c:v>6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6.6</c:v>
                </c:pt>
                <c:pt idx="17">
                  <c:v>6.7</c:v>
                </c:pt>
                <c:pt idx="18">
                  <c:v>6.8</c:v>
                </c:pt>
                <c:pt idx="19">
                  <c:v>6.9</c:v>
                </c:pt>
                <c:pt idx="20">
                  <c:v>7</c:v>
                </c:pt>
                <c:pt idx="21">
                  <c:v>7.1</c:v>
                </c:pt>
                <c:pt idx="22">
                  <c:v>7.2</c:v>
                </c:pt>
                <c:pt idx="23">
                  <c:v>7.3</c:v>
                </c:pt>
                <c:pt idx="24">
                  <c:v>7.4</c:v>
                </c:pt>
                <c:pt idx="25">
                  <c:v>7.5</c:v>
                </c:pt>
                <c:pt idx="26">
                  <c:v>7.6</c:v>
                </c:pt>
                <c:pt idx="27">
                  <c:v>7.7</c:v>
                </c:pt>
                <c:pt idx="28">
                  <c:v>7.8</c:v>
                </c:pt>
                <c:pt idx="29">
                  <c:v>7.9</c:v>
                </c:pt>
                <c:pt idx="30">
                  <c:v>8</c:v>
                </c:pt>
                <c:pt idx="31">
                  <c:v>8.1</c:v>
                </c:pt>
                <c:pt idx="32">
                  <c:v>8.2000000000000011</c:v>
                </c:pt>
                <c:pt idx="33">
                  <c:v>8.3000000000000007</c:v>
                </c:pt>
                <c:pt idx="34">
                  <c:v>8.4</c:v>
                </c:pt>
                <c:pt idx="35">
                  <c:v>8.5</c:v>
                </c:pt>
                <c:pt idx="36">
                  <c:v>8.6</c:v>
                </c:pt>
                <c:pt idx="37">
                  <c:v>8.7000000000000011</c:v>
                </c:pt>
                <c:pt idx="38">
                  <c:v>8.8000000000000007</c:v>
                </c:pt>
                <c:pt idx="39">
                  <c:v>8.9</c:v>
                </c:pt>
                <c:pt idx="40">
                  <c:v>9</c:v>
                </c:pt>
                <c:pt idx="41">
                  <c:v>9.1</c:v>
                </c:pt>
                <c:pt idx="42">
                  <c:v>9.2000000000000011</c:v>
                </c:pt>
                <c:pt idx="43">
                  <c:v>9.3000000000000007</c:v>
                </c:pt>
                <c:pt idx="44">
                  <c:v>9.4</c:v>
                </c:pt>
                <c:pt idx="45">
                  <c:v>9.5</c:v>
                </c:pt>
                <c:pt idx="46">
                  <c:v>9.6</c:v>
                </c:pt>
                <c:pt idx="47">
                  <c:v>9.7000000000000011</c:v>
                </c:pt>
                <c:pt idx="48">
                  <c:v>9.8000000000000007</c:v>
                </c:pt>
                <c:pt idx="49">
                  <c:v>9.9</c:v>
                </c:pt>
                <c:pt idx="50">
                  <c:v>10</c:v>
                </c:pt>
                <c:pt idx="51">
                  <c:v>10.1</c:v>
                </c:pt>
                <c:pt idx="52">
                  <c:v>10.200000000000001</c:v>
                </c:pt>
                <c:pt idx="53">
                  <c:v>10.3</c:v>
                </c:pt>
                <c:pt idx="54">
                  <c:v>10.4</c:v>
                </c:pt>
                <c:pt idx="55">
                  <c:v>10.5</c:v>
                </c:pt>
                <c:pt idx="56">
                  <c:v>10.6</c:v>
                </c:pt>
                <c:pt idx="57">
                  <c:v>10.7</c:v>
                </c:pt>
                <c:pt idx="58">
                  <c:v>10.8</c:v>
                </c:pt>
                <c:pt idx="59">
                  <c:v>10.9</c:v>
                </c:pt>
                <c:pt idx="60">
                  <c:v>11</c:v>
                </c:pt>
                <c:pt idx="61">
                  <c:v>11.1</c:v>
                </c:pt>
                <c:pt idx="62">
                  <c:v>11.2</c:v>
                </c:pt>
                <c:pt idx="63">
                  <c:v>11.3</c:v>
                </c:pt>
                <c:pt idx="64">
                  <c:v>11.4</c:v>
                </c:pt>
                <c:pt idx="65">
                  <c:v>11.5</c:v>
                </c:pt>
                <c:pt idx="66">
                  <c:v>11.6</c:v>
                </c:pt>
                <c:pt idx="67">
                  <c:v>11.7</c:v>
                </c:pt>
                <c:pt idx="68">
                  <c:v>11.8</c:v>
                </c:pt>
                <c:pt idx="69">
                  <c:v>11.9</c:v>
                </c:pt>
                <c:pt idx="70">
                  <c:v>12</c:v>
                </c:pt>
                <c:pt idx="71">
                  <c:v>12.1</c:v>
                </c:pt>
                <c:pt idx="72">
                  <c:v>12.2</c:v>
                </c:pt>
                <c:pt idx="73">
                  <c:v>12.3</c:v>
                </c:pt>
                <c:pt idx="74">
                  <c:v>12.4</c:v>
                </c:pt>
                <c:pt idx="75">
                  <c:v>12.5</c:v>
                </c:pt>
                <c:pt idx="76">
                  <c:v>12.6</c:v>
                </c:pt>
                <c:pt idx="77">
                  <c:v>12.7</c:v>
                </c:pt>
                <c:pt idx="78">
                  <c:v>12.8</c:v>
                </c:pt>
                <c:pt idx="79">
                  <c:v>12.9</c:v>
                </c:pt>
                <c:pt idx="80">
                  <c:v>13</c:v>
                </c:pt>
                <c:pt idx="81">
                  <c:v>13.1</c:v>
                </c:pt>
                <c:pt idx="82">
                  <c:v>13.2</c:v>
                </c:pt>
                <c:pt idx="83">
                  <c:v>13.3</c:v>
                </c:pt>
                <c:pt idx="84">
                  <c:v>13.4</c:v>
                </c:pt>
                <c:pt idx="85">
                  <c:v>13.5</c:v>
                </c:pt>
                <c:pt idx="86">
                  <c:v>13.6</c:v>
                </c:pt>
                <c:pt idx="87">
                  <c:v>13.7</c:v>
                </c:pt>
                <c:pt idx="88">
                  <c:v>13.8</c:v>
                </c:pt>
                <c:pt idx="89">
                  <c:v>13.9</c:v>
                </c:pt>
                <c:pt idx="90">
                  <c:v>14</c:v>
                </c:pt>
                <c:pt idx="91">
                  <c:v>14.1</c:v>
                </c:pt>
                <c:pt idx="92">
                  <c:v>14.2</c:v>
                </c:pt>
                <c:pt idx="93">
                  <c:v>14.3</c:v>
                </c:pt>
                <c:pt idx="94">
                  <c:v>14.4</c:v>
                </c:pt>
                <c:pt idx="95">
                  <c:v>14.5</c:v>
                </c:pt>
                <c:pt idx="96">
                  <c:v>14.6</c:v>
                </c:pt>
                <c:pt idx="97">
                  <c:v>14.7</c:v>
                </c:pt>
                <c:pt idx="98">
                  <c:v>14.8</c:v>
                </c:pt>
                <c:pt idx="99">
                  <c:v>14.9</c:v>
                </c:pt>
                <c:pt idx="100">
                  <c:v>15</c:v>
                </c:pt>
                <c:pt idx="101">
                  <c:v>15.1</c:v>
                </c:pt>
                <c:pt idx="102">
                  <c:v>15.2</c:v>
                </c:pt>
                <c:pt idx="103">
                  <c:v>15.3</c:v>
                </c:pt>
                <c:pt idx="104">
                  <c:v>15.4</c:v>
                </c:pt>
                <c:pt idx="105">
                  <c:v>15.5</c:v>
                </c:pt>
                <c:pt idx="106">
                  <c:v>15.6</c:v>
                </c:pt>
                <c:pt idx="107">
                  <c:v>15.7</c:v>
                </c:pt>
                <c:pt idx="108">
                  <c:v>15.8</c:v>
                </c:pt>
                <c:pt idx="109">
                  <c:v>15.9</c:v>
                </c:pt>
                <c:pt idx="110">
                  <c:v>16</c:v>
                </c:pt>
                <c:pt idx="111">
                  <c:v>16.100000000000001</c:v>
                </c:pt>
                <c:pt idx="112">
                  <c:v>16.2</c:v>
                </c:pt>
                <c:pt idx="113">
                  <c:v>16.3</c:v>
                </c:pt>
                <c:pt idx="114">
                  <c:v>16.399999999999999</c:v>
                </c:pt>
                <c:pt idx="115">
                  <c:v>16.5</c:v>
                </c:pt>
                <c:pt idx="116">
                  <c:v>16.600000000000001</c:v>
                </c:pt>
                <c:pt idx="117">
                  <c:v>16.7</c:v>
                </c:pt>
                <c:pt idx="118">
                  <c:v>16.8</c:v>
                </c:pt>
                <c:pt idx="119">
                  <c:v>16.899999999999999</c:v>
                </c:pt>
                <c:pt idx="120">
                  <c:v>17</c:v>
                </c:pt>
                <c:pt idx="121">
                  <c:v>17.100000000000001</c:v>
                </c:pt>
                <c:pt idx="122">
                  <c:v>17.2</c:v>
                </c:pt>
                <c:pt idx="123">
                  <c:v>17.3</c:v>
                </c:pt>
                <c:pt idx="124">
                  <c:v>17.399999999999999</c:v>
                </c:pt>
                <c:pt idx="125">
                  <c:v>17.5</c:v>
                </c:pt>
                <c:pt idx="126">
                  <c:v>17.600000000000001</c:v>
                </c:pt>
                <c:pt idx="127">
                  <c:v>17.7</c:v>
                </c:pt>
                <c:pt idx="128">
                  <c:v>17.8</c:v>
                </c:pt>
                <c:pt idx="129">
                  <c:v>17.899999999999999</c:v>
                </c:pt>
                <c:pt idx="130">
                  <c:v>18</c:v>
                </c:pt>
                <c:pt idx="131">
                  <c:v>18.100000000000001</c:v>
                </c:pt>
                <c:pt idx="132">
                  <c:v>18.2</c:v>
                </c:pt>
                <c:pt idx="133">
                  <c:v>18.3</c:v>
                </c:pt>
                <c:pt idx="134">
                  <c:v>18.399999999999999</c:v>
                </c:pt>
                <c:pt idx="135">
                  <c:v>18.5</c:v>
                </c:pt>
                <c:pt idx="136">
                  <c:v>18.600000000000001</c:v>
                </c:pt>
                <c:pt idx="137">
                  <c:v>18.7</c:v>
                </c:pt>
                <c:pt idx="138">
                  <c:v>18.8</c:v>
                </c:pt>
                <c:pt idx="139">
                  <c:v>18.899999999999999</c:v>
                </c:pt>
                <c:pt idx="140">
                  <c:v>19</c:v>
                </c:pt>
                <c:pt idx="141">
                  <c:v>19.100000000000001</c:v>
                </c:pt>
                <c:pt idx="142">
                  <c:v>19.2</c:v>
                </c:pt>
                <c:pt idx="143">
                  <c:v>19.3</c:v>
                </c:pt>
                <c:pt idx="144">
                  <c:v>19.399999999999999</c:v>
                </c:pt>
                <c:pt idx="145">
                  <c:v>19.5</c:v>
                </c:pt>
                <c:pt idx="146">
                  <c:v>19.600000000000001</c:v>
                </c:pt>
                <c:pt idx="147">
                  <c:v>19.7</c:v>
                </c:pt>
                <c:pt idx="148">
                  <c:v>19.8</c:v>
                </c:pt>
                <c:pt idx="149">
                  <c:v>19.899999999999999</c:v>
                </c:pt>
                <c:pt idx="150">
                  <c:v>20</c:v>
                </c:pt>
                <c:pt idx="151">
                  <c:v>20.100000000000001</c:v>
                </c:pt>
                <c:pt idx="152">
                  <c:v>20.2</c:v>
                </c:pt>
                <c:pt idx="153">
                  <c:v>20.3</c:v>
                </c:pt>
                <c:pt idx="154">
                  <c:v>20.399999999999999</c:v>
                </c:pt>
                <c:pt idx="155">
                  <c:v>20.5</c:v>
                </c:pt>
                <c:pt idx="156">
                  <c:v>20.6</c:v>
                </c:pt>
                <c:pt idx="157">
                  <c:v>20.7</c:v>
                </c:pt>
                <c:pt idx="158">
                  <c:v>20.8</c:v>
                </c:pt>
                <c:pt idx="159">
                  <c:v>20.9</c:v>
                </c:pt>
                <c:pt idx="160">
                  <c:v>21</c:v>
                </c:pt>
                <c:pt idx="161">
                  <c:v>21.1</c:v>
                </c:pt>
                <c:pt idx="162">
                  <c:v>21.2</c:v>
                </c:pt>
                <c:pt idx="163">
                  <c:v>21.3</c:v>
                </c:pt>
                <c:pt idx="164">
                  <c:v>21.4</c:v>
                </c:pt>
                <c:pt idx="165">
                  <c:v>21.5</c:v>
                </c:pt>
                <c:pt idx="166">
                  <c:v>21.6</c:v>
                </c:pt>
                <c:pt idx="167">
                  <c:v>21.7</c:v>
                </c:pt>
                <c:pt idx="168">
                  <c:v>21.8</c:v>
                </c:pt>
                <c:pt idx="169">
                  <c:v>21.9</c:v>
                </c:pt>
                <c:pt idx="170">
                  <c:v>22</c:v>
                </c:pt>
                <c:pt idx="171">
                  <c:v>22.1</c:v>
                </c:pt>
                <c:pt idx="172">
                  <c:v>22.2</c:v>
                </c:pt>
                <c:pt idx="173">
                  <c:v>22.3</c:v>
                </c:pt>
                <c:pt idx="174">
                  <c:v>22.4</c:v>
                </c:pt>
                <c:pt idx="175">
                  <c:v>22.5</c:v>
                </c:pt>
                <c:pt idx="176">
                  <c:v>22.6</c:v>
                </c:pt>
                <c:pt idx="177">
                  <c:v>22.7</c:v>
                </c:pt>
                <c:pt idx="178">
                  <c:v>22.8</c:v>
                </c:pt>
                <c:pt idx="179">
                  <c:v>22.9</c:v>
                </c:pt>
                <c:pt idx="180">
                  <c:v>23</c:v>
                </c:pt>
                <c:pt idx="181">
                  <c:v>23.1</c:v>
                </c:pt>
                <c:pt idx="182">
                  <c:v>23.2</c:v>
                </c:pt>
                <c:pt idx="183">
                  <c:v>23.3</c:v>
                </c:pt>
                <c:pt idx="184">
                  <c:v>23.4</c:v>
                </c:pt>
                <c:pt idx="185">
                  <c:v>23.5</c:v>
                </c:pt>
                <c:pt idx="186">
                  <c:v>23.6</c:v>
                </c:pt>
                <c:pt idx="187">
                  <c:v>23.7</c:v>
                </c:pt>
                <c:pt idx="188">
                  <c:v>23.8</c:v>
                </c:pt>
                <c:pt idx="189">
                  <c:v>23.9</c:v>
                </c:pt>
                <c:pt idx="190">
                  <c:v>24</c:v>
                </c:pt>
                <c:pt idx="191">
                  <c:v>24.1</c:v>
                </c:pt>
                <c:pt idx="192">
                  <c:v>24.2</c:v>
                </c:pt>
                <c:pt idx="193">
                  <c:v>24.3</c:v>
                </c:pt>
                <c:pt idx="194">
                  <c:v>24.4</c:v>
                </c:pt>
                <c:pt idx="195">
                  <c:v>24.5</c:v>
                </c:pt>
                <c:pt idx="196">
                  <c:v>24.6</c:v>
                </c:pt>
                <c:pt idx="197">
                  <c:v>24.7</c:v>
                </c:pt>
                <c:pt idx="198">
                  <c:v>24.8</c:v>
                </c:pt>
                <c:pt idx="199">
                  <c:v>24.9</c:v>
                </c:pt>
                <c:pt idx="200">
                  <c:v>25</c:v>
                </c:pt>
                <c:pt idx="201">
                  <c:v>25.1</c:v>
                </c:pt>
                <c:pt idx="202">
                  <c:v>25.2</c:v>
                </c:pt>
                <c:pt idx="203">
                  <c:v>25.3</c:v>
                </c:pt>
                <c:pt idx="204">
                  <c:v>25.4</c:v>
                </c:pt>
                <c:pt idx="205">
                  <c:v>25.5</c:v>
                </c:pt>
                <c:pt idx="206">
                  <c:v>25.6</c:v>
                </c:pt>
                <c:pt idx="207">
                  <c:v>25.7</c:v>
                </c:pt>
                <c:pt idx="208">
                  <c:v>25.8</c:v>
                </c:pt>
                <c:pt idx="209">
                  <c:v>25.9</c:v>
                </c:pt>
                <c:pt idx="210">
                  <c:v>26</c:v>
                </c:pt>
                <c:pt idx="211">
                  <c:v>26.1</c:v>
                </c:pt>
                <c:pt idx="212">
                  <c:v>26.2</c:v>
                </c:pt>
                <c:pt idx="213">
                  <c:v>26.3</c:v>
                </c:pt>
                <c:pt idx="214">
                  <c:v>26.4</c:v>
                </c:pt>
                <c:pt idx="215">
                  <c:v>26.5</c:v>
                </c:pt>
                <c:pt idx="216">
                  <c:v>26.6</c:v>
                </c:pt>
                <c:pt idx="217">
                  <c:v>26.7</c:v>
                </c:pt>
                <c:pt idx="218">
                  <c:v>26.8</c:v>
                </c:pt>
                <c:pt idx="219">
                  <c:v>26.9</c:v>
                </c:pt>
                <c:pt idx="220">
                  <c:v>27</c:v>
                </c:pt>
                <c:pt idx="221">
                  <c:v>27.1</c:v>
                </c:pt>
                <c:pt idx="222">
                  <c:v>27.2</c:v>
                </c:pt>
                <c:pt idx="223">
                  <c:v>27.3</c:v>
                </c:pt>
                <c:pt idx="224">
                  <c:v>27.4</c:v>
                </c:pt>
                <c:pt idx="225">
                  <c:v>27.5</c:v>
                </c:pt>
                <c:pt idx="226">
                  <c:v>27.6</c:v>
                </c:pt>
                <c:pt idx="227">
                  <c:v>27.7</c:v>
                </c:pt>
                <c:pt idx="228">
                  <c:v>27.8</c:v>
                </c:pt>
                <c:pt idx="229">
                  <c:v>27.9</c:v>
                </c:pt>
                <c:pt idx="230">
                  <c:v>28</c:v>
                </c:pt>
                <c:pt idx="231">
                  <c:v>28.1</c:v>
                </c:pt>
                <c:pt idx="232">
                  <c:v>28.2</c:v>
                </c:pt>
                <c:pt idx="233">
                  <c:v>28.3</c:v>
                </c:pt>
                <c:pt idx="234">
                  <c:v>28.4</c:v>
                </c:pt>
                <c:pt idx="235">
                  <c:v>28.5</c:v>
                </c:pt>
                <c:pt idx="236">
                  <c:v>28.6</c:v>
                </c:pt>
                <c:pt idx="237">
                  <c:v>28.7</c:v>
                </c:pt>
                <c:pt idx="238">
                  <c:v>28.8</c:v>
                </c:pt>
                <c:pt idx="239">
                  <c:v>28.9</c:v>
                </c:pt>
                <c:pt idx="240">
                  <c:v>29</c:v>
                </c:pt>
                <c:pt idx="241">
                  <c:v>29.1</c:v>
                </c:pt>
                <c:pt idx="242">
                  <c:v>29.2</c:v>
                </c:pt>
                <c:pt idx="243">
                  <c:v>29.3</c:v>
                </c:pt>
                <c:pt idx="244">
                  <c:v>29.4</c:v>
                </c:pt>
                <c:pt idx="245">
                  <c:v>29.5</c:v>
                </c:pt>
                <c:pt idx="246">
                  <c:v>29.6</c:v>
                </c:pt>
                <c:pt idx="247">
                  <c:v>29.7</c:v>
                </c:pt>
                <c:pt idx="248">
                  <c:v>29.8</c:v>
                </c:pt>
                <c:pt idx="249">
                  <c:v>29.9</c:v>
                </c:pt>
                <c:pt idx="250">
                  <c:v>30</c:v>
                </c:pt>
                <c:pt idx="251">
                  <c:v>30.1</c:v>
                </c:pt>
                <c:pt idx="252">
                  <c:v>30.2</c:v>
                </c:pt>
                <c:pt idx="253">
                  <c:v>30.3</c:v>
                </c:pt>
                <c:pt idx="254">
                  <c:v>30.4</c:v>
                </c:pt>
                <c:pt idx="255">
                  <c:v>30.5</c:v>
                </c:pt>
                <c:pt idx="256">
                  <c:v>30.6</c:v>
                </c:pt>
                <c:pt idx="257">
                  <c:v>30.7</c:v>
                </c:pt>
                <c:pt idx="258">
                  <c:v>30.8</c:v>
                </c:pt>
                <c:pt idx="259">
                  <c:v>30.9</c:v>
                </c:pt>
                <c:pt idx="260">
                  <c:v>31</c:v>
                </c:pt>
                <c:pt idx="261">
                  <c:v>31.1</c:v>
                </c:pt>
                <c:pt idx="262">
                  <c:v>31.2</c:v>
                </c:pt>
                <c:pt idx="263">
                  <c:v>31.3</c:v>
                </c:pt>
                <c:pt idx="264">
                  <c:v>31.4</c:v>
                </c:pt>
                <c:pt idx="265">
                  <c:v>31.5</c:v>
                </c:pt>
                <c:pt idx="266">
                  <c:v>31.6</c:v>
                </c:pt>
                <c:pt idx="267">
                  <c:v>31.7</c:v>
                </c:pt>
                <c:pt idx="268">
                  <c:v>31.8</c:v>
                </c:pt>
                <c:pt idx="269">
                  <c:v>31.9</c:v>
                </c:pt>
                <c:pt idx="270">
                  <c:v>32</c:v>
                </c:pt>
                <c:pt idx="271">
                  <c:v>32.1</c:v>
                </c:pt>
                <c:pt idx="272">
                  <c:v>32.200000000000003</c:v>
                </c:pt>
                <c:pt idx="273">
                  <c:v>32.300000000000004</c:v>
                </c:pt>
                <c:pt idx="274">
                  <c:v>32.4</c:v>
                </c:pt>
                <c:pt idx="275">
                  <c:v>32.5</c:v>
                </c:pt>
                <c:pt idx="276">
                  <c:v>32.6</c:v>
                </c:pt>
                <c:pt idx="277">
                  <c:v>32.700000000000003</c:v>
                </c:pt>
                <c:pt idx="278">
                  <c:v>32.800000000000004</c:v>
                </c:pt>
                <c:pt idx="279">
                  <c:v>32.9</c:v>
                </c:pt>
                <c:pt idx="280">
                  <c:v>33</c:v>
                </c:pt>
                <c:pt idx="281">
                  <c:v>33.1</c:v>
                </c:pt>
                <c:pt idx="282">
                  <c:v>33.200000000000003</c:v>
                </c:pt>
                <c:pt idx="283">
                  <c:v>33.300000000000004</c:v>
                </c:pt>
                <c:pt idx="284">
                  <c:v>33.4</c:v>
                </c:pt>
                <c:pt idx="285">
                  <c:v>33.5</c:v>
                </c:pt>
                <c:pt idx="286">
                  <c:v>33.6</c:v>
                </c:pt>
                <c:pt idx="287">
                  <c:v>33.700000000000003</c:v>
                </c:pt>
                <c:pt idx="288">
                  <c:v>33.800000000000004</c:v>
                </c:pt>
                <c:pt idx="289">
                  <c:v>33.9</c:v>
                </c:pt>
                <c:pt idx="290">
                  <c:v>34</c:v>
                </c:pt>
                <c:pt idx="291">
                  <c:v>34.1</c:v>
                </c:pt>
                <c:pt idx="292">
                  <c:v>34.200000000000003</c:v>
                </c:pt>
                <c:pt idx="293">
                  <c:v>34.300000000000004</c:v>
                </c:pt>
                <c:pt idx="294">
                  <c:v>34.4</c:v>
                </c:pt>
                <c:pt idx="295">
                  <c:v>34.5</c:v>
                </c:pt>
                <c:pt idx="296">
                  <c:v>34.6</c:v>
                </c:pt>
                <c:pt idx="297">
                  <c:v>34.700000000000003</c:v>
                </c:pt>
                <c:pt idx="298">
                  <c:v>34.800000000000004</c:v>
                </c:pt>
                <c:pt idx="299">
                  <c:v>34.9</c:v>
                </c:pt>
                <c:pt idx="300">
                  <c:v>35</c:v>
                </c:pt>
                <c:pt idx="301">
                  <c:v>35.1</c:v>
                </c:pt>
                <c:pt idx="302">
                  <c:v>35.200000000000003</c:v>
                </c:pt>
                <c:pt idx="303">
                  <c:v>35.300000000000004</c:v>
                </c:pt>
                <c:pt idx="304">
                  <c:v>35.4</c:v>
                </c:pt>
                <c:pt idx="305">
                  <c:v>35.5</c:v>
                </c:pt>
                <c:pt idx="306">
                  <c:v>35.6</c:v>
                </c:pt>
                <c:pt idx="307">
                  <c:v>35.700000000000003</c:v>
                </c:pt>
                <c:pt idx="308">
                  <c:v>35.800000000000004</c:v>
                </c:pt>
                <c:pt idx="309">
                  <c:v>35.9</c:v>
                </c:pt>
                <c:pt idx="310">
                  <c:v>36</c:v>
                </c:pt>
                <c:pt idx="311">
                  <c:v>36.1</c:v>
                </c:pt>
                <c:pt idx="312">
                  <c:v>36.200000000000003</c:v>
                </c:pt>
                <c:pt idx="313">
                  <c:v>36.300000000000004</c:v>
                </c:pt>
                <c:pt idx="314">
                  <c:v>36.4</c:v>
                </c:pt>
                <c:pt idx="315">
                  <c:v>36.5</c:v>
                </c:pt>
                <c:pt idx="316">
                  <c:v>36.6</c:v>
                </c:pt>
                <c:pt idx="317">
                  <c:v>36.700000000000003</c:v>
                </c:pt>
                <c:pt idx="318">
                  <c:v>36.800000000000004</c:v>
                </c:pt>
                <c:pt idx="319">
                  <c:v>36.9</c:v>
                </c:pt>
                <c:pt idx="320">
                  <c:v>37</c:v>
                </c:pt>
                <c:pt idx="321">
                  <c:v>37.1</c:v>
                </c:pt>
                <c:pt idx="322">
                  <c:v>37.200000000000003</c:v>
                </c:pt>
                <c:pt idx="323">
                  <c:v>37.300000000000004</c:v>
                </c:pt>
                <c:pt idx="324">
                  <c:v>37.4</c:v>
                </c:pt>
                <c:pt idx="325">
                  <c:v>37.5</c:v>
                </c:pt>
                <c:pt idx="326">
                  <c:v>37.6</c:v>
                </c:pt>
                <c:pt idx="327">
                  <c:v>37.700000000000003</c:v>
                </c:pt>
                <c:pt idx="328">
                  <c:v>37.800000000000004</c:v>
                </c:pt>
                <c:pt idx="329">
                  <c:v>37.9</c:v>
                </c:pt>
                <c:pt idx="330">
                  <c:v>38</c:v>
                </c:pt>
                <c:pt idx="331">
                  <c:v>38.1</c:v>
                </c:pt>
                <c:pt idx="332">
                  <c:v>38.200000000000003</c:v>
                </c:pt>
                <c:pt idx="333">
                  <c:v>38.300000000000004</c:v>
                </c:pt>
                <c:pt idx="334">
                  <c:v>38.4</c:v>
                </c:pt>
                <c:pt idx="335">
                  <c:v>38.5</c:v>
                </c:pt>
                <c:pt idx="336">
                  <c:v>38.6</c:v>
                </c:pt>
                <c:pt idx="337">
                  <c:v>38.700000000000003</c:v>
                </c:pt>
                <c:pt idx="338">
                  <c:v>38.800000000000004</c:v>
                </c:pt>
                <c:pt idx="339">
                  <c:v>38.9</c:v>
                </c:pt>
                <c:pt idx="340">
                  <c:v>39</c:v>
                </c:pt>
                <c:pt idx="341">
                  <c:v>39.1</c:v>
                </c:pt>
                <c:pt idx="342">
                  <c:v>39.200000000000003</c:v>
                </c:pt>
                <c:pt idx="343">
                  <c:v>39.300000000000004</c:v>
                </c:pt>
                <c:pt idx="344">
                  <c:v>39.4</c:v>
                </c:pt>
                <c:pt idx="345">
                  <c:v>39.5</c:v>
                </c:pt>
                <c:pt idx="346">
                  <c:v>39.6</c:v>
                </c:pt>
                <c:pt idx="347">
                  <c:v>39.700000000000003</c:v>
                </c:pt>
                <c:pt idx="348">
                  <c:v>39.800000000000004</c:v>
                </c:pt>
                <c:pt idx="349">
                  <c:v>39.9</c:v>
                </c:pt>
                <c:pt idx="350">
                  <c:v>40</c:v>
                </c:pt>
                <c:pt idx="351">
                  <c:v>40.1</c:v>
                </c:pt>
                <c:pt idx="352">
                  <c:v>40.200000000000003</c:v>
                </c:pt>
                <c:pt idx="353">
                  <c:v>40.300000000000004</c:v>
                </c:pt>
                <c:pt idx="354">
                  <c:v>40.4</c:v>
                </c:pt>
                <c:pt idx="355">
                  <c:v>40.5</c:v>
                </c:pt>
                <c:pt idx="356">
                  <c:v>40.6</c:v>
                </c:pt>
                <c:pt idx="357">
                  <c:v>40.700000000000003</c:v>
                </c:pt>
                <c:pt idx="358">
                  <c:v>40.800000000000004</c:v>
                </c:pt>
                <c:pt idx="359">
                  <c:v>40.9</c:v>
                </c:pt>
                <c:pt idx="360">
                  <c:v>41</c:v>
                </c:pt>
                <c:pt idx="361">
                  <c:v>41.1</c:v>
                </c:pt>
                <c:pt idx="362">
                  <c:v>41.2</c:v>
                </c:pt>
                <c:pt idx="363">
                  <c:v>41.3</c:v>
                </c:pt>
                <c:pt idx="364">
                  <c:v>41.4</c:v>
                </c:pt>
                <c:pt idx="365">
                  <c:v>41.5</c:v>
                </c:pt>
                <c:pt idx="366">
                  <c:v>41.6</c:v>
                </c:pt>
                <c:pt idx="367">
                  <c:v>41.7</c:v>
                </c:pt>
                <c:pt idx="368">
                  <c:v>41.8</c:v>
                </c:pt>
                <c:pt idx="369">
                  <c:v>41.9</c:v>
                </c:pt>
                <c:pt idx="370">
                  <c:v>42</c:v>
                </c:pt>
                <c:pt idx="371">
                  <c:v>42.1</c:v>
                </c:pt>
                <c:pt idx="372">
                  <c:v>42.2</c:v>
                </c:pt>
                <c:pt idx="373">
                  <c:v>42.3</c:v>
                </c:pt>
                <c:pt idx="374">
                  <c:v>42.4</c:v>
                </c:pt>
                <c:pt idx="375">
                  <c:v>42.5</c:v>
                </c:pt>
                <c:pt idx="376">
                  <c:v>42.6</c:v>
                </c:pt>
                <c:pt idx="377">
                  <c:v>42.7</c:v>
                </c:pt>
                <c:pt idx="378">
                  <c:v>42.8</c:v>
                </c:pt>
                <c:pt idx="379">
                  <c:v>42.9</c:v>
                </c:pt>
                <c:pt idx="380">
                  <c:v>43</c:v>
                </c:pt>
                <c:pt idx="381">
                  <c:v>43.1</c:v>
                </c:pt>
                <c:pt idx="382">
                  <c:v>43.2</c:v>
                </c:pt>
                <c:pt idx="383">
                  <c:v>43.3</c:v>
                </c:pt>
                <c:pt idx="384">
                  <c:v>43.4</c:v>
                </c:pt>
                <c:pt idx="385">
                  <c:v>43.5</c:v>
                </c:pt>
                <c:pt idx="386">
                  <c:v>43.6</c:v>
                </c:pt>
                <c:pt idx="387">
                  <c:v>43.7</c:v>
                </c:pt>
                <c:pt idx="388">
                  <c:v>43.8</c:v>
                </c:pt>
                <c:pt idx="389">
                  <c:v>43.9</c:v>
                </c:pt>
                <c:pt idx="390">
                  <c:v>44</c:v>
                </c:pt>
                <c:pt idx="391">
                  <c:v>44.1</c:v>
                </c:pt>
                <c:pt idx="392">
                  <c:v>44.2</c:v>
                </c:pt>
                <c:pt idx="393">
                  <c:v>44.3</c:v>
                </c:pt>
                <c:pt idx="394">
                  <c:v>44.4</c:v>
                </c:pt>
                <c:pt idx="395">
                  <c:v>44.5</c:v>
                </c:pt>
                <c:pt idx="396">
                  <c:v>44.6</c:v>
                </c:pt>
                <c:pt idx="397">
                  <c:v>44.7</c:v>
                </c:pt>
                <c:pt idx="398">
                  <c:v>44.8</c:v>
                </c:pt>
                <c:pt idx="399">
                  <c:v>44.9</c:v>
                </c:pt>
                <c:pt idx="400">
                  <c:v>45</c:v>
                </c:pt>
                <c:pt idx="401">
                  <c:v>45.1</c:v>
                </c:pt>
                <c:pt idx="402">
                  <c:v>45.2</c:v>
                </c:pt>
                <c:pt idx="403">
                  <c:v>45.3</c:v>
                </c:pt>
                <c:pt idx="404">
                  <c:v>45.4</c:v>
                </c:pt>
                <c:pt idx="405">
                  <c:v>45.5</c:v>
                </c:pt>
                <c:pt idx="406">
                  <c:v>45.6</c:v>
                </c:pt>
                <c:pt idx="407">
                  <c:v>45.7</c:v>
                </c:pt>
                <c:pt idx="408">
                  <c:v>45.8</c:v>
                </c:pt>
                <c:pt idx="409">
                  <c:v>45.9</c:v>
                </c:pt>
                <c:pt idx="410">
                  <c:v>46</c:v>
                </c:pt>
                <c:pt idx="411">
                  <c:v>46.1</c:v>
                </c:pt>
                <c:pt idx="412">
                  <c:v>46.2</c:v>
                </c:pt>
                <c:pt idx="413">
                  <c:v>46.3</c:v>
                </c:pt>
                <c:pt idx="414">
                  <c:v>46.4</c:v>
                </c:pt>
                <c:pt idx="415">
                  <c:v>46.5</c:v>
                </c:pt>
                <c:pt idx="416">
                  <c:v>46.6</c:v>
                </c:pt>
                <c:pt idx="417">
                  <c:v>46.7</c:v>
                </c:pt>
                <c:pt idx="418">
                  <c:v>46.8</c:v>
                </c:pt>
                <c:pt idx="419">
                  <c:v>46.9</c:v>
                </c:pt>
                <c:pt idx="420">
                  <c:v>47</c:v>
                </c:pt>
                <c:pt idx="421">
                  <c:v>47.1</c:v>
                </c:pt>
                <c:pt idx="422">
                  <c:v>47.2</c:v>
                </c:pt>
                <c:pt idx="423">
                  <c:v>47.3</c:v>
                </c:pt>
                <c:pt idx="424">
                  <c:v>47.4</c:v>
                </c:pt>
                <c:pt idx="425">
                  <c:v>47.5</c:v>
                </c:pt>
                <c:pt idx="426">
                  <c:v>47.6</c:v>
                </c:pt>
                <c:pt idx="427">
                  <c:v>47.7</c:v>
                </c:pt>
                <c:pt idx="428">
                  <c:v>47.8</c:v>
                </c:pt>
                <c:pt idx="429">
                  <c:v>47.9</c:v>
                </c:pt>
                <c:pt idx="430">
                  <c:v>48</c:v>
                </c:pt>
                <c:pt idx="431">
                  <c:v>48.1</c:v>
                </c:pt>
                <c:pt idx="432">
                  <c:v>48.2</c:v>
                </c:pt>
                <c:pt idx="433">
                  <c:v>48.3</c:v>
                </c:pt>
                <c:pt idx="434">
                  <c:v>48.4</c:v>
                </c:pt>
                <c:pt idx="435">
                  <c:v>48.5</c:v>
                </c:pt>
                <c:pt idx="436">
                  <c:v>48.6</c:v>
                </c:pt>
                <c:pt idx="437">
                  <c:v>48.7</c:v>
                </c:pt>
                <c:pt idx="438">
                  <c:v>48.8</c:v>
                </c:pt>
                <c:pt idx="439">
                  <c:v>48.9</c:v>
                </c:pt>
                <c:pt idx="440">
                  <c:v>49</c:v>
                </c:pt>
                <c:pt idx="441">
                  <c:v>49.1</c:v>
                </c:pt>
                <c:pt idx="442">
                  <c:v>49.2</c:v>
                </c:pt>
                <c:pt idx="443">
                  <c:v>49.3</c:v>
                </c:pt>
                <c:pt idx="444">
                  <c:v>49.4</c:v>
                </c:pt>
                <c:pt idx="445">
                  <c:v>49.5</c:v>
                </c:pt>
                <c:pt idx="446">
                  <c:v>49.6</c:v>
                </c:pt>
                <c:pt idx="447">
                  <c:v>49.7</c:v>
                </c:pt>
                <c:pt idx="448">
                  <c:v>49.8</c:v>
                </c:pt>
                <c:pt idx="449">
                  <c:v>49.9</c:v>
                </c:pt>
                <c:pt idx="450">
                  <c:v>50</c:v>
                </c:pt>
                <c:pt idx="452">
                  <c:v>70</c:v>
                </c:pt>
                <c:pt idx="453">
                  <c:v>70.099999999999994</c:v>
                </c:pt>
                <c:pt idx="454">
                  <c:v>70.2</c:v>
                </c:pt>
                <c:pt idx="455">
                  <c:v>70.3</c:v>
                </c:pt>
                <c:pt idx="456">
                  <c:v>70.400000000000006</c:v>
                </c:pt>
                <c:pt idx="457">
                  <c:v>70.5</c:v>
                </c:pt>
                <c:pt idx="458">
                  <c:v>70.599999999999994</c:v>
                </c:pt>
                <c:pt idx="459">
                  <c:v>70.7</c:v>
                </c:pt>
                <c:pt idx="460">
                  <c:v>70.8</c:v>
                </c:pt>
                <c:pt idx="461">
                  <c:v>70.900000000000006</c:v>
                </c:pt>
                <c:pt idx="462">
                  <c:v>71</c:v>
                </c:pt>
                <c:pt idx="463">
                  <c:v>71.099999999999994</c:v>
                </c:pt>
                <c:pt idx="464">
                  <c:v>71.2</c:v>
                </c:pt>
                <c:pt idx="465">
                  <c:v>71.3</c:v>
                </c:pt>
                <c:pt idx="466">
                  <c:v>71.400000000000006</c:v>
                </c:pt>
                <c:pt idx="467">
                  <c:v>71.5</c:v>
                </c:pt>
                <c:pt idx="468">
                  <c:v>71.599999999999994</c:v>
                </c:pt>
                <c:pt idx="469">
                  <c:v>71.7</c:v>
                </c:pt>
                <c:pt idx="470">
                  <c:v>71.8</c:v>
                </c:pt>
                <c:pt idx="471">
                  <c:v>71.900000000000006</c:v>
                </c:pt>
                <c:pt idx="472">
                  <c:v>72</c:v>
                </c:pt>
                <c:pt idx="473">
                  <c:v>72.099999999999994</c:v>
                </c:pt>
                <c:pt idx="474">
                  <c:v>72.2</c:v>
                </c:pt>
                <c:pt idx="475">
                  <c:v>72.3</c:v>
                </c:pt>
                <c:pt idx="476">
                  <c:v>72.400000000000006</c:v>
                </c:pt>
                <c:pt idx="477">
                  <c:v>72.5</c:v>
                </c:pt>
                <c:pt idx="478">
                  <c:v>72.599999999999994</c:v>
                </c:pt>
                <c:pt idx="479">
                  <c:v>72.7</c:v>
                </c:pt>
                <c:pt idx="480">
                  <c:v>72.8</c:v>
                </c:pt>
                <c:pt idx="481">
                  <c:v>72.900000000000006</c:v>
                </c:pt>
                <c:pt idx="482">
                  <c:v>73</c:v>
                </c:pt>
                <c:pt idx="483">
                  <c:v>73.099999999999994</c:v>
                </c:pt>
                <c:pt idx="484">
                  <c:v>73.2</c:v>
                </c:pt>
                <c:pt idx="485">
                  <c:v>73.3</c:v>
                </c:pt>
                <c:pt idx="486">
                  <c:v>73.400000000000006</c:v>
                </c:pt>
                <c:pt idx="487">
                  <c:v>73.5</c:v>
                </c:pt>
                <c:pt idx="488">
                  <c:v>73.599999999999994</c:v>
                </c:pt>
                <c:pt idx="489">
                  <c:v>73.7</c:v>
                </c:pt>
                <c:pt idx="490">
                  <c:v>73.8</c:v>
                </c:pt>
                <c:pt idx="491">
                  <c:v>73.900000000000006</c:v>
                </c:pt>
                <c:pt idx="492">
                  <c:v>74</c:v>
                </c:pt>
                <c:pt idx="493">
                  <c:v>74.099999999999994</c:v>
                </c:pt>
                <c:pt idx="494">
                  <c:v>74.2</c:v>
                </c:pt>
                <c:pt idx="495">
                  <c:v>74.3</c:v>
                </c:pt>
                <c:pt idx="496">
                  <c:v>74.400000000000006</c:v>
                </c:pt>
                <c:pt idx="497">
                  <c:v>74.5</c:v>
                </c:pt>
                <c:pt idx="498">
                  <c:v>74.599999999999994</c:v>
                </c:pt>
                <c:pt idx="499">
                  <c:v>74.7</c:v>
                </c:pt>
                <c:pt idx="500">
                  <c:v>74.8</c:v>
                </c:pt>
                <c:pt idx="501">
                  <c:v>74.900000000000006</c:v>
                </c:pt>
                <c:pt idx="502">
                  <c:v>75</c:v>
                </c:pt>
                <c:pt idx="503">
                  <c:v>75.099999999999994</c:v>
                </c:pt>
                <c:pt idx="504">
                  <c:v>75.2</c:v>
                </c:pt>
                <c:pt idx="505">
                  <c:v>75.3</c:v>
                </c:pt>
                <c:pt idx="506">
                  <c:v>75.400000000000006</c:v>
                </c:pt>
                <c:pt idx="507">
                  <c:v>75.5</c:v>
                </c:pt>
                <c:pt idx="508">
                  <c:v>75.599999999999994</c:v>
                </c:pt>
                <c:pt idx="509">
                  <c:v>75.7</c:v>
                </c:pt>
                <c:pt idx="510">
                  <c:v>75.8</c:v>
                </c:pt>
                <c:pt idx="511">
                  <c:v>75.900000000000006</c:v>
                </c:pt>
                <c:pt idx="512">
                  <c:v>76</c:v>
                </c:pt>
                <c:pt idx="513">
                  <c:v>76.099999999999994</c:v>
                </c:pt>
                <c:pt idx="514">
                  <c:v>76.2</c:v>
                </c:pt>
                <c:pt idx="515">
                  <c:v>76.3</c:v>
                </c:pt>
                <c:pt idx="516">
                  <c:v>76.400000000000006</c:v>
                </c:pt>
                <c:pt idx="517">
                  <c:v>76.5</c:v>
                </c:pt>
                <c:pt idx="518">
                  <c:v>76.599999999999994</c:v>
                </c:pt>
                <c:pt idx="519">
                  <c:v>76.7</c:v>
                </c:pt>
                <c:pt idx="520">
                  <c:v>76.8</c:v>
                </c:pt>
                <c:pt idx="521">
                  <c:v>76.900000000000006</c:v>
                </c:pt>
                <c:pt idx="522">
                  <c:v>77</c:v>
                </c:pt>
                <c:pt idx="523">
                  <c:v>77.099999999999994</c:v>
                </c:pt>
                <c:pt idx="524">
                  <c:v>77.2</c:v>
                </c:pt>
                <c:pt idx="525">
                  <c:v>77.3</c:v>
                </c:pt>
                <c:pt idx="526">
                  <c:v>77.400000000000006</c:v>
                </c:pt>
                <c:pt idx="527">
                  <c:v>77.5</c:v>
                </c:pt>
                <c:pt idx="528">
                  <c:v>77.599999999999994</c:v>
                </c:pt>
                <c:pt idx="529">
                  <c:v>77.7</c:v>
                </c:pt>
                <c:pt idx="530">
                  <c:v>77.8</c:v>
                </c:pt>
                <c:pt idx="531">
                  <c:v>77.900000000000006</c:v>
                </c:pt>
                <c:pt idx="532">
                  <c:v>78</c:v>
                </c:pt>
                <c:pt idx="533">
                  <c:v>78.099999999999994</c:v>
                </c:pt>
                <c:pt idx="534">
                  <c:v>78.2</c:v>
                </c:pt>
                <c:pt idx="535">
                  <c:v>78.3</c:v>
                </c:pt>
                <c:pt idx="536">
                  <c:v>78.400000000000006</c:v>
                </c:pt>
                <c:pt idx="537">
                  <c:v>78.5</c:v>
                </c:pt>
                <c:pt idx="538">
                  <c:v>78.599999999999994</c:v>
                </c:pt>
                <c:pt idx="539">
                  <c:v>78.7</c:v>
                </c:pt>
                <c:pt idx="540">
                  <c:v>78.8</c:v>
                </c:pt>
                <c:pt idx="541">
                  <c:v>78.900000000000006</c:v>
                </c:pt>
                <c:pt idx="542">
                  <c:v>79</c:v>
                </c:pt>
                <c:pt idx="543">
                  <c:v>79.099999999999994</c:v>
                </c:pt>
                <c:pt idx="544">
                  <c:v>79.2</c:v>
                </c:pt>
                <c:pt idx="545">
                  <c:v>79.3</c:v>
                </c:pt>
                <c:pt idx="546">
                  <c:v>79.400000000000006</c:v>
                </c:pt>
                <c:pt idx="547">
                  <c:v>79.5</c:v>
                </c:pt>
                <c:pt idx="548">
                  <c:v>79.599999999999994</c:v>
                </c:pt>
                <c:pt idx="549">
                  <c:v>79.7</c:v>
                </c:pt>
                <c:pt idx="550">
                  <c:v>79.8</c:v>
                </c:pt>
                <c:pt idx="551">
                  <c:v>79.900000000000006</c:v>
                </c:pt>
                <c:pt idx="552">
                  <c:v>80</c:v>
                </c:pt>
                <c:pt idx="553">
                  <c:v>80.099999999999994</c:v>
                </c:pt>
                <c:pt idx="554">
                  <c:v>80.2</c:v>
                </c:pt>
                <c:pt idx="555">
                  <c:v>80.3</c:v>
                </c:pt>
                <c:pt idx="556">
                  <c:v>80.400000000000006</c:v>
                </c:pt>
                <c:pt idx="557">
                  <c:v>80.5</c:v>
                </c:pt>
                <c:pt idx="558">
                  <c:v>80.599999999999994</c:v>
                </c:pt>
                <c:pt idx="559">
                  <c:v>80.7</c:v>
                </c:pt>
                <c:pt idx="560">
                  <c:v>80.8</c:v>
                </c:pt>
                <c:pt idx="561">
                  <c:v>80.900000000000006</c:v>
                </c:pt>
                <c:pt idx="562">
                  <c:v>81</c:v>
                </c:pt>
                <c:pt idx="563">
                  <c:v>81.099999999999994</c:v>
                </c:pt>
                <c:pt idx="564">
                  <c:v>81.2</c:v>
                </c:pt>
                <c:pt idx="565">
                  <c:v>81.3</c:v>
                </c:pt>
                <c:pt idx="566">
                  <c:v>81.400000000000006</c:v>
                </c:pt>
                <c:pt idx="567">
                  <c:v>81.5</c:v>
                </c:pt>
                <c:pt idx="568">
                  <c:v>81.599999999999994</c:v>
                </c:pt>
                <c:pt idx="569">
                  <c:v>81.7</c:v>
                </c:pt>
                <c:pt idx="570">
                  <c:v>81.8</c:v>
                </c:pt>
                <c:pt idx="571">
                  <c:v>81.900000000000006</c:v>
                </c:pt>
                <c:pt idx="572">
                  <c:v>82</c:v>
                </c:pt>
                <c:pt idx="573">
                  <c:v>82.1</c:v>
                </c:pt>
                <c:pt idx="574">
                  <c:v>82.2</c:v>
                </c:pt>
                <c:pt idx="575">
                  <c:v>82.3</c:v>
                </c:pt>
                <c:pt idx="576">
                  <c:v>82.4</c:v>
                </c:pt>
                <c:pt idx="577">
                  <c:v>82.5</c:v>
                </c:pt>
                <c:pt idx="578">
                  <c:v>82.6</c:v>
                </c:pt>
                <c:pt idx="579">
                  <c:v>82.7</c:v>
                </c:pt>
                <c:pt idx="580">
                  <c:v>82.8</c:v>
                </c:pt>
                <c:pt idx="581">
                  <c:v>82.9</c:v>
                </c:pt>
                <c:pt idx="582">
                  <c:v>83</c:v>
                </c:pt>
                <c:pt idx="583">
                  <c:v>83.1</c:v>
                </c:pt>
                <c:pt idx="584">
                  <c:v>83.2</c:v>
                </c:pt>
                <c:pt idx="585">
                  <c:v>83.3</c:v>
                </c:pt>
                <c:pt idx="586">
                  <c:v>83.4</c:v>
                </c:pt>
                <c:pt idx="587">
                  <c:v>83.5</c:v>
                </c:pt>
                <c:pt idx="588">
                  <c:v>83.6</c:v>
                </c:pt>
                <c:pt idx="589">
                  <c:v>83.7</c:v>
                </c:pt>
                <c:pt idx="590">
                  <c:v>83.8</c:v>
                </c:pt>
                <c:pt idx="591">
                  <c:v>83.9</c:v>
                </c:pt>
                <c:pt idx="592">
                  <c:v>84</c:v>
                </c:pt>
                <c:pt idx="593">
                  <c:v>84.1</c:v>
                </c:pt>
                <c:pt idx="594">
                  <c:v>84.2</c:v>
                </c:pt>
                <c:pt idx="595">
                  <c:v>84.3</c:v>
                </c:pt>
                <c:pt idx="596">
                  <c:v>84.4</c:v>
                </c:pt>
                <c:pt idx="597">
                  <c:v>84.5</c:v>
                </c:pt>
                <c:pt idx="598">
                  <c:v>84.6</c:v>
                </c:pt>
                <c:pt idx="599">
                  <c:v>84.7</c:v>
                </c:pt>
                <c:pt idx="600">
                  <c:v>84.8</c:v>
                </c:pt>
                <c:pt idx="601">
                  <c:v>84.9</c:v>
                </c:pt>
                <c:pt idx="602">
                  <c:v>85</c:v>
                </c:pt>
                <c:pt idx="603">
                  <c:v>85.1</c:v>
                </c:pt>
                <c:pt idx="604">
                  <c:v>85.2</c:v>
                </c:pt>
                <c:pt idx="605">
                  <c:v>85.3</c:v>
                </c:pt>
                <c:pt idx="606">
                  <c:v>85.4</c:v>
                </c:pt>
                <c:pt idx="607">
                  <c:v>85.5</c:v>
                </c:pt>
                <c:pt idx="608">
                  <c:v>85.6</c:v>
                </c:pt>
                <c:pt idx="609">
                  <c:v>85.7</c:v>
                </c:pt>
                <c:pt idx="610">
                  <c:v>85.8</c:v>
                </c:pt>
                <c:pt idx="611">
                  <c:v>85.9</c:v>
                </c:pt>
                <c:pt idx="612">
                  <c:v>86</c:v>
                </c:pt>
                <c:pt idx="613">
                  <c:v>86.1</c:v>
                </c:pt>
                <c:pt idx="614">
                  <c:v>86.2</c:v>
                </c:pt>
                <c:pt idx="615">
                  <c:v>86.3</c:v>
                </c:pt>
                <c:pt idx="616">
                  <c:v>86.4</c:v>
                </c:pt>
                <c:pt idx="617">
                  <c:v>86.5</c:v>
                </c:pt>
                <c:pt idx="618">
                  <c:v>86.6</c:v>
                </c:pt>
                <c:pt idx="619">
                  <c:v>86.7</c:v>
                </c:pt>
                <c:pt idx="620">
                  <c:v>86.8</c:v>
                </c:pt>
                <c:pt idx="621">
                  <c:v>86.9</c:v>
                </c:pt>
                <c:pt idx="622">
                  <c:v>87</c:v>
                </c:pt>
                <c:pt idx="623">
                  <c:v>87.1</c:v>
                </c:pt>
                <c:pt idx="624">
                  <c:v>87.2</c:v>
                </c:pt>
                <c:pt idx="625">
                  <c:v>87.3</c:v>
                </c:pt>
                <c:pt idx="626">
                  <c:v>87.4</c:v>
                </c:pt>
                <c:pt idx="627">
                  <c:v>87.5</c:v>
                </c:pt>
                <c:pt idx="628">
                  <c:v>87.6</c:v>
                </c:pt>
                <c:pt idx="629">
                  <c:v>87.7</c:v>
                </c:pt>
                <c:pt idx="630">
                  <c:v>87.8</c:v>
                </c:pt>
                <c:pt idx="631">
                  <c:v>87.9</c:v>
                </c:pt>
                <c:pt idx="632">
                  <c:v>88</c:v>
                </c:pt>
                <c:pt idx="633">
                  <c:v>88.1</c:v>
                </c:pt>
                <c:pt idx="634">
                  <c:v>88.2</c:v>
                </c:pt>
                <c:pt idx="635">
                  <c:v>88.3</c:v>
                </c:pt>
                <c:pt idx="636">
                  <c:v>88.4</c:v>
                </c:pt>
                <c:pt idx="637">
                  <c:v>88.5</c:v>
                </c:pt>
                <c:pt idx="638">
                  <c:v>88.6</c:v>
                </c:pt>
                <c:pt idx="639">
                  <c:v>88.7</c:v>
                </c:pt>
                <c:pt idx="640">
                  <c:v>88.8</c:v>
                </c:pt>
                <c:pt idx="641">
                  <c:v>88.9</c:v>
                </c:pt>
                <c:pt idx="642">
                  <c:v>89</c:v>
                </c:pt>
                <c:pt idx="643">
                  <c:v>89.1</c:v>
                </c:pt>
                <c:pt idx="644">
                  <c:v>89.2</c:v>
                </c:pt>
                <c:pt idx="645">
                  <c:v>89.3</c:v>
                </c:pt>
                <c:pt idx="646">
                  <c:v>89.4</c:v>
                </c:pt>
                <c:pt idx="647">
                  <c:v>89.5</c:v>
                </c:pt>
                <c:pt idx="648">
                  <c:v>89.6</c:v>
                </c:pt>
                <c:pt idx="649">
                  <c:v>89.7</c:v>
                </c:pt>
                <c:pt idx="650">
                  <c:v>89.8</c:v>
                </c:pt>
                <c:pt idx="651">
                  <c:v>89.9</c:v>
                </c:pt>
                <c:pt idx="652">
                  <c:v>90</c:v>
                </c:pt>
                <c:pt idx="653">
                  <c:v>90.1</c:v>
                </c:pt>
                <c:pt idx="654">
                  <c:v>90.2</c:v>
                </c:pt>
                <c:pt idx="655">
                  <c:v>90.3</c:v>
                </c:pt>
                <c:pt idx="656">
                  <c:v>90.4</c:v>
                </c:pt>
                <c:pt idx="657">
                  <c:v>90.5</c:v>
                </c:pt>
                <c:pt idx="658">
                  <c:v>90.6</c:v>
                </c:pt>
                <c:pt idx="659">
                  <c:v>90.7</c:v>
                </c:pt>
                <c:pt idx="660">
                  <c:v>90.8</c:v>
                </c:pt>
                <c:pt idx="661">
                  <c:v>90.9</c:v>
                </c:pt>
                <c:pt idx="662">
                  <c:v>91</c:v>
                </c:pt>
                <c:pt idx="663">
                  <c:v>91.1</c:v>
                </c:pt>
                <c:pt idx="664">
                  <c:v>91.2</c:v>
                </c:pt>
                <c:pt idx="665">
                  <c:v>91.3</c:v>
                </c:pt>
                <c:pt idx="666">
                  <c:v>91.4</c:v>
                </c:pt>
                <c:pt idx="667">
                  <c:v>91.5</c:v>
                </c:pt>
                <c:pt idx="668">
                  <c:v>91.6</c:v>
                </c:pt>
                <c:pt idx="669">
                  <c:v>91.7</c:v>
                </c:pt>
                <c:pt idx="670">
                  <c:v>91.8</c:v>
                </c:pt>
                <c:pt idx="671">
                  <c:v>91.9</c:v>
                </c:pt>
                <c:pt idx="672">
                  <c:v>92</c:v>
                </c:pt>
                <c:pt idx="673">
                  <c:v>92.1</c:v>
                </c:pt>
                <c:pt idx="674">
                  <c:v>92.2</c:v>
                </c:pt>
                <c:pt idx="675">
                  <c:v>92.3</c:v>
                </c:pt>
                <c:pt idx="676">
                  <c:v>92.4</c:v>
                </c:pt>
                <c:pt idx="677">
                  <c:v>92.5</c:v>
                </c:pt>
                <c:pt idx="678">
                  <c:v>92.6</c:v>
                </c:pt>
                <c:pt idx="679">
                  <c:v>92.7</c:v>
                </c:pt>
                <c:pt idx="680">
                  <c:v>92.8</c:v>
                </c:pt>
                <c:pt idx="681">
                  <c:v>92.9</c:v>
                </c:pt>
                <c:pt idx="682">
                  <c:v>93</c:v>
                </c:pt>
                <c:pt idx="683">
                  <c:v>93.1</c:v>
                </c:pt>
                <c:pt idx="684">
                  <c:v>93.2</c:v>
                </c:pt>
                <c:pt idx="685">
                  <c:v>93.3</c:v>
                </c:pt>
                <c:pt idx="686">
                  <c:v>93.4</c:v>
                </c:pt>
                <c:pt idx="687">
                  <c:v>93.5</c:v>
                </c:pt>
                <c:pt idx="688">
                  <c:v>93.6</c:v>
                </c:pt>
                <c:pt idx="689">
                  <c:v>93.7</c:v>
                </c:pt>
                <c:pt idx="690">
                  <c:v>93.8</c:v>
                </c:pt>
                <c:pt idx="691">
                  <c:v>93.9</c:v>
                </c:pt>
                <c:pt idx="692">
                  <c:v>94</c:v>
                </c:pt>
                <c:pt idx="693">
                  <c:v>94.1</c:v>
                </c:pt>
                <c:pt idx="694">
                  <c:v>94.2</c:v>
                </c:pt>
                <c:pt idx="695">
                  <c:v>94.3</c:v>
                </c:pt>
                <c:pt idx="696">
                  <c:v>94.4</c:v>
                </c:pt>
                <c:pt idx="697">
                  <c:v>94.5</c:v>
                </c:pt>
                <c:pt idx="698">
                  <c:v>94.6</c:v>
                </c:pt>
                <c:pt idx="699">
                  <c:v>94.7</c:v>
                </c:pt>
                <c:pt idx="700">
                  <c:v>94.8</c:v>
                </c:pt>
                <c:pt idx="701">
                  <c:v>94.9</c:v>
                </c:pt>
                <c:pt idx="702">
                  <c:v>95</c:v>
                </c:pt>
                <c:pt idx="703">
                  <c:v>95.1</c:v>
                </c:pt>
                <c:pt idx="704">
                  <c:v>95.2</c:v>
                </c:pt>
                <c:pt idx="705">
                  <c:v>95.3</c:v>
                </c:pt>
                <c:pt idx="706">
                  <c:v>95.4</c:v>
                </c:pt>
                <c:pt idx="707">
                  <c:v>95.5</c:v>
                </c:pt>
                <c:pt idx="708">
                  <c:v>95.6</c:v>
                </c:pt>
                <c:pt idx="709">
                  <c:v>95.7</c:v>
                </c:pt>
                <c:pt idx="710">
                  <c:v>95.8</c:v>
                </c:pt>
                <c:pt idx="711">
                  <c:v>95.9</c:v>
                </c:pt>
                <c:pt idx="712">
                  <c:v>96</c:v>
                </c:pt>
                <c:pt idx="713">
                  <c:v>96.1</c:v>
                </c:pt>
                <c:pt idx="714">
                  <c:v>96.2</c:v>
                </c:pt>
                <c:pt idx="715">
                  <c:v>96.3</c:v>
                </c:pt>
                <c:pt idx="716">
                  <c:v>96.4</c:v>
                </c:pt>
                <c:pt idx="717">
                  <c:v>96.5</c:v>
                </c:pt>
                <c:pt idx="718">
                  <c:v>96.6</c:v>
                </c:pt>
                <c:pt idx="719">
                  <c:v>96.7</c:v>
                </c:pt>
                <c:pt idx="720">
                  <c:v>96.8</c:v>
                </c:pt>
                <c:pt idx="721">
                  <c:v>96.9</c:v>
                </c:pt>
                <c:pt idx="722">
                  <c:v>97</c:v>
                </c:pt>
                <c:pt idx="723">
                  <c:v>97.1</c:v>
                </c:pt>
                <c:pt idx="724">
                  <c:v>97.2</c:v>
                </c:pt>
                <c:pt idx="725">
                  <c:v>97.3</c:v>
                </c:pt>
                <c:pt idx="726">
                  <c:v>97.4</c:v>
                </c:pt>
                <c:pt idx="727">
                  <c:v>97.5</c:v>
                </c:pt>
                <c:pt idx="728">
                  <c:v>97.6</c:v>
                </c:pt>
                <c:pt idx="729">
                  <c:v>97.7</c:v>
                </c:pt>
                <c:pt idx="730">
                  <c:v>97.8</c:v>
                </c:pt>
                <c:pt idx="731">
                  <c:v>97.9</c:v>
                </c:pt>
                <c:pt idx="732">
                  <c:v>98</c:v>
                </c:pt>
                <c:pt idx="733">
                  <c:v>98.1</c:v>
                </c:pt>
                <c:pt idx="734">
                  <c:v>98.2</c:v>
                </c:pt>
                <c:pt idx="735">
                  <c:v>98.3</c:v>
                </c:pt>
                <c:pt idx="736">
                  <c:v>98.4</c:v>
                </c:pt>
                <c:pt idx="737">
                  <c:v>98.5</c:v>
                </c:pt>
                <c:pt idx="738">
                  <c:v>98.6</c:v>
                </c:pt>
                <c:pt idx="739">
                  <c:v>98.7</c:v>
                </c:pt>
                <c:pt idx="740">
                  <c:v>98.8</c:v>
                </c:pt>
                <c:pt idx="741">
                  <c:v>98.9</c:v>
                </c:pt>
                <c:pt idx="742">
                  <c:v>99</c:v>
                </c:pt>
                <c:pt idx="743">
                  <c:v>99.1</c:v>
                </c:pt>
                <c:pt idx="744">
                  <c:v>99.2</c:v>
                </c:pt>
                <c:pt idx="745">
                  <c:v>99.3</c:v>
                </c:pt>
                <c:pt idx="746">
                  <c:v>99.4</c:v>
                </c:pt>
                <c:pt idx="747">
                  <c:v>99.5</c:v>
                </c:pt>
                <c:pt idx="748">
                  <c:v>99.6</c:v>
                </c:pt>
                <c:pt idx="749">
                  <c:v>99.7</c:v>
                </c:pt>
                <c:pt idx="750">
                  <c:v>99.8</c:v>
                </c:pt>
                <c:pt idx="751">
                  <c:v>99.9</c:v>
                </c:pt>
                <c:pt idx="752">
                  <c:v>100</c:v>
                </c:pt>
                <c:pt idx="753">
                  <c:v>100.1</c:v>
                </c:pt>
                <c:pt idx="754">
                  <c:v>100.2</c:v>
                </c:pt>
                <c:pt idx="755">
                  <c:v>100.3</c:v>
                </c:pt>
                <c:pt idx="756">
                  <c:v>100.4</c:v>
                </c:pt>
                <c:pt idx="757">
                  <c:v>100.5</c:v>
                </c:pt>
                <c:pt idx="758">
                  <c:v>100.6</c:v>
                </c:pt>
                <c:pt idx="759">
                  <c:v>100.7</c:v>
                </c:pt>
                <c:pt idx="760">
                  <c:v>100.8</c:v>
                </c:pt>
                <c:pt idx="761">
                  <c:v>100.9</c:v>
                </c:pt>
                <c:pt idx="762">
                  <c:v>101</c:v>
                </c:pt>
                <c:pt idx="763">
                  <c:v>101.1</c:v>
                </c:pt>
                <c:pt idx="764">
                  <c:v>101.2</c:v>
                </c:pt>
                <c:pt idx="765">
                  <c:v>101.3</c:v>
                </c:pt>
                <c:pt idx="766">
                  <c:v>101.4</c:v>
                </c:pt>
                <c:pt idx="767">
                  <c:v>101.5</c:v>
                </c:pt>
                <c:pt idx="768">
                  <c:v>101.6</c:v>
                </c:pt>
                <c:pt idx="769">
                  <c:v>101.7</c:v>
                </c:pt>
                <c:pt idx="770">
                  <c:v>101.8</c:v>
                </c:pt>
                <c:pt idx="771">
                  <c:v>101.9</c:v>
                </c:pt>
                <c:pt idx="772">
                  <c:v>102</c:v>
                </c:pt>
                <c:pt idx="773">
                  <c:v>102.1</c:v>
                </c:pt>
                <c:pt idx="774">
                  <c:v>102.2</c:v>
                </c:pt>
                <c:pt idx="775">
                  <c:v>102.3</c:v>
                </c:pt>
                <c:pt idx="776">
                  <c:v>102.4</c:v>
                </c:pt>
                <c:pt idx="777">
                  <c:v>102.5</c:v>
                </c:pt>
                <c:pt idx="778">
                  <c:v>102.6</c:v>
                </c:pt>
                <c:pt idx="779">
                  <c:v>102.7</c:v>
                </c:pt>
                <c:pt idx="780">
                  <c:v>102.8</c:v>
                </c:pt>
                <c:pt idx="781">
                  <c:v>102.9</c:v>
                </c:pt>
                <c:pt idx="782">
                  <c:v>103</c:v>
                </c:pt>
                <c:pt idx="783">
                  <c:v>103.1</c:v>
                </c:pt>
                <c:pt idx="784">
                  <c:v>103.2</c:v>
                </c:pt>
                <c:pt idx="785">
                  <c:v>103.3</c:v>
                </c:pt>
                <c:pt idx="786">
                  <c:v>103.4</c:v>
                </c:pt>
                <c:pt idx="787">
                  <c:v>103.5</c:v>
                </c:pt>
                <c:pt idx="788">
                  <c:v>103.6</c:v>
                </c:pt>
                <c:pt idx="789">
                  <c:v>103.7</c:v>
                </c:pt>
                <c:pt idx="790">
                  <c:v>103.8</c:v>
                </c:pt>
                <c:pt idx="791">
                  <c:v>103.9</c:v>
                </c:pt>
                <c:pt idx="792">
                  <c:v>104</c:v>
                </c:pt>
                <c:pt idx="793">
                  <c:v>104.1</c:v>
                </c:pt>
                <c:pt idx="794">
                  <c:v>104.2</c:v>
                </c:pt>
                <c:pt idx="795">
                  <c:v>104.3</c:v>
                </c:pt>
                <c:pt idx="796">
                  <c:v>104.4</c:v>
                </c:pt>
                <c:pt idx="797">
                  <c:v>104.5</c:v>
                </c:pt>
                <c:pt idx="798">
                  <c:v>104.6</c:v>
                </c:pt>
                <c:pt idx="799">
                  <c:v>104.7</c:v>
                </c:pt>
                <c:pt idx="800">
                  <c:v>104.8</c:v>
                </c:pt>
                <c:pt idx="801">
                  <c:v>104.9</c:v>
                </c:pt>
                <c:pt idx="802">
                  <c:v>105</c:v>
                </c:pt>
                <c:pt idx="803">
                  <c:v>105.1</c:v>
                </c:pt>
                <c:pt idx="804">
                  <c:v>105.2</c:v>
                </c:pt>
                <c:pt idx="805">
                  <c:v>105.3</c:v>
                </c:pt>
                <c:pt idx="806">
                  <c:v>105.4</c:v>
                </c:pt>
                <c:pt idx="807">
                  <c:v>105.5</c:v>
                </c:pt>
                <c:pt idx="808">
                  <c:v>105.6</c:v>
                </c:pt>
                <c:pt idx="809">
                  <c:v>105.7</c:v>
                </c:pt>
                <c:pt idx="810">
                  <c:v>105.8</c:v>
                </c:pt>
                <c:pt idx="811">
                  <c:v>105.9</c:v>
                </c:pt>
                <c:pt idx="812">
                  <c:v>106</c:v>
                </c:pt>
                <c:pt idx="813">
                  <c:v>106.1</c:v>
                </c:pt>
                <c:pt idx="814">
                  <c:v>106.2</c:v>
                </c:pt>
                <c:pt idx="815">
                  <c:v>106.3</c:v>
                </c:pt>
                <c:pt idx="816">
                  <c:v>106.4</c:v>
                </c:pt>
                <c:pt idx="817">
                  <c:v>106.5</c:v>
                </c:pt>
                <c:pt idx="818">
                  <c:v>106.6</c:v>
                </c:pt>
                <c:pt idx="819">
                  <c:v>106.7</c:v>
                </c:pt>
                <c:pt idx="820">
                  <c:v>106.8</c:v>
                </c:pt>
                <c:pt idx="821">
                  <c:v>106.9</c:v>
                </c:pt>
                <c:pt idx="822">
                  <c:v>107</c:v>
                </c:pt>
                <c:pt idx="823">
                  <c:v>107.1</c:v>
                </c:pt>
                <c:pt idx="824">
                  <c:v>107.2</c:v>
                </c:pt>
                <c:pt idx="825">
                  <c:v>107.3</c:v>
                </c:pt>
                <c:pt idx="826">
                  <c:v>107.4</c:v>
                </c:pt>
                <c:pt idx="827">
                  <c:v>107.5</c:v>
                </c:pt>
                <c:pt idx="828">
                  <c:v>107.6</c:v>
                </c:pt>
                <c:pt idx="829">
                  <c:v>107.7</c:v>
                </c:pt>
                <c:pt idx="830">
                  <c:v>107.8</c:v>
                </c:pt>
                <c:pt idx="831">
                  <c:v>107.9</c:v>
                </c:pt>
                <c:pt idx="832">
                  <c:v>108</c:v>
                </c:pt>
                <c:pt idx="833">
                  <c:v>108.1</c:v>
                </c:pt>
                <c:pt idx="834">
                  <c:v>108.2</c:v>
                </c:pt>
                <c:pt idx="835">
                  <c:v>108.3</c:v>
                </c:pt>
                <c:pt idx="836">
                  <c:v>108.4</c:v>
                </c:pt>
                <c:pt idx="837">
                  <c:v>108.5</c:v>
                </c:pt>
                <c:pt idx="838">
                  <c:v>108.6</c:v>
                </c:pt>
                <c:pt idx="839">
                  <c:v>108.7</c:v>
                </c:pt>
                <c:pt idx="840">
                  <c:v>108.8</c:v>
                </c:pt>
                <c:pt idx="841">
                  <c:v>108.9</c:v>
                </c:pt>
                <c:pt idx="842">
                  <c:v>109</c:v>
                </c:pt>
                <c:pt idx="843">
                  <c:v>109.1</c:v>
                </c:pt>
                <c:pt idx="844">
                  <c:v>109.2</c:v>
                </c:pt>
                <c:pt idx="845">
                  <c:v>109.3</c:v>
                </c:pt>
                <c:pt idx="846">
                  <c:v>109.4</c:v>
                </c:pt>
                <c:pt idx="847">
                  <c:v>109.5</c:v>
                </c:pt>
                <c:pt idx="848">
                  <c:v>109.6</c:v>
                </c:pt>
                <c:pt idx="849">
                  <c:v>109.7</c:v>
                </c:pt>
                <c:pt idx="850">
                  <c:v>109.8</c:v>
                </c:pt>
                <c:pt idx="851">
                  <c:v>109.9</c:v>
                </c:pt>
                <c:pt idx="852">
                  <c:v>110</c:v>
                </c:pt>
                <c:pt idx="853">
                  <c:v>110.1</c:v>
                </c:pt>
                <c:pt idx="854">
                  <c:v>110.2</c:v>
                </c:pt>
                <c:pt idx="855">
                  <c:v>110.3</c:v>
                </c:pt>
                <c:pt idx="856">
                  <c:v>110.4</c:v>
                </c:pt>
                <c:pt idx="857">
                  <c:v>110.5</c:v>
                </c:pt>
                <c:pt idx="858">
                  <c:v>110.6</c:v>
                </c:pt>
                <c:pt idx="859">
                  <c:v>110.7</c:v>
                </c:pt>
                <c:pt idx="860">
                  <c:v>110.8</c:v>
                </c:pt>
                <c:pt idx="861">
                  <c:v>110.9</c:v>
                </c:pt>
                <c:pt idx="862">
                  <c:v>111</c:v>
                </c:pt>
                <c:pt idx="863">
                  <c:v>111.1</c:v>
                </c:pt>
                <c:pt idx="864">
                  <c:v>111.2</c:v>
                </c:pt>
                <c:pt idx="865">
                  <c:v>111.3</c:v>
                </c:pt>
                <c:pt idx="866">
                  <c:v>111.4</c:v>
                </c:pt>
                <c:pt idx="867">
                  <c:v>111.5</c:v>
                </c:pt>
                <c:pt idx="868">
                  <c:v>111.6</c:v>
                </c:pt>
                <c:pt idx="869">
                  <c:v>111.7</c:v>
                </c:pt>
                <c:pt idx="870">
                  <c:v>111.8</c:v>
                </c:pt>
                <c:pt idx="871">
                  <c:v>111.9</c:v>
                </c:pt>
                <c:pt idx="872">
                  <c:v>112</c:v>
                </c:pt>
                <c:pt idx="873">
                  <c:v>112.1</c:v>
                </c:pt>
                <c:pt idx="874">
                  <c:v>112.2</c:v>
                </c:pt>
                <c:pt idx="875">
                  <c:v>112.3</c:v>
                </c:pt>
                <c:pt idx="876">
                  <c:v>112.4</c:v>
                </c:pt>
                <c:pt idx="877">
                  <c:v>112.5</c:v>
                </c:pt>
                <c:pt idx="878">
                  <c:v>112.6</c:v>
                </c:pt>
                <c:pt idx="879">
                  <c:v>112.7</c:v>
                </c:pt>
                <c:pt idx="880">
                  <c:v>112.8</c:v>
                </c:pt>
                <c:pt idx="881">
                  <c:v>112.9</c:v>
                </c:pt>
                <c:pt idx="882">
                  <c:v>113</c:v>
                </c:pt>
                <c:pt idx="883">
                  <c:v>113.1</c:v>
                </c:pt>
                <c:pt idx="884">
                  <c:v>113.2</c:v>
                </c:pt>
                <c:pt idx="885">
                  <c:v>113.3</c:v>
                </c:pt>
                <c:pt idx="886">
                  <c:v>113.4</c:v>
                </c:pt>
                <c:pt idx="887">
                  <c:v>113.5</c:v>
                </c:pt>
                <c:pt idx="888">
                  <c:v>113.6</c:v>
                </c:pt>
                <c:pt idx="889">
                  <c:v>113.7</c:v>
                </c:pt>
                <c:pt idx="890">
                  <c:v>113.8</c:v>
                </c:pt>
                <c:pt idx="891">
                  <c:v>113.9</c:v>
                </c:pt>
                <c:pt idx="892">
                  <c:v>114</c:v>
                </c:pt>
                <c:pt idx="893">
                  <c:v>114.1</c:v>
                </c:pt>
                <c:pt idx="894">
                  <c:v>114.2</c:v>
                </c:pt>
                <c:pt idx="895">
                  <c:v>114.3</c:v>
                </c:pt>
                <c:pt idx="896">
                  <c:v>114.4</c:v>
                </c:pt>
                <c:pt idx="897">
                  <c:v>114.5</c:v>
                </c:pt>
                <c:pt idx="898">
                  <c:v>114.6</c:v>
                </c:pt>
                <c:pt idx="899">
                  <c:v>114.7</c:v>
                </c:pt>
                <c:pt idx="900">
                  <c:v>114.8</c:v>
                </c:pt>
                <c:pt idx="901">
                  <c:v>114.9</c:v>
                </c:pt>
                <c:pt idx="902">
                  <c:v>115</c:v>
                </c:pt>
                <c:pt idx="903">
                  <c:v>115.1</c:v>
                </c:pt>
                <c:pt idx="904">
                  <c:v>115.2</c:v>
                </c:pt>
                <c:pt idx="905">
                  <c:v>115.3</c:v>
                </c:pt>
                <c:pt idx="906">
                  <c:v>115.4</c:v>
                </c:pt>
                <c:pt idx="907">
                  <c:v>115.5</c:v>
                </c:pt>
                <c:pt idx="908">
                  <c:v>115.6</c:v>
                </c:pt>
                <c:pt idx="909">
                  <c:v>115.7</c:v>
                </c:pt>
                <c:pt idx="910">
                  <c:v>115.8</c:v>
                </c:pt>
                <c:pt idx="911">
                  <c:v>115.9</c:v>
                </c:pt>
                <c:pt idx="912">
                  <c:v>116</c:v>
                </c:pt>
                <c:pt idx="913">
                  <c:v>116.1</c:v>
                </c:pt>
                <c:pt idx="914">
                  <c:v>116.2</c:v>
                </c:pt>
                <c:pt idx="915">
                  <c:v>116.3</c:v>
                </c:pt>
                <c:pt idx="916">
                  <c:v>116.4</c:v>
                </c:pt>
                <c:pt idx="917">
                  <c:v>116.5</c:v>
                </c:pt>
                <c:pt idx="918">
                  <c:v>116.6</c:v>
                </c:pt>
                <c:pt idx="919">
                  <c:v>116.7</c:v>
                </c:pt>
                <c:pt idx="920">
                  <c:v>116.8</c:v>
                </c:pt>
                <c:pt idx="921">
                  <c:v>116.9</c:v>
                </c:pt>
                <c:pt idx="922">
                  <c:v>117</c:v>
                </c:pt>
                <c:pt idx="923">
                  <c:v>117.1</c:v>
                </c:pt>
                <c:pt idx="924">
                  <c:v>117.2</c:v>
                </c:pt>
                <c:pt idx="925">
                  <c:v>117.3</c:v>
                </c:pt>
                <c:pt idx="926">
                  <c:v>117.4</c:v>
                </c:pt>
                <c:pt idx="927">
                  <c:v>117.5</c:v>
                </c:pt>
                <c:pt idx="928">
                  <c:v>117.6</c:v>
                </c:pt>
                <c:pt idx="929">
                  <c:v>117.7</c:v>
                </c:pt>
                <c:pt idx="930">
                  <c:v>117.8</c:v>
                </c:pt>
                <c:pt idx="931">
                  <c:v>117.9</c:v>
                </c:pt>
                <c:pt idx="932">
                  <c:v>118</c:v>
                </c:pt>
                <c:pt idx="933">
                  <c:v>118.1</c:v>
                </c:pt>
                <c:pt idx="934">
                  <c:v>118.2</c:v>
                </c:pt>
                <c:pt idx="935">
                  <c:v>118.3</c:v>
                </c:pt>
                <c:pt idx="936">
                  <c:v>118.4</c:v>
                </c:pt>
                <c:pt idx="937">
                  <c:v>118.5</c:v>
                </c:pt>
                <c:pt idx="938">
                  <c:v>118.6</c:v>
                </c:pt>
                <c:pt idx="939">
                  <c:v>118.7</c:v>
                </c:pt>
                <c:pt idx="940">
                  <c:v>118.8</c:v>
                </c:pt>
                <c:pt idx="941">
                  <c:v>118.9</c:v>
                </c:pt>
                <c:pt idx="942">
                  <c:v>119</c:v>
                </c:pt>
                <c:pt idx="943">
                  <c:v>119.1</c:v>
                </c:pt>
                <c:pt idx="944">
                  <c:v>119.2</c:v>
                </c:pt>
                <c:pt idx="945">
                  <c:v>119.3</c:v>
                </c:pt>
                <c:pt idx="946">
                  <c:v>119.4</c:v>
                </c:pt>
                <c:pt idx="947">
                  <c:v>119.5</c:v>
                </c:pt>
                <c:pt idx="948">
                  <c:v>119.6</c:v>
                </c:pt>
                <c:pt idx="949">
                  <c:v>119.7</c:v>
                </c:pt>
                <c:pt idx="950">
                  <c:v>119.8</c:v>
                </c:pt>
                <c:pt idx="951">
                  <c:v>119.9</c:v>
                </c:pt>
                <c:pt idx="952">
                  <c:v>120</c:v>
                </c:pt>
                <c:pt idx="953">
                  <c:v>120.1</c:v>
                </c:pt>
                <c:pt idx="954">
                  <c:v>120.2</c:v>
                </c:pt>
                <c:pt idx="955">
                  <c:v>120.3</c:v>
                </c:pt>
                <c:pt idx="956">
                  <c:v>120.4</c:v>
                </c:pt>
                <c:pt idx="957">
                  <c:v>120.5</c:v>
                </c:pt>
                <c:pt idx="958">
                  <c:v>120.6</c:v>
                </c:pt>
                <c:pt idx="959">
                  <c:v>120.7</c:v>
                </c:pt>
                <c:pt idx="960">
                  <c:v>120.8</c:v>
                </c:pt>
                <c:pt idx="961">
                  <c:v>120.9</c:v>
                </c:pt>
                <c:pt idx="962">
                  <c:v>121</c:v>
                </c:pt>
                <c:pt idx="963">
                  <c:v>121.1</c:v>
                </c:pt>
                <c:pt idx="964">
                  <c:v>121.2</c:v>
                </c:pt>
                <c:pt idx="965">
                  <c:v>121.3</c:v>
                </c:pt>
                <c:pt idx="966">
                  <c:v>121.4</c:v>
                </c:pt>
                <c:pt idx="967">
                  <c:v>121.5</c:v>
                </c:pt>
                <c:pt idx="968">
                  <c:v>121.6</c:v>
                </c:pt>
                <c:pt idx="969">
                  <c:v>121.7</c:v>
                </c:pt>
                <c:pt idx="970">
                  <c:v>121.8</c:v>
                </c:pt>
                <c:pt idx="971">
                  <c:v>121.9</c:v>
                </c:pt>
                <c:pt idx="972">
                  <c:v>122</c:v>
                </c:pt>
                <c:pt idx="973">
                  <c:v>122.1</c:v>
                </c:pt>
                <c:pt idx="974">
                  <c:v>122.2</c:v>
                </c:pt>
                <c:pt idx="975">
                  <c:v>122.3</c:v>
                </c:pt>
                <c:pt idx="976">
                  <c:v>122.4</c:v>
                </c:pt>
                <c:pt idx="977">
                  <c:v>122.5</c:v>
                </c:pt>
                <c:pt idx="978">
                  <c:v>122.6</c:v>
                </c:pt>
                <c:pt idx="979">
                  <c:v>122.7</c:v>
                </c:pt>
                <c:pt idx="980">
                  <c:v>122.8</c:v>
                </c:pt>
                <c:pt idx="981">
                  <c:v>122.9</c:v>
                </c:pt>
                <c:pt idx="982">
                  <c:v>123</c:v>
                </c:pt>
                <c:pt idx="983">
                  <c:v>123.1</c:v>
                </c:pt>
                <c:pt idx="984">
                  <c:v>123.2</c:v>
                </c:pt>
                <c:pt idx="985">
                  <c:v>123.3</c:v>
                </c:pt>
                <c:pt idx="986">
                  <c:v>123.4</c:v>
                </c:pt>
                <c:pt idx="987">
                  <c:v>123.5</c:v>
                </c:pt>
                <c:pt idx="988">
                  <c:v>123.6</c:v>
                </c:pt>
                <c:pt idx="989">
                  <c:v>123.7</c:v>
                </c:pt>
                <c:pt idx="990">
                  <c:v>123.8</c:v>
                </c:pt>
                <c:pt idx="991">
                  <c:v>123.9</c:v>
                </c:pt>
                <c:pt idx="992">
                  <c:v>124</c:v>
                </c:pt>
                <c:pt idx="993">
                  <c:v>124.1</c:v>
                </c:pt>
                <c:pt idx="994">
                  <c:v>124.2</c:v>
                </c:pt>
                <c:pt idx="995">
                  <c:v>124.3</c:v>
                </c:pt>
                <c:pt idx="996">
                  <c:v>124.4</c:v>
                </c:pt>
                <c:pt idx="997">
                  <c:v>124.5</c:v>
                </c:pt>
                <c:pt idx="998">
                  <c:v>124.6</c:v>
                </c:pt>
                <c:pt idx="999">
                  <c:v>124.7</c:v>
                </c:pt>
                <c:pt idx="1000">
                  <c:v>124.8</c:v>
                </c:pt>
                <c:pt idx="1001">
                  <c:v>124.9</c:v>
                </c:pt>
                <c:pt idx="1002">
                  <c:v>125</c:v>
                </c:pt>
                <c:pt idx="1003">
                  <c:v>125.1</c:v>
                </c:pt>
                <c:pt idx="1004">
                  <c:v>125.2</c:v>
                </c:pt>
                <c:pt idx="1005">
                  <c:v>125.3</c:v>
                </c:pt>
                <c:pt idx="1006">
                  <c:v>125.4</c:v>
                </c:pt>
                <c:pt idx="1007">
                  <c:v>125.5</c:v>
                </c:pt>
                <c:pt idx="1008">
                  <c:v>125.6</c:v>
                </c:pt>
                <c:pt idx="1009">
                  <c:v>125.7</c:v>
                </c:pt>
                <c:pt idx="1010">
                  <c:v>125.8</c:v>
                </c:pt>
                <c:pt idx="1011">
                  <c:v>125.9</c:v>
                </c:pt>
                <c:pt idx="1012">
                  <c:v>126</c:v>
                </c:pt>
                <c:pt idx="1013">
                  <c:v>126.1</c:v>
                </c:pt>
                <c:pt idx="1014">
                  <c:v>126.2</c:v>
                </c:pt>
                <c:pt idx="1015">
                  <c:v>126.3</c:v>
                </c:pt>
                <c:pt idx="1016">
                  <c:v>126.4</c:v>
                </c:pt>
                <c:pt idx="1017">
                  <c:v>126.5</c:v>
                </c:pt>
                <c:pt idx="1018">
                  <c:v>126.6</c:v>
                </c:pt>
                <c:pt idx="1019">
                  <c:v>126.7</c:v>
                </c:pt>
                <c:pt idx="1020">
                  <c:v>126.8</c:v>
                </c:pt>
                <c:pt idx="1021">
                  <c:v>126.9</c:v>
                </c:pt>
                <c:pt idx="1022">
                  <c:v>127</c:v>
                </c:pt>
                <c:pt idx="1023">
                  <c:v>127.1</c:v>
                </c:pt>
                <c:pt idx="1024">
                  <c:v>127.2</c:v>
                </c:pt>
                <c:pt idx="1025">
                  <c:v>127.3</c:v>
                </c:pt>
                <c:pt idx="1026">
                  <c:v>127.4</c:v>
                </c:pt>
                <c:pt idx="1027">
                  <c:v>127.5</c:v>
                </c:pt>
                <c:pt idx="1028">
                  <c:v>127.6</c:v>
                </c:pt>
                <c:pt idx="1029">
                  <c:v>127.7</c:v>
                </c:pt>
                <c:pt idx="1030">
                  <c:v>127.8</c:v>
                </c:pt>
                <c:pt idx="1031">
                  <c:v>127.9</c:v>
                </c:pt>
                <c:pt idx="1032">
                  <c:v>128</c:v>
                </c:pt>
                <c:pt idx="1033">
                  <c:v>128.1</c:v>
                </c:pt>
                <c:pt idx="1034">
                  <c:v>128.19999999999999</c:v>
                </c:pt>
                <c:pt idx="1035">
                  <c:v>128.30000000000001</c:v>
                </c:pt>
                <c:pt idx="1036">
                  <c:v>128.4</c:v>
                </c:pt>
                <c:pt idx="1037">
                  <c:v>128.5</c:v>
                </c:pt>
                <c:pt idx="1038">
                  <c:v>128.6</c:v>
                </c:pt>
                <c:pt idx="1039">
                  <c:v>128.69999999999999</c:v>
                </c:pt>
                <c:pt idx="1040">
                  <c:v>128.80000000000001</c:v>
                </c:pt>
                <c:pt idx="1041">
                  <c:v>128.9</c:v>
                </c:pt>
                <c:pt idx="1042">
                  <c:v>129</c:v>
                </c:pt>
                <c:pt idx="1043">
                  <c:v>129.1</c:v>
                </c:pt>
                <c:pt idx="1044">
                  <c:v>129.19999999999999</c:v>
                </c:pt>
                <c:pt idx="1045">
                  <c:v>129.30000000000001</c:v>
                </c:pt>
                <c:pt idx="1046">
                  <c:v>129.4</c:v>
                </c:pt>
                <c:pt idx="1047">
                  <c:v>129.5</c:v>
                </c:pt>
                <c:pt idx="1048">
                  <c:v>129.6</c:v>
                </c:pt>
                <c:pt idx="1049">
                  <c:v>129.69999999999999</c:v>
                </c:pt>
                <c:pt idx="1050">
                  <c:v>129.80000000000001</c:v>
                </c:pt>
                <c:pt idx="1051">
                  <c:v>129.9</c:v>
                </c:pt>
                <c:pt idx="1052">
                  <c:v>130</c:v>
                </c:pt>
                <c:pt idx="1053">
                  <c:v>130.1</c:v>
                </c:pt>
                <c:pt idx="1054">
                  <c:v>130.19999999999999</c:v>
                </c:pt>
                <c:pt idx="1055">
                  <c:v>130.30000000000001</c:v>
                </c:pt>
                <c:pt idx="1056">
                  <c:v>130.4</c:v>
                </c:pt>
                <c:pt idx="1057">
                  <c:v>130.5</c:v>
                </c:pt>
                <c:pt idx="1058">
                  <c:v>130.6</c:v>
                </c:pt>
                <c:pt idx="1059">
                  <c:v>130.69999999999999</c:v>
                </c:pt>
                <c:pt idx="1060">
                  <c:v>130.80000000000001</c:v>
                </c:pt>
                <c:pt idx="1061">
                  <c:v>130.9</c:v>
                </c:pt>
                <c:pt idx="1062">
                  <c:v>131</c:v>
                </c:pt>
                <c:pt idx="1063">
                  <c:v>131.1</c:v>
                </c:pt>
                <c:pt idx="1064">
                  <c:v>131.19999999999999</c:v>
                </c:pt>
                <c:pt idx="1065">
                  <c:v>131.30000000000001</c:v>
                </c:pt>
                <c:pt idx="1066">
                  <c:v>131.4</c:v>
                </c:pt>
                <c:pt idx="1067">
                  <c:v>131.5</c:v>
                </c:pt>
                <c:pt idx="1068">
                  <c:v>131.6</c:v>
                </c:pt>
                <c:pt idx="1069">
                  <c:v>131.69999999999999</c:v>
                </c:pt>
                <c:pt idx="1070">
                  <c:v>131.80000000000001</c:v>
                </c:pt>
                <c:pt idx="1071">
                  <c:v>131.9</c:v>
                </c:pt>
                <c:pt idx="1072">
                  <c:v>132</c:v>
                </c:pt>
                <c:pt idx="1073">
                  <c:v>132.1</c:v>
                </c:pt>
                <c:pt idx="1074">
                  <c:v>132.19999999999999</c:v>
                </c:pt>
                <c:pt idx="1075">
                  <c:v>132.30000000000001</c:v>
                </c:pt>
                <c:pt idx="1076">
                  <c:v>132.4</c:v>
                </c:pt>
                <c:pt idx="1077">
                  <c:v>132.5</c:v>
                </c:pt>
                <c:pt idx="1078">
                  <c:v>132.6</c:v>
                </c:pt>
                <c:pt idx="1079">
                  <c:v>132.69999999999999</c:v>
                </c:pt>
                <c:pt idx="1080">
                  <c:v>132.80000000000001</c:v>
                </c:pt>
                <c:pt idx="1081">
                  <c:v>132.9</c:v>
                </c:pt>
                <c:pt idx="1082">
                  <c:v>133</c:v>
                </c:pt>
                <c:pt idx="1083">
                  <c:v>133.1</c:v>
                </c:pt>
                <c:pt idx="1084">
                  <c:v>133.19999999999999</c:v>
                </c:pt>
                <c:pt idx="1085">
                  <c:v>133.30000000000001</c:v>
                </c:pt>
                <c:pt idx="1086">
                  <c:v>133.4</c:v>
                </c:pt>
                <c:pt idx="1087">
                  <c:v>133.5</c:v>
                </c:pt>
                <c:pt idx="1088">
                  <c:v>133.6</c:v>
                </c:pt>
                <c:pt idx="1089">
                  <c:v>133.69999999999999</c:v>
                </c:pt>
                <c:pt idx="1090">
                  <c:v>133.80000000000001</c:v>
                </c:pt>
                <c:pt idx="1091">
                  <c:v>133.9</c:v>
                </c:pt>
                <c:pt idx="1092">
                  <c:v>134</c:v>
                </c:pt>
                <c:pt idx="1093">
                  <c:v>134.1</c:v>
                </c:pt>
                <c:pt idx="1094">
                  <c:v>134.19999999999999</c:v>
                </c:pt>
                <c:pt idx="1095">
                  <c:v>134.30000000000001</c:v>
                </c:pt>
                <c:pt idx="1096">
                  <c:v>134.4</c:v>
                </c:pt>
                <c:pt idx="1097">
                  <c:v>134.5</c:v>
                </c:pt>
                <c:pt idx="1098">
                  <c:v>134.6</c:v>
                </c:pt>
                <c:pt idx="1099">
                  <c:v>134.69999999999999</c:v>
                </c:pt>
                <c:pt idx="1100">
                  <c:v>134.80000000000001</c:v>
                </c:pt>
                <c:pt idx="1101">
                  <c:v>134.9</c:v>
                </c:pt>
                <c:pt idx="1102">
                  <c:v>135</c:v>
                </c:pt>
                <c:pt idx="1103">
                  <c:v>135.1</c:v>
                </c:pt>
                <c:pt idx="1104">
                  <c:v>135.19999999999999</c:v>
                </c:pt>
                <c:pt idx="1105">
                  <c:v>135.30000000000001</c:v>
                </c:pt>
                <c:pt idx="1106">
                  <c:v>135.4</c:v>
                </c:pt>
                <c:pt idx="1107">
                  <c:v>135.5</c:v>
                </c:pt>
                <c:pt idx="1108">
                  <c:v>135.6</c:v>
                </c:pt>
                <c:pt idx="1109">
                  <c:v>135.69999999999999</c:v>
                </c:pt>
                <c:pt idx="1110">
                  <c:v>135.80000000000001</c:v>
                </c:pt>
                <c:pt idx="1111">
                  <c:v>135.9</c:v>
                </c:pt>
                <c:pt idx="1112">
                  <c:v>136</c:v>
                </c:pt>
                <c:pt idx="1113">
                  <c:v>136.1</c:v>
                </c:pt>
                <c:pt idx="1114">
                  <c:v>136.19999999999999</c:v>
                </c:pt>
                <c:pt idx="1115">
                  <c:v>136.30000000000001</c:v>
                </c:pt>
                <c:pt idx="1116">
                  <c:v>136.4</c:v>
                </c:pt>
                <c:pt idx="1117">
                  <c:v>136.5</c:v>
                </c:pt>
                <c:pt idx="1118">
                  <c:v>136.6</c:v>
                </c:pt>
                <c:pt idx="1119">
                  <c:v>136.69999999999999</c:v>
                </c:pt>
                <c:pt idx="1120">
                  <c:v>136.80000000000001</c:v>
                </c:pt>
                <c:pt idx="1121">
                  <c:v>136.9</c:v>
                </c:pt>
                <c:pt idx="1122">
                  <c:v>137</c:v>
                </c:pt>
                <c:pt idx="1123">
                  <c:v>137.1</c:v>
                </c:pt>
                <c:pt idx="1124">
                  <c:v>137.19999999999999</c:v>
                </c:pt>
                <c:pt idx="1125">
                  <c:v>137.30000000000001</c:v>
                </c:pt>
                <c:pt idx="1126">
                  <c:v>137.4</c:v>
                </c:pt>
                <c:pt idx="1127">
                  <c:v>137.5</c:v>
                </c:pt>
                <c:pt idx="1128">
                  <c:v>137.6</c:v>
                </c:pt>
                <c:pt idx="1129">
                  <c:v>137.69999999999999</c:v>
                </c:pt>
                <c:pt idx="1130">
                  <c:v>137.80000000000001</c:v>
                </c:pt>
                <c:pt idx="1131">
                  <c:v>137.9</c:v>
                </c:pt>
                <c:pt idx="1132">
                  <c:v>138</c:v>
                </c:pt>
                <c:pt idx="1133">
                  <c:v>138.1</c:v>
                </c:pt>
                <c:pt idx="1134">
                  <c:v>138.19999999999999</c:v>
                </c:pt>
                <c:pt idx="1135">
                  <c:v>138.30000000000001</c:v>
                </c:pt>
                <c:pt idx="1136">
                  <c:v>138.4</c:v>
                </c:pt>
                <c:pt idx="1137">
                  <c:v>138.5</c:v>
                </c:pt>
                <c:pt idx="1138">
                  <c:v>138.6</c:v>
                </c:pt>
                <c:pt idx="1139">
                  <c:v>138.69999999999999</c:v>
                </c:pt>
                <c:pt idx="1140">
                  <c:v>138.80000000000001</c:v>
                </c:pt>
                <c:pt idx="1141">
                  <c:v>138.9</c:v>
                </c:pt>
                <c:pt idx="1142">
                  <c:v>139</c:v>
                </c:pt>
                <c:pt idx="1143">
                  <c:v>139.1</c:v>
                </c:pt>
                <c:pt idx="1144">
                  <c:v>139.19999999999999</c:v>
                </c:pt>
                <c:pt idx="1145">
                  <c:v>139.30000000000001</c:v>
                </c:pt>
                <c:pt idx="1146">
                  <c:v>139.4</c:v>
                </c:pt>
                <c:pt idx="1147">
                  <c:v>139.5</c:v>
                </c:pt>
                <c:pt idx="1148">
                  <c:v>139.6</c:v>
                </c:pt>
                <c:pt idx="1149">
                  <c:v>139.69999999999999</c:v>
                </c:pt>
                <c:pt idx="1150">
                  <c:v>139.80000000000001</c:v>
                </c:pt>
                <c:pt idx="1151">
                  <c:v>139.9</c:v>
                </c:pt>
                <c:pt idx="1152">
                  <c:v>140</c:v>
                </c:pt>
                <c:pt idx="1153">
                  <c:v>140.1</c:v>
                </c:pt>
                <c:pt idx="1154">
                  <c:v>140.19999999999999</c:v>
                </c:pt>
                <c:pt idx="1155">
                  <c:v>140.30000000000001</c:v>
                </c:pt>
                <c:pt idx="1156">
                  <c:v>140.4</c:v>
                </c:pt>
                <c:pt idx="1157">
                  <c:v>140.5</c:v>
                </c:pt>
                <c:pt idx="1158">
                  <c:v>140.6</c:v>
                </c:pt>
                <c:pt idx="1159">
                  <c:v>140.69999999999999</c:v>
                </c:pt>
                <c:pt idx="1160">
                  <c:v>140.80000000000001</c:v>
                </c:pt>
                <c:pt idx="1161">
                  <c:v>140.9</c:v>
                </c:pt>
                <c:pt idx="1162">
                  <c:v>141</c:v>
                </c:pt>
                <c:pt idx="1163">
                  <c:v>141.1</c:v>
                </c:pt>
                <c:pt idx="1164">
                  <c:v>141.19999999999999</c:v>
                </c:pt>
                <c:pt idx="1165">
                  <c:v>141.30000000000001</c:v>
                </c:pt>
                <c:pt idx="1166">
                  <c:v>141.4</c:v>
                </c:pt>
                <c:pt idx="1167">
                  <c:v>141.5</c:v>
                </c:pt>
                <c:pt idx="1168">
                  <c:v>141.6</c:v>
                </c:pt>
                <c:pt idx="1169">
                  <c:v>141.69999999999999</c:v>
                </c:pt>
                <c:pt idx="1170">
                  <c:v>141.80000000000001</c:v>
                </c:pt>
                <c:pt idx="1171">
                  <c:v>141.9</c:v>
                </c:pt>
                <c:pt idx="1172">
                  <c:v>142</c:v>
                </c:pt>
                <c:pt idx="1173">
                  <c:v>142.1</c:v>
                </c:pt>
                <c:pt idx="1174">
                  <c:v>142.19999999999999</c:v>
                </c:pt>
                <c:pt idx="1175">
                  <c:v>142.30000000000001</c:v>
                </c:pt>
                <c:pt idx="1176">
                  <c:v>142.4</c:v>
                </c:pt>
                <c:pt idx="1177">
                  <c:v>142.5</c:v>
                </c:pt>
                <c:pt idx="1178">
                  <c:v>142.6</c:v>
                </c:pt>
                <c:pt idx="1179">
                  <c:v>142.69999999999999</c:v>
                </c:pt>
                <c:pt idx="1180">
                  <c:v>142.80000000000001</c:v>
                </c:pt>
                <c:pt idx="1181">
                  <c:v>142.9</c:v>
                </c:pt>
                <c:pt idx="1182">
                  <c:v>143</c:v>
                </c:pt>
                <c:pt idx="1183">
                  <c:v>143.1</c:v>
                </c:pt>
                <c:pt idx="1184">
                  <c:v>143.19999999999999</c:v>
                </c:pt>
                <c:pt idx="1185">
                  <c:v>143.30000000000001</c:v>
                </c:pt>
                <c:pt idx="1186">
                  <c:v>143.4</c:v>
                </c:pt>
                <c:pt idx="1187">
                  <c:v>143.5</c:v>
                </c:pt>
                <c:pt idx="1188">
                  <c:v>143.6</c:v>
                </c:pt>
                <c:pt idx="1189">
                  <c:v>143.69999999999999</c:v>
                </c:pt>
                <c:pt idx="1190">
                  <c:v>143.80000000000001</c:v>
                </c:pt>
                <c:pt idx="1191">
                  <c:v>143.9</c:v>
                </c:pt>
                <c:pt idx="1192">
                  <c:v>144</c:v>
                </c:pt>
                <c:pt idx="1193">
                  <c:v>144.1</c:v>
                </c:pt>
                <c:pt idx="1194">
                  <c:v>144.19999999999999</c:v>
                </c:pt>
                <c:pt idx="1195">
                  <c:v>144.30000000000001</c:v>
                </c:pt>
                <c:pt idx="1196">
                  <c:v>144.4</c:v>
                </c:pt>
                <c:pt idx="1197">
                  <c:v>144.5</c:v>
                </c:pt>
                <c:pt idx="1198">
                  <c:v>144.6</c:v>
                </c:pt>
                <c:pt idx="1199">
                  <c:v>144.69999999999999</c:v>
                </c:pt>
                <c:pt idx="1200">
                  <c:v>144.80000000000001</c:v>
                </c:pt>
                <c:pt idx="1201">
                  <c:v>144.9</c:v>
                </c:pt>
                <c:pt idx="1202">
                  <c:v>145</c:v>
                </c:pt>
                <c:pt idx="1203">
                  <c:v>145.1</c:v>
                </c:pt>
                <c:pt idx="1204">
                  <c:v>145.19999999999999</c:v>
                </c:pt>
                <c:pt idx="1205">
                  <c:v>145.30000000000001</c:v>
                </c:pt>
                <c:pt idx="1206">
                  <c:v>145.4</c:v>
                </c:pt>
                <c:pt idx="1207">
                  <c:v>145.5</c:v>
                </c:pt>
                <c:pt idx="1208">
                  <c:v>145.6</c:v>
                </c:pt>
                <c:pt idx="1209">
                  <c:v>145.69999999999999</c:v>
                </c:pt>
                <c:pt idx="1210">
                  <c:v>145.80000000000001</c:v>
                </c:pt>
                <c:pt idx="1211">
                  <c:v>145.9</c:v>
                </c:pt>
                <c:pt idx="1212">
                  <c:v>146</c:v>
                </c:pt>
                <c:pt idx="1213">
                  <c:v>146.1</c:v>
                </c:pt>
                <c:pt idx="1214">
                  <c:v>146.19999999999999</c:v>
                </c:pt>
                <c:pt idx="1215">
                  <c:v>146.30000000000001</c:v>
                </c:pt>
                <c:pt idx="1216">
                  <c:v>146.4</c:v>
                </c:pt>
                <c:pt idx="1217">
                  <c:v>146.5</c:v>
                </c:pt>
                <c:pt idx="1218">
                  <c:v>146.6</c:v>
                </c:pt>
                <c:pt idx="1219">
                  <c:v>146.69999999999999</c:v>
                </c:pt>
                <c:pt idx="1220">
                  <c:v>146.80000000000001</c:v>
                </c:pt>
                <c:pt idx="1221">
                  <c:v>146.9</c:v>
                </c:pt>
                <c:pt idx="1222">
                  <c:v>147</c:v>
                </c:pt>
                <c:pt idx="1223">
                  <c:v>147.1</c:v>
                </c:pt>
                <c:pt idx="1224">
                  <c:v>147.19999999999999</c:v>
                </c:pt>
                <c:pt idx="1225">
                  <c:v>147.30000000000001</c:v>
                </c:pt>
                <c:pt idx="1226">
                  <c:v>147.4</c:v>
                </c:pt>
                <c:pt idx="1227">
                  <c:v>147.5</c:v>
                </c:pt>
                <c:pt idx="1228">
                  <c:v>147.6</c:v>
                </c:pt>
                <c:pt idx="1229">
                  <c:v>147.69999999999999</c:v>
                </c:pt>
                <c:pt idx="1230">
                  <c:v>147.80000000000001</c:v>
                </c:pt>
                <c:pt idx="1231">
                  <c:v>147.9</c:v>
                </c:pt>
                <c:pt idx="1232">
                  <c:v>148</c:v>
                </c:pt>
                <c:pt idx="1233">
                  <c:v>148.1</c:v>
                </c:pt>
                <c:pt idx="1234">
                  <c:v>148.19999999999999</c:v>
                </c:pt>
                <c:pt idx="1235">
                  <c:v>148.30000000000001</c:v>
                </c:pt>
                <c:pt idx="1236">
                  <c:v>148.4</c:v>
                </c:pt>
                <c:pt idx="1237">
                  <c:v>148.5</c:v>
                </c:pt>
                <c:pt idx="1238">
                  <c:v>148.6</c:v>
                </c:pt>
                <c:pt idx="1239">
                  <c:v>148.69999999999999</c:v>
                </c:pt>
                <c:pt idx="1240">
                  <c:v>148.80000000000001</c:v>
                </c:pt>
                <c:pt idx="1241">
                  <c:v>148.9</c:v>
                </c:pt>
                <c:pt idx="1242">
                  <c:v>149</c:v>
                </c:pt>
                <c:pt idx="1243">
                  <c:v>149.1</c:v>
                </c:pt>
                <c:pt idx="1244">
                  <c:v>149.19999999999999</c:v>
                </c:pt>
                <c:pt idx="1245">
                  <c:v>149.30000000000001</c:v>
                </c:pt>
                <c:pt idx="1246">
                  <c:v>149.4</c:v>
                </c:pt>
                <c:pt idx="1247">
                  <c:v>149.5</c:v>
                </c:pt>
                <c:pt idx="1248">
                  <c:v>149.6</c:v>
                </c:pt>
                <c:pt idx="1249">
                  <c:v>149.69999999999999</c:v>
                </c:pt>
                <c:pt idx="1250">
                  <c:v>149.80000000000001</c:v>
                </c:pt>
                <c:pt idx="1251">
                  <c:v>149.9</c:v>
                </c:pt>
                <c:pt idx="1252">
                  <c:v>150</c:v>
                </c:pt>
                <c:pt idx="1253">
                  <c:v>150.1</c:v>
                </c:pt>
                <c:pt idx="1254">
                  <c:v>150.19999999999999</c:v>
                </c:pt>
                <c:pt idx="1255">
                  <c:v>150.30000000000001</c:v>
                </c:pt>
                <c:pt idx="1256">
                  <c:v>150.4</c:v>
                </c:pt>
                <c:pt idx="1257">
                  <c:v>150.5</c:v>
                </c:pt>
                <c:pt idx="1258">
                  <c:v>150.6</c:v>
                </c:pt>
                <c:pt idx="1259">
                  <c:v>150.69999999999999</c:v>
                </c:pt>
                <c:pt idx="1260">
                  <c:v>150.80000000000001</c:v>
                </c:pt>
                <c:pt idx="1261">
                  <c:v>150.9</c:v>
                </c:pt>
                <c:pt idx="1262">
                  <c:v>151</c:v>
                </c:pt>
                <c:pt idx="1263">
                  <c:v>151.1</c:v>
                </c:pt>
                <c:pt idx="1264">
                  <c:v>151.19999999999999</c:v>
                </c:pt>
                <c:pt idx="1265">
                  <c:v>151.30000000000001</c:v>
                </c:pt>
                <c:pt idx="1266">
                  <c:v>151.4</c:v>
                </c:pt>
                <c:pt idx="1267">
                  <c:v>151.5</c:v>
                </c:pt>
                <c:pt idx="1268">
                  <c:v>151.6</c:v>
                </c:pt>
                <c:pt idx="1269">
                  <c:v>151.69999999999999</c:v>
                </c:pt>
                <c:pt idx="1270">
                  <c:v>151.80000000000001</c:v>
                </c:pt>
                <c:pt idx="1271">
                  <c:v>151.9</c:v>
                </c:pt>
                <c:pt idx="1272">
                  <c:v>152</c:v>
                </c:pt>
                <c:pt idx="1273">
                  <c:v>152.1</c:v>
                </c:pt>
                <c:pt idx="1274">
                  <c:v>152.19999999999999</c:v>
                </c:pt>
                <c:pt idx="1275">
                  <c:v>152.30000000000001</c:v>
                </c:pt>
                <c:pt idx="1276">
                  <c:v>152.4</c:v>
                </c:pt>
                <c:pt idx="1277">
                  <c:v>152.5</c:v>
                </c:pt>
                <c:pt idx="1278">
                  <c:v>152.6</c:v>
                </c:pt>
                <c:pt idx="1279">
                  <c:v>152.69999999999999</c:v>
                </c:pt>
                <c:pt idx="1280">
                  <c:v>152.80000000000001</c:v>
                </c:pt>
                <c:pt idx="1281">
                  <c:v>152.9</c:v>
                </c:pt>
                <c:pt idx="1282">
                  <c:v>153</c:v>
                </c:pt>
                <c:pt idx="1283">
                  <c:v>153.1</c:v>
                </c:pt>
                <c:pt idx="1284">
                  <c:v>153.19999999999999</c:v>
                </c:pt>
                <c:pt idx="1285">
                  <c:v>153.30000000000001</c:v>
                </c:pt>
                <c:pt idx="1286">
                  <c:v>153.4</c:v>
                </c:pt>
                <c:pt idx="1287">
                  <c:v>153.5</c:v>
                </c:pt>
                <c:pt idx="1288">
                  <c:v>153.6</c:v>
                </c:pt>
                <c:pt idx="1289">
                  <c:v>153.69999999999999</c:v>
                </c:pt>
                <c:pt idx="1290">
                  <c:v>153.80000000000001</c:v>
                </c:pt>
                <c:pt idx="1291">
                  <c:v>153.9</c:v>
                </c:pt>
                <c:pt idx="1292">
                  <c:v>154</c:v>
                </c:pt>
                <c:pt idx="1293">
                  <c:v>154.1</c:v>
                </c:pt>
                <c:pt idx="1294">
                  <c:v>154.19999999999999</c:v>
                </c:pt>
                <c:pt idx="1295">
                  <c:v>154.30000000000001</c:v>
                </c:pt>
                <c:pt idx="1296">
                  <c:v>154.4</c:v>
                </c:pt>
                <c:pt idx="1297">
                  <c:v>154.5</c:v>
                </c:pt>
                <c:pt idx="1298">
                  <c:v>154.6</c:v>
                </c:pt>
                <c:pt idx="1299">
                  <c:v>154.69999999999999</c:v>
                </c:pt>
                <c:pt idx="1300">
                  <c:v>154.80000000000001</c:v>
                </c:pt>
                <c:pt idx="1301">
                  <c:v>154.9</c:v>
                </c:pt>
                <c:pt idx="1302">
                  <c:v>155</c:v>
                </c:pt>
                <c:pt idx="1303">
                  <c:v>155.1</c:v>
                </c:pt>
                <c:pt idx="1304">
                  <c:v>155.19999999999999</c:v>
                </c:pt>
                <c:pt idx="1305">
                  <c:v>155.30000000000001</c:v>
                </c:pt>
                <c:pt idx="1306">
                  <c:v>155.4</c:v>
                </c:pt>
                <c:pt idx="1307">
                  <c:v>155.5</c:v>
                </c:pt>
                <c:pt idx="1308">
                  <c:v>155.6</c:v>
                </c:pt>
                <c:pt idx="1309">
                  <c:v>155.69999999999999</c:v>
                </c:pt>
                <c:pt idx="1310">
                  <c:v>155.80000000000001</c:v>
                </c:pt>
                <c:pt idx="1311">
                  <c:v>155.9</c:v>
                </c:pt>
                <c:pt idx="1312">
                  <c:v>156</c:v>
                </c:pt>
                <c:pt idx="1313">
                  <c:v>156.1</c:v>
                </c:pt>
                <c:pt idx="1314">
                  <c:v>156.19999999999999</c:v>
                </c:pt>
                <c:pt idx="1315">
                  <c:v>156.30000000000001</c:v>
                </c:pt>
                <c:pt idx="1316">
                  <c:v>156.4</c:v>
                </c:pt>
                <c:pt idx="1317">
                  <c:v>156.5</c:v>
                </c:pt>
                <c:pt idx="1318">
                  <c:v>156.6</c:v>
                </c:pt>
                <c:pt idx="1319">
                  <c:v>156.69999999999999</c:v>
                </c:pt>
                <c:pt idx="1320">
                  <c:v>156.80000000000001</c:v>
                </c:pt>
                <c:pt idx="1321">
                  <c:v>156.9</c:v>
                </c:pt>
                <c:pt idx="1322">
                  <c:v>157</c:v>
                </c:pt>
                <c:pt idx="1323">
                  <c:v>157.1</c:v>
                </c:pt>
                <c:pt idx="1324">
                  <c:v>157.19999999999999</c:v>
                </c:pt>
                <c:pt idx="1325">
                  <c:v>157.30000000000001</c:v>
                </c:pt>
                <c:pt idx="1326">
                  <c:v>157.4</c:v>
                </c:pt>
                <c:pt idx="1327">
                  <c:v>157.5</c:v>
                </c:pt>
                <c:pt idx="1328">
                  <c:v>157.6</c:v>
                </c:pt>
                <c:pt idx="1329">
                  <c:v>157.69999999999999</c:v>
                </c:pt>
                <c:pt idx="1330">
                  <c:v>157.80000000000001</c:v>
                </c:pt>
                <c:pt idx="1331">
                  <c:v>157.9</c:v>
                </c:pt>
                <c:pt idx="1332">
                  <c:v>158</c:v>
                </c:pt>
                <c:pt idx="1333">
                  <c:v>158.1</c:v>
                </c:pt>
                <c:pt idx="1334">
                  <c:v>158.19999999999999</c:v>
                </c:pt>
                <c:pt idx="1335">
                  <c:v>158.30000000000001</c:v>
                </c:pt>
                <c:pt idx="1336">
                  <c:v>158.4</c:v>
                </c:pt>
                <c:pt idx="1337">
                  <c:v>158.5</c:v>
                </c:pt>
                <c:pt idx="1338">
                  <c:v>158.6</c:v>
                </c:pt>
                <c:pt idx="1339">
                  <c:v>158.69999999999999</c:v>
                </c:pt>
                <c:pt idx="1340">
                  <c:v>158.80000000000001</c:v>
                </c:pt>
                <c:pt idx="1341">
                  <c:v>158.9</c:v>
                </c:pt>
                <c:pt idx="1342">
                  <c:v>159</c:v>
                </c:pt>
                <c:pt idx="1343">
                  <c:v>159.1</c:v>
                </c:pt>
                <c:pt idx="1344">
                  <c:v>159.19999999999999</c:v>
                </c:pt>
                <c:pt idx="1345">
                  <c:v>159.30000000000001</c:v>
                </c:pt>
                <c:pt idx="1346">
                  <c:v>159.4</c:v>
                </c:pt>
                <c:pt idx="1347">
                  <c:v>159.5</c:v>
                </c:pt>
                <c:pt idx="1348">
                  <c:v>159.6</c:v>
                </c:pt>
                <c:pt idx="1349">
                  <c:v>159.69999999999999</c:v>
                </c:pt>
                <c:pt idx="1350">
                  <c:v>159.80000000000001</c:v>
                </c:pt>
                <c:pt idx="1351">
                  <c:v>159.9</c:v>
                </c:pt>
                <c:pt idx="1352">
                  <c:v>160</c:v>
                </c:pt>
                <c:pt idx="1353">
                  <c:v>160.1</c:v>
                </c:pt>
                <c:pt idx="1354">
                  <c:v>160.19999999999999</c:v>
                </c:pt>
                <c:pt idx="1355">
                  <c:v>160.30000000000001</c:v>
                </c:pt>
                <c:pt idx="1356">
                  <c:v>160.4</c:v>
                </c:pt>
                <c:pt idx="1357">
                  <c:v>160.5</c:v>
                </c:pt>
                <c:pt idx="1358">
                  <c:v>160.6</c:v>
                </c:pt>
                <c:pt idx="1359">
                  <c:v>160.69999999999999</c:v>
                </c:pt>
                <c:pt idx="1360">
                  <c:v>160.80000000000001</c:v>
                </c:pt>
                <c:pt idx="1361">
                  <c:v>160.9</c:v>
                </c:pt>
                <c:pt idx="1362">
                  <c:v>161</c:v>
                </c:pt>
                <c:pt idx="1363">
                  <c:v>161.1</c:v>
                </c:pt>
                <c:pt idx="1364">
                  <c:v>161.19999999999999</c:v>
                </c:pt>
                <c:pt idx="1365">
                  <c:v>161.30000000000001</c:v>
                </c:pt>
                <c:pt idx="1366">
                  <c:v>161.4</c:v>
                </c:pt>
                <c:pt idx="1367">
                  <c:v>161.5</c:v>
                </c:pt>
                <c:pt idx="1368">
                  <c:v>161.6</c:v>
                </c:pt>
                <c:pt idx="1369">
                  <c:v>161.69999999999999</c:v>
                </c:pt>
                <c:pt idx="1370">
                  <c:v>161.80000000000001</c:v>
                </c:pt>
                <c:pt idx="1371">
                  <c:v>161.9</c:v>
                </c:pt>
                <c:pt idx="1372">
                  <c:v>162</c:v>
                </c:pt>
                <c:pt idx="1373">
                  <c:v>162.1</c:v>
                </c:pt>
                <c:pt idx="1374">
                  <c:v>162.19999999999999</c:v>
                </c:pt>
                <c:pt idx="1375">
                  <c:v>162.30000000000001</c:v>
                </c:pt>
                <c:pt idx="1376">
                  <c:v>162.4</c:v>
                </c:pt>
                <c:pt idx="1377">
                  <c:v>162.5</c:v>
                </c:pt>
                <c:pt idx="1378">
                  <c:v>162.6</c:v>
                </c:pt>
                <c:pt idx="1379">
                  <c:v>162.69999999999999</c:v>
                </c:pt>
                <c:pt idx="1380">
                  <c:v>162.80000000000001</c:v>
                </c:pt>
                <c:pt idx="1381">
                  <c:v>162.9</c:v>
                </c:pt>
                <c:pt idx="1382">
                  <c:v>163</c:v>
                </c:pt>
                <c:pt idx="1383">
                  <c:v>163.1</c:v>
                </c:pt>
                <c:pt idx="1384">
                  <c:v>163.19999999999999</c:v>
                </c:pt>
                <c:pt idx="1385">
                  <c:v>163.30000000000001</c:v>
                </c:pt>
                <c:pt idx="1386">
                  <c:v>163.4</c:v>
                </c:pt>
                <c:pt idx="1387">
                  <c:v>163.5</c:v>
                </c:pt>
                <c:pt idx="1388">
                  <c:v>163.6</c:v>
                </c:pt>
                <c:pt idx="1389">
                  <c:v>163.69999999999999</c:v>
                </c:pt>
                <c:pt idx="1390">
                  <c:v>163.80000000000001</c:v>
                </c:pt>
                <c:pt idx="1391">
                  <c:v>163.9</c:v>
                </c:pt>
                <c:pt idx="1392">
                  <c:v>164</c:v>
                </c:pt>
                <c:pt idx="1393">
                  <c:v>164.1</c:v>
                </c:pt>
                <c:pt idx="1394">
                  <c:v>164.2</c:v>
                </c:pt>
                <c:pt idx="1395">
                  <c:v>164.3</c:v>
                </c:pt>
                <c:pt idx="1396">
                  <c:v>164.4</c:v>
                </c:pt>
                <c:pt idx="1397">
                  <c:v>164.5</c:v>
                </c:pt>
                <c:pt idx="1398">
                  <c:v>164.6</c:v>
                </c:pt>
                <c:pt idx="1399">
                  <c:v>164.7</c:v>
                </c:pt>
                <c:pt idx="1400">
                  <c:v>164.8</c:v>
                </c:pt>
                <c:pt idx="1401">
                  <c:v>164.9</c:v>
                </c:pt>
                <c:pt idx="1402">
                  <c:v>165</c:v>
                </c:pt>
                <c:pt idx="1403">
                  <c:v>165.1</c:v>
                </c:pt>
                <c:pt idx="1404">
                  <c:v>165.2</c:v>
                </c:pt>
                <c:pt idx="1405">
                  <c:v>165.3</c:v>
                </c:pt>
                <c:pt idx="1406">
                  <c:v>165.4</c:v>
                </c:pt>
                <c:pt idx="1407">
                  <c:v>165.5</c:v>
                </c:pt>
                <c:pt idx="1408">
                  <c:v>165.6</c:v>
                </c:pt>
                <c:pt idx="1409">
                  <c:v>165.7</c:v>
                </c:pt>
                <c:pt idx="1410">
                  <c:v>165.8</c:v>
                </c:pt>
                <c:pt idx="1411">
                  <c:v>165.9</c:v>
                </c:pt>
                <c:pt idx="1412">
                  <c:v>166</c:v>
                </c:pt>
                <c:pt idx="1413">
                  <c:v>166.1</c:v>
                </c:pt>
                <c:pt idx="1414">
                  <c:v>166.2</c:v>
                </c:pt>
                <c:pt idx="1415">
                  <c:v>166.3</c:v>
                </c:pt>
                <c:pt idx="1416">
                  <c:v>166.4</c:v>
                </c:pt>
                <c:pt idx="1417">
                  <c:v>166.5</c:v>
                </c:pt>
                <c:pt idx="1418">
                  <c:v>166.6</c:v>
                </c:pt>
                <c:pt idx="1419">
                  <c:v>166.7</c:v>
                </c:pt>
                <c:pt idx="1420">
                  <c:v>166.8</c:v>
                </c:pt>
                <c:pt idx="1421">
                  <c:v>166.9</c:v>
                </c:pt>
                <c:pt idx="1422">
                  <c:v>167</c:v>
                </c:pt>
                <c:pt idx="1423">
                  <c:v>167.1</c:v>
                </c:pt>
                <c:pt idx="1424">
                  <c:v>167.2</c:v>
                </c:pt>
                <c:pt idx="1425">
                  <c:v>167.3</c:v>
                </c:pt>
                <c:pt idx="1426">
                  <c:v>167.4</c:v>
                </c:pt>
                <c:pt idx="1427">
                  <c:v>167.5</c:v>
                </c:pt>
                <c:pt idx="1428">
                  <c:v>167.6</c:v>
                </c:pt>
                <c:pt idx="1429">
                  <c:v>167.7</c:v>
                </c:pt>
                <c:pt idx="1430">
                  <c:v>167.8</c:v>
                </c:pt>
                <c:pt idx="1431">
                  <c:v>167.9</c:v>
                </c:pt>
                <c:pt idx="1432">
                  <c:v>168</c:v>
                </c:pt>
                <c:pt idx="1433">
                  <c:v>168.1</c:v>
                </c:pt>
                <c:pt idx="1434">
                  <c:v>168.2</c:v>
                </c:pt>
                <c:pt idx="1435">
                  <c:v>168.3</c:v>
                </c:pt>
                <c:pt idx="1436">
                  <c:v>168.4</c:v>
                </c:pt>
                <c:pt idx="1437">
                  <c:v>168.5</c:v>
                </c:pt>
                <c:pt idx="1438">
                  <c:v>168.6</c:v>
                </c:pt>
                <c:pt idx="1439">
                  <c:v>168.7</c:v>
                </c:pt>
                <c:pt idx="1440">
                  <c:v>168.8</c:v>
                </c:pt>
                <c:pt idx="1441">
                  <c:v>168.9</c:v>
                </c:pt>
                <c:pt idx="1442">
                  <c:v>169</c:v>
                </c:pt>
                <c:pt idx="1443">
                  <c:v>169.1</c:v>
                </c:pt>
                <c:pt idx="1444">
                  <c:v>169.2</c:v>
                </c:pt>
                <c:pt idx="1445">
                  <c:v>169.3</c:v>
                </c:pt>
                <c:pt idx="1446">
                  <c:v>169.4</c:v>
                </c:pt>
                <c:pt idx="1447">
                  <c:v>169.5</c:v>
                </c:pt>
                <c:pt idx="1448">
                  <c:v>169.6</c:v>
                </c:pt>
                <c:pt idx="1449">
                  <c:v>169.7</c:v>
                </c:pt>
                <c:pt idx="1450">
                  <c:v>169.8</c:v>
                </c:pt>
                <c:pt idx="1451">
                  <c:v>169.9</c:v>
                </c:pt>
                <c:pt idx="1452">
                  <c:v>170</c:v>
                </c:pt>
                <c:pt idx="1453">
                  <c:v>170.1</c:v>
                </c:pt>
                <c:pt idx="1454">
                  <c:v>170.2</c:v>
                </c:pt>
                <c:pt idx="1455">
                  <c:v>170.3</c:v>
                </c:pt>
                <c:pt idx="1456">
                  <c:v>170.4</c:v>
                </c:pt>
                <c:pt idx="1457">
                  <c:v>170.5</c:v>
                </c:pt>
                <c:pt idx="1458">
                  <c:v>170.6</c:v>
                </c:pt>
                <c:pt idx="1459">
                  <c:v>170.7</c:v>
                </c:pt>
                <c:pt idx="1460">
                  <c:v>170.8</c:v>
                </c:pt>
                <c:pt idx="1461">
                  <c:v>170.9</c:v>
                </c:pt>
                <c:pt idx="1462">
                  <c:v>171</c:v>
                </c:pt>
                <c:pt idx="1463">
                  <c:v>171.1</c:v>
                </c:pt>
                <c:pt idx="1464">
                  <c:v>171.2</c:v>
                </c:pt>
                <c:pt idx="1465">
                  <c:v>171.3</c:v>
                </c:pt>
                <c:pt idx="1466">
                  <c:v>171.4</c:v>
                </c:pt>
                <c:pt idx="1467">
                  <c:v>171.5</c:v>
                </c:pt>
                <c:pt idx="1468">
                  <c:v>171.6</c:v>
                </c:pt>
                <c:pt idx="1469">
                  <c:v>171.7</c:v>
                </c:pt>
                <c:pt idx="1470">
                  <c:v>171.8</c:v>
                </c:pt>
                <c:pt idx="1471">
                  <c:v>171.9</c:v>
                </c:pt>
                <c:pt idx="1472">
                  <c:v>172</c:v>
                </c:pt>
                <c:pt idx="1473">
                  <c:v>172.1</c:v>
                </c:pt>
                <c:pt idx="1474">
                  <c:v>172.2</c:v>
                </c:pt>
                <c:pt idx="1475">
                  <c:v>172.3</c:v>
                </c:pt>
                <c:pt idx="1476">
                  <c:v>172.4</c:v>
                </c:pt>
                <c:pt idx="1477">
                  <c:v>172.5</c:v>
                </c:pt>
                <c:pt idx="1478">
                  <c:v>172.6</c:v>
                </c:pt>
                <c:pt idx="1479">
                  <c:v>172.7</c:v>
                </c:pt>
                <c:pt idx="1480">
                  <c:v>172.8</c:v>
                </c:pt>
                <c:pt idx="1481">
                  <c:v>172.9</c:v>
                </c:pt>
                <c:pt idx="1482">
                  <c:v>173</c:v>
                </c:pt>
                <c:pt idx="1483">
                  <c:v>173.1</c:v>
                </c:pt>
                <c:pt idx="1484">
                  <c:v>173.2</c:v>
                </c:pt>
                <c:pt idx="1485">
                  <c:v>173.3</c:v>
                </c:pt>
                <c:pt idx="1486">
                  <c:v>173.4</c:v>
                </c:pt>
                <c:pt idx="1487">
                  <c:v>173.5</c:v>
                </c:pt>
                <c:pt idx="1488">
                  <c:v>173.6</c:v>
                </c:pt>
                <c:pt idx="1489">
                  <c:v>173.7</c:v>
                </c:pt>
                <c:pt idx="1490">
                  <c:v>173.8</c:v>
                </c:pt>
                <c:pt idx="1491">
                  <c:v>173.9</c:v>
                </c:pt>
                <c:pt idx="1492">
                  <c:v>174</c:v>
                </c:pt>
                <c:pt idx="1493">
                  <c:v>174.1</c:v>
                </c:pt>
                <c:pt idx="1494">
                  <c:v>174.2</c:v>
                </c:pt>
                <c:pt idx="1495">
                  <c:v>174.3</c:v>
                </c:pt>
                <c:pt idx="1496">
                  <c:v>174.4</c:v>
                </c:pt>
                <c:pt idx="1497">
                  <c:v>174.5</c:v>
                </c:pt>
                <c:pt idx="1498">
                  <c:v>174.6</c:v>
                </c:pt>
                <c:pt idx="1499">
                  <c:v>174.7</c:v>
                </c:pt>
                <c:pt idx="1500">
                  <c:v>174.8</c:v>
                </c:pt>
                <c:pt idx="1501">
                  <c:v>174.9</c:v>
                </c:pt>
                <c:pt idx="1502">
                  <c:v>175</c:v>
                </c:pt>
                <c:pt idx="1503">
                  <c:v>175.1</c:v>
                </c:pt>
                <c:pt idx="1504">
                  <c:v>175.2</c:v>
                </c:pt>
                <c:pt idx="1505">
                  <c:v>175.3</c:v>
                </c:pt>
                <c:pt idx="1506">
                  <c:v>175.4</c:v>
                </c:pt>
                <c:pt idx="1507">
                  <c:v>175.5</c:v>
                </c:pt>
                <c:pt idx="1508">
                  <c:v>175.6</c:v>
                </c:pt>
                <c:pt idx="1509">
                  <c:v>175.7</c:v>
                </c:pt>
                <c:pt idx="1510">
                  <c:v>175.8</c:v>
                </c:pt>
                <c:pt idx="1511">
                  <c:v>175.9</c:v>
                </c:pt>
                <c:pt idx="1512">
                  <c:v>176</c:v>
                </c:pt>
                <c:pt idx="1513">
                  <c:v>176.1</c:v>
                </c:pt>
                <c:pt idx="1514">
                  <c:v>176.2</c:v>
                </c:pt>
                <c:pt idx="1515">
                  <c:v>176.3</c:v>
                </c:pt>
                <c:pt idx="1516">
                  <c:v>176.4</c:v>
                </c:pt>
                <c:pt idx="1517">
                  <c:v>176.5</c:v>
                </c:pt>
                <c:pt idx="1518">
                  <c:v>176.6</c:v>
                </c:pt>
                <c:pt idx="1519">
                  <c:v>176.7</c:v>
                </c:pt>
                <c:pt idx="1520">
                  <c:v>176.8</c:v>
                </c:pt>
                <c:pt idx="1521">
                  <c:v>176.9</c:v>
                </c:pt>
                <c:pt idx="1522">
                  <c:v>177</c:v>
                </c:pt>
                <c:pt idx="1523">
                  <c:v>177.1</c:v>
                </c:pt>
                <c:pt idx="1524">
                  <c:v>177.2</c:v>
                </c:pt>
                <c:pt idx="1525">
                  <c:v>177.3</c:v>
                </c:pt>
                <c:pt idx="1526">
                  <c:v>177.4</c:v>
                </c:pt>
                <c:pt idx="1527">
                  <c:v>177.5</c:v>
                </c:pt>
                <c:pt idx="1528">
                  <c:v>177.6</c:v>
                </c:pt>
                <c:pt idx="1529">
                  <c:v>177.7</c:v>
                </c:pt>
                <c:pt idx="1530">
                  <c:v>177.8</c:v>
                </c:pt>
                <c:pt idx="1531">
                  <c:v>177.9</c:v>
                </c:pt>
                <c:pt idx="1532">
                  <c:v>178</c:v>
                </c:pt>
                <c:pt idx="1533">
                  <c:v>178.1</c:v>
                </c:pt>
                <c:pt idx="1534">
                  <c:v>178.2</c:v>
                </c:pt>
                <c:pt idx="1535">
                  <c:v>178.3</c:v>
                </c:pt>
                <c:pt idx="1536">
                  <c:v>178.4</c:v>
                </c:pt>
                <c:pt idx="1537">
                  <c:v>178.5</c:v>
                </c:pt>
                <c:pt idx="1538">
                  <c:v>178.6</c:v>
                </c:pt>
                <c:pt idx="1539">
                  <c:v>178.7</c:v>
                </c:pt>
                <c:pt idx="1540">
                  <c:v>178.8</c:v>
                </c:pt>
                <c:pt idx="1541">
                  <c:v>178.9</c:v>
                </c:pt>
                <c:pt idx="1542">
                  <c:v>179</c:v>
                </c:pt>
                <c:pt idx="1543">
                  <c:v>179.1</c:v>
                </c:pt>
                <c:pt idx="1544">
                  <c:v>179.2</c:v>
                </c:pt>
                <c:pt idx="1545">
                  <c:v>179.3</c:v>
                </c:pt>
                <c:pt idx="1546">
                  <c:v>179.4</c:v>
                </c:pt>
                <c:pt idx="1547">
                  <c:v>179.5</c:v>
                </c:pt>
                <c:pt idx="1548">
                  <c:v>179.6</c:v>
                </c:pt>
                <c:pt idx="1549">
                  <c:v>179.7</c:v>
                </c:pt>
                <c:pt idx="1550">
                  <c:v>179.8</c:v>
                </c:pt>
                <c:pt idx="1551">
                  <c:v>179.9</c:v>
                </c:pt>
                <c:pt idx="1552">
                  <c:v>180</c:v>
                </c:pt>
                <c:pt idx="1553">
                  <c:v>180.1</c:v>
                </c:pt>
                <c:pt idx="1554">
                  <c:v>180.2</c:v>
                </c:pt>
                <c:pt idx="1555">
                  <c:v>180.3</c:v>
                </c:pt>
                <c:pt idx="1556">
                  <c:v>180.4</c:v>
                </c:pt>
                <c:pt idx="1557">
                  <c:v>180.5</c:v>
                </c:pt>
                <c:pt idx="1558">
                  <c:v>180.6</c:v>
                </c:pt>
                <c:pt idx="1559">
                  <c:v>180.7</c:v>
                </c:pt>
                <c:pt idx="1560">
                  <c:v>180.8</c:v>
                </c:pt>
                <c:pt idx="1561">
                  <c:v>180.9</c:v>
                </c:pt>
                <c:pt idx="1562">
                  <c:v>181</c:v>
                </c:pt>
                <c:pt idx="1563">
                  <c:v>181.1</c:v>
                </c:pt>
                <c:pt idx="1564">
                  <c:v>181.2</c:v>
                </c:pt>
                <c:pt idx="1565">
                  <c:v>181.3</c:v>
                </c:pt>
                <c:pt idx="1566">
                  <c:v>181.4</c:v>
                </c:pt>
                <c:pt idx="1567">
                  <c:v>181.5</c:v>
                </c:pt>
                <c:pt idx="1568">
                  <c:v>181.6</c:v>
                </c:pt>
                <c:pt idx="1569">
                  <c:v>181.7</c:v>
                </c:pt>
                <c:pt idx="1570">
                  <c:v>181.8</c:v>
                </c:pt>
                <c:pt idx="1571">
                  <c:v>181.9</c:v>
                </c:pt>
                <c:pt idx="1572">
                  <c:v>182</c:v>
                </c:pt>
                <c:pt idx="1573">
                  <c:v>182.1</c:v>
                </c:pt>
                <c:pt idx="1574">
                  <c:v>182.2</c:v>
                </c:pt>
                <c:pt idx="1575">
                  <c:v>182.3</c:v>
                </c:pt>
                <c:pt idx="1576">
                  <c:v>182.4</c:v>
                </c:pt>
                <c:pt idx="1577">
                  <c:v>182.5</c:v>
                </c:pt>
                <c:pt idx="1578">
                  <c:v>182.6</c:v>
                </c:pt>
                <c:pt idx="1579">
                  <c:v>182.7</c:v>
                </c:pt>
                <c:pt idx="1580">
                  <c:v>182.8</c:v>
                </c:pt>
                <c:pt idx="1581">
                  <c:v>182.9</c:v>
                </c:pt>
                <c:pt idx="1582">
                  <c:v>183</c:v>
                </c:pt>
                <c:pt idx="1583">
                  <c:v>183.1</c:v>
                </c:pt>
                <c:pt idx="1584">
                  <c:v>183.2</c:v>
                </c:pt>
                <c:pt idx="1585">
                  <c:v>183.3</c:v>
                </c:pt>
                <c:pt idx="1586">
                  <c:v>183.4</c:v>
                </c:pt>
                <c:pt idx="1587">
                  <c:v>183.5</c:v>
                </c:pt>
                <c:pt idx="1588">
                  <c:v>183.6</c:v>
                </c:pt>
                <c:pt idx="1589">
                  <c:v>183.7</c:v>
                </c:pt>
                <c:pt idx="1590">
                  <c:v>183.8</c:v>
                </c:pt>
                <c:pt idx="1591">
                  <c:v>183.9</c:v>
                </c:pt>
                <c:pt idx="1592">
                  <c:v>184</c:v>
                </c:pt>
                <c:pt idx="1593">
                  <c:v>184.1</c:v>
                </c:pt>
                <c:pt idx="1594">
                  <c:v>184.2</c:v>
                </c:pt>
                <c:pt idx="1595">
                  <c:v>184.3</c:v>
                </c:pt>
                <c:pt idx="1596">
                  <c:v>184.4</c:v>
                </c:pt>
                <c:pt idx="1597">
                  <c:v>184.5</c:v>
                </c:pt>
                <c:pt idx="1598">
                  <c:v>184.6</c:v>
                </c:pt>
                <c:pt idx="1599">
                  <c:v>184.7</c:v>
                </c:pt>
                <c:pt idx="1600">
                  <c:v>184.8</c:v>
                </c:pt>
                <c:pt idx="1601">
                  <c:v>184.9</c:v>
                </c:pt>
                <c:pt idx="1602">
                  <c:v>185</c:v>
                </c:pt>
                <c:pt idx="1603">
                  <c:v>185.1</c:v>
                </c:pt>
                <c:pt idx="1604">
                  <c:v>185.2</c:v>
                </c:pt>
                <c:pt idx="1605">
                  <c:v>185.3</c:v>
                </c:pt>
                <c:pt idx="1606">
                  <c:v>185.4</c:v>
                </c:pt>
                <c:pt idx="1607">
                  <c:v>185.5</c:v>
                </c:pt>
                <c:pt idx="1608">
                  <c:v>185.6</c:v>
                </c:pt>
                <c:pt idx="1609">
                  <c:v>185.7</c:v>
                </c:pt>
                <c:pt idx="1610">
                  <c:v>185.8</c:v>
                </c:pt>
                <c:pt idx="1611">
                  <c:v>185.9</c:v>
                </c:pt>
                <c:pt idx="1612">
                  <c:v>186</c:v>
                </c:pt>
                <c:pt idx="1613">
                  <c:v>186.1</c:v>
                </c:pt>
                <c:pt idx="1614">
                  <c:v>186.2</c:v>
                </c:pt>
                <c:pt idx="1615">
                  <c:v>186.3</c:v>
                </c:pt>
                <c:pt idx="1616">
                  <c:v>186.4</c:v>
                </c:pt>
                <c:pt idx="1617">
                  <c:v>186.5</c:v>
                </c:pt>
                <c:pt idx="1618">
                  <c:v>186.6</c:v>
                </c:pt>
                <c:pt idx="1619">
                  <c:v>186.7</c:v>
                </c:pt>
                <c:pt idx="1620">
                  <c:v>186.8</c:v>
                </c:pt>
                <c:pt idx="1621">
                  <c:v>186.9</c:v>
                </c:pt>
                <c:pt idx="1622">
                  <c:v>187</c:v>
                </c:pt>
                <c:pt idx="1623">
                  <c:v>187.1</c:v>
                </c:pt>
                <c:pt idx="1624">
                  <c:v>187.2</c:v>
                </c:pt>
                <c:pt idx="1625">
                  <c:v>187.3</c:v>
                </c:pt>
                <c:pt idx="1626">
                  <c:v>187.4</c:v>
                </c:pt>
                <c:pt idx="1627">
                  <c:v>187.5</c:v>
                </c:pt>
                <c:pt idx="1628">
                  <c:v>187.6</c:v>
                </c:pt>
                <c:pt idx="1629">
                  <c:v>187.7</c:v>
                </c:pt>
                <c:pt idx="1630">
                  <c:v>187.8</c:v>
                </c:pt>
                <c:pt idx="1631">
                  <c:v>187.9</c:v>
                </c:pt>
                <c:pt idx="1632">
                  <c:v>188</c:v>
                </c:pt>
                <c:pt idx="1633">
                  <c:v>188.1</c:v>
                </c:pt>
                <c:pt idx="1634">
                  <c:v>188.2</c:v>
                </c:pt>
                <c:pt idx="1635">
                  <c:v>188.3</c:v>
                </c:pt>
                <c:pt idx="1636">
                  <c:v>188.4</c:v>
                </c:pt>
                <c:pt idx="1637">
                  <c:v>188.5</c:v>
                </c:pt>
                <c:pt idx="1638">
                  <c:v>188.6</c:v>
                </c:pt>
                <c:pt idx="1639">
                  <c:v>188.7</c:v>
                </c:pt>
                <c:pt idx="1640">
                  <c:v>188.8</c:v>
                </c:pt>
                <c:pt idx="1641">
                  <c:v>188.9</c:v>
                </c:pt>
                <c:pt idx="1642">
                  <c:v>189</c:v>
                </c:pt>
                <c:pt idx="1643">
                  <c:v>189.1</c:v>
                </c:pt>
                <c:pt idx="1644">
                  <c:v>189.2</c:v>
                </c:pt>
                <c:pt idx="1645">
                  <c:v>189.3</c:v>
                </c:pt>
                <c:pt idx="1646">
                  <c:v>189.4</c:v>
                </c:pt>
                <c:pt idx="1647">
                  <c:v>189.5</c:v>
                </c:pt>
                <c:pt idx="1648">
                  <c:v>189.6</c:v>
                </c:pt>
                <c:pt idx="1649">
                  <c:v>189.7</c:v>
                </c:pt>
                <c:pt idx="1650">
                  <c:v>189.8</c:v>
                </c:pt>
                <c:pt idx="1651">
                  <c:v>189.9</c:v>
                </c:pt>
                <c:pt idx="1652">
                  <c:v>190</c:v>
                </c:pt>
                <c:pt idx="1653">
                  <c:v>190.1</c:v>
                </c:pt>
                <c:pt idx="1654">
                  <c:v>190.2</c:v>
                </c:pt>
                <c:pt idx="1655">
                  <c:v>190.3</c:v>
                </c:pt>
                <c:pt idx="1656">
                  <c:v>190.4</c:v>
                </c:pt>
                <c:pt idx="1657">
                  <c:v>190.5</c:v>
                </c:pt>
                <c:pt idx="1658">
                  <c:v>190.6</c:v>
                </c:pt>
                <c:pt idx="1659">
                  <c:v>190.7</c:v>
                </c:pt>
                <c:pt idx="1660">
                  <c:v>190.8</c:v>
                </c:pt>
                <c:pt idx="1661">
                  <c:v>190.9</c:v>
                </c:pt>
                <c:pt idx="1662">
                  <c:v>191</c:v>
                </c:pt>
                <c:pt idx="1663">
                  <c:v>191.1</c:v>
                </c:pt>
                <c:pt idx="1664">
                  <c:v>191.2</c:v>
                </c:pt>
                <c:pt idx="1665">
                  <c:v>191.3</c:v>
                </c:pt>
                <c:pt idx="1666">
                  <c:v>191.4</c:v>
                </c:pt>
                <c:pt idx="1667">
                  <c:v>191.5</c:v>
                </c:pt>
                <c:pt idx="1668">
                  <c:v>191.6</c:v>
                </c:pt>
                <c:pt idx="1669">
                  <c:v>191.7</c:v>
                </c:pt>
                <c:pt idx="1670">
                  <c:v>191.8</c:v>
                </c:pt>
                <c:pt idx="1671">
                  <c:v>191.9</c:v>
                </c:pt>
                <c:pt idx="1672">
                  <c:v>192</c:v>
                </c:pt>
                <c:pt idx="1673">
                  <c:v>192.1</c:v>
                </c:pt>
                <c:pt idx="1674">
                  <c:v>192.2</c:v>
                </c:pt>
                <c:pt idx="1675">
                  <c:v>192.3</c:v>
                </c:pt>
                <c:pt idx="1676">
                  <c:v>192.4</c:v>
                </c:pt>
                <c:pt idx="1677">
                  <c:v>192.5</c:v>
                </c:pt>
                <c:pt idx="1678">
                  <c:v>192.6</c:v>
                </c:pt>
                <c:pt idx="1679">
                  <c:v>192.7</c:v>
                </c:pt>
                <c:pt idx="1680">
                  <c:v>192.8</c:v>
                </c:pt>
                <c:pt idx="1681">
                  <c:v>192.9</c:v>
                </c:pt>
                <c:pt idx="1682">
                  <c:v>193</c:v>
                </c:pt>
                <c:pt idx="1683">
                  <c:v>193.1</c:v>
                </c:pt>
                <c:pt idx="1684">
                  <c:v>193.2</c:v>
                </c:pt>
                <c:pt idx="1685">
                  <c:v>193.3</c:v>
                </c:pt>
                <c:pt idx="1686">
                  <c:v>193.4</c:v>
                </c:pt>
                <c:pt idx="1687">
                  <c:v>193.5</c:v>
                </c:pt>
                <c:pt idx="1688">
                  <c:v>193.6</c:v>
                </c:pt>
                <c:pt idx="1689">
                  <c:v>193.7</c:v>
                </c:pt>
                <c:pt idx="1690">
                  <c:v>193.8</c:v>
                </c:pt>
                <c:pt idx="1691">
                  <c:v>193.9</c:v>
                </c:pt>
                <c:pt idx="1692">
                  <c:v>194</c:v>
                </c:pt>
                <c:pt idx="1693">
                  <c:v>194.1</c:v>
                </c:pt>
                <c:pt idx="1694">
                  <c:v>194.2</c:v>
                </c:pt>
                <c:pt idx="1695">
                  <c:v>194.3</c:v>
                </c:pt>
                <c:pt idx="1696">
                  <c:v>194.4</c:v>
                </c:pt>
                <c:pt idx="1697">
                  <c:v>194.5</c:v>
                </c:pt>
                <c:pt idx="1698">
                  <c:v>194.6</c:v>
                </c:pt>
                <c:pt idx="1699">
                  <c:v>194.7</c:v>
                </c:pt>
                <c:pt idx="1700">
                  <c:v>194.8</c:v>
                </c:pt>
                <c:pt idx="1701">
                  <c:v>194.9</c:v>
                </c:pt>
                <c:pt idx="1702">
                  <c:v>195</c:v>
                </c:pt>
                <c:pt idx="1703">
                  <c:v>195.1</c:v>
                </c:pt>
                <c:pt idx="1704">
                  <c:v>195.2</c:v>
                </c:pt>
                <c:pt idx="1705">
                  <c:v>195.3</c:v>
                </c:pt>
                <c:pt idx="1706">
                  <c:v>195.4</c:v>
                </c:pt>
                <c:pt idx="1707">
                  <c:v>195.5</c:v>
                </c:pt>
                <c:pt idx="1708">
                  <c:v>195.6</c:v>
                </c:pt>
                <c:pt idx="1709">
                  <c:v>195.7</c:v>
                </c:pt>
                <c:pt idx="1710">
                  <c:v>195.8</c:v>
                </c:pt>
                <c:pt idx="1711">
                  <c:v>195.9</c:v>
                </c:pt>
                <c:pt idx="1712">
                  <c:v>196</c:v>
                </c:pt>
                <c:pt idx="1713">
                  <c:v>196.1</c:v>
                </c:pt>
                <c:pt idx="1714">
                  <c:v>196.2</c:v>
                </c:pt>
                <c:pt idx="1715">
                  <c:v>196.3</c:v>
                </c:pt>
                <c:pt idx="1716">
                  <c:v>196.4</c:v>
                </c:pt>
                <c:pt idx="1717">
                  <c:v>196.5</c:v>
                </c:pt>
                <c:pt idx="1718">
                  <c:v>196.6</c:v>
                </c:pt>
                <c:pt idx="1719">
                  <c:v>196.7</c:v>
                </c:pt>
                <c:pt idx="1720">
                  <c:v>196.8</c:v>
                </c:pt>
                <c:pt idx="1721">
                  <c:v>196.9</c:v>
                </c:pt>
                <c:pt idx="1722">
                  <c:v>197</c:v>
                </c:pt>
                <c:pt idx="1723">
                  <c:v>197.1</c:v>
                </c:pt>
                <c:pt idx="1724">
                  <c:v>197.2</c:v>
                </c:pt>
                <c:pt idx="1725">
                  <c:v>197.3</c:v>
                </c:pt>
                <c:pt idx="1726">
                  <c:v>197.4</c:v>
                </c:pt>
                <c:pt idx="1727">
                  <c:v>197.5</c:v>
                </c:pt>
                <c:pt idx="1728">
                  <c:v>197.6</c:v>
                </c:pt>
                <c:pt idx="1729">
                  <c:v>197.7</c:v>
                </c:pt>
                <c:pt idx="1730">
                  <c:v>197.8</c:v>
                </c:pt>
                <c:pt idx="1731">
                  <c:v>197.9</c:v>
                </c:pt>
                <c:pt idx="1732">
                  <c:v>198</c:v>
                </c:pt>
                <c:pt idx="1733">
                  <c:v>198.1</c:v>
                </c:pt>
                <c:pt idx="1734">
                  <c:v>198.2</c:v>
                </c:pt>
                <c:pt idx="1735">
                  <c:v>198.3</c:v>
                </c:pt>
                <c:pt idx="1736">
                  <c:v>198.4</c:v>
                </c:pt>
                <c:pt idx="1737">
                  <c:v>198.5</c:v>
                </c:pt>
                <c:pt idx="1738">
                  <c:v>198.6</c:v>
                </c:pt>
                <c:pt idx="1739">
                  <c:v>198.7</c:v>
                </c:pt>
                <c:pt idx="1740">
                  <c:v>198.8</c:v>
                </c:pt>
                <c:pt idx="1741">
                  <c:v>198.9</c:v>
                </c:pt>
                <c:pt idx="1742">
                  <c:v>199</c:v>
                </c:pt>
                <c:pt idx="1743">
                  <c:v>199.1</c:v>
                </c:pt>
                <c:pt idx="1744">
                  <c:v>199.2</c:v>
                </c:pt>
                <c:pt idx="1745">
                  <c:v>199.3</c:v>
                </c:pt>
                <c:pt idx="1746">
                  <c:v>199.4</c:v>
                </c:pt>
                <c:pt idx="1747">
                  <c:v>199.5</c:v>
                </c:pt>
                <c:pt idx="1748">
                  <c:v>199.6</c:v>
                </c:pt>
                <c:pt idx="1749">
                  <c:v>199.7</c:v>
                </c:pt>
                <c:pt idx="1750">
                  <c:v>199.8</c:v>
                </c:pt>
                <c:pt idx="1751">
                  <c:v>199.9</c:v>
                </c:pt>
                <c:pt idx="1752">
                  <c:v>200</c:v>
                </c:pt>
                <c:pt idx="1753">
                  <c:v>200.1</c:v>
                </c:pt>
                <c:pt idx="1754">
                  <c:v>200.2</c:v>
                </c:pt>
                <c:pt idx="1755">
                  <c:v>200.3</c:v>
                </c:pt>
                <c:pt idx="1756">
                  <c:v>200.4</c:v>
                </c:pt>
                <c:pt idx="1757">
                  <c:v>200.5</c:v>
                </c:pt>
                <c:pt idx="1758">
                  <c:v>200.6</c:v>
                </c:pt>
                <c:pt idx="1759">
                  <c:v>200.7</c:v>
                </c:pt>
                <c:pt idx="1760">
                  <c:v>200.8</c:v>
                </c:pt>
                <c:pt idx="1761">
                  <c:v>200.9</c:v>
                </c:pt>
                <c:pt idx="1762">
                  <c:v>201</c:v>
                </c:pt>
                <c:pt idx="1763">
                  <c:v>201.1</c:v>
                </c:pt>
                <c:pt idx="1764">
                  <c:v>201.2</c:v>
                </c:pt>
                <c:pt idx="1765">
                  <c:v>201.3</c:v>
                </c:pt>
                <c:pt idx="1766">
                  <c:v>201.4</c:v>
                </c:pt>
                <c:pt idx="1767">
                  <c:v>201.5</c:v>
                </c:pt>
                <c:pt idx="1768">
                  <c:v>201.6</c:v>
                </c:pt>
                <c:pt idx="1769">
                  <c:v>201.7</c:v>
                </c:pt>
                <c:pt idx="1770">
                  <c:v>201.8</c:v>
                </c:pt>
                <c:pt idx="1771">
                  <c:v>201.9</c:v>
                </c:pt>
                <c:pt idx="1772">
                  <c:v>202</c:v>
                </c:pt>
                <c:pt idx="1773">
                  <c:v>202.1</c:v>
                </c:pt>
                <c:pt idx="1774">
                  <c:v>202.2</c:v>
                </c:pt>
                <c:pt idx="1775">
                  <c:v>202.3</c:v>
                </c:pt>
                <c:pt idx="1776">
                  <c:v>202.4</c:v>
                </c:pt>
                <c:pt idx="1777">
                  <c:v>202.5</c:v>
                </c:pt>
                <c:pt idx="1778">
                  <c:v>202.6</c:v>
                </c:pt>
                <c:pt idx="1779">
                  <c:v>202.7</c:v>
                </c:pt>
                <c:pt idx="1780">
                  <c:v>202.8</c:v>
                </c:pt>
                <c:pt idx="1781">
                  <c:v>202.9</c:v>
                </c:pt>
                <c:pt idx="1782">
                  <c:v>203</c:v>
                </c:pt>
                <c:pt idx="1783">
                  <c:v>203.1</c:v>
                </c:pt>
                <c:pt idx="1784">
                  <c:v>203.2</c:v>
                </c:pt>
                <c:pt idx="1785">
                  <c:v>203.3</c:v>
                </c:pt>
                <c:pt idx="1786">
                  <c:v>203.4</c:v>
                </c:pt>
                <c:pt idx="1787">
                  <c:v>203.5</c:v>
                </c:pt>
                <c:pt idx="1788">
                  <c:v>203.6</c:v>
                </c:pt>
                <c:pt idx="1789">
                  <c:v>203.7</c:v>
                </c:pt>
                <c:pt idx="1790">
                  <c:v>203.8</c:v>
                </c:pt>
                <c:pt idx="1791">
                  <c:v>203.9</c:v>
                </c:pt>
                <c:pt idx="1792">
                  <c:v>204</c:v>
                </c:pt>
                <c:pt idx="1793">
                  <c:v>204.1</c:v>
                </c:pt>
                <c:pt idx="1794">
                  <c:v>204.2</c:v>
                </c:pt>
                <c:pt idx="1795">
                  <c:v>204.3</c:v>
                </c:pt>
                <c:pt idx="1796">
                  <c:v>204.4</c:v>
                </c:pt>
                <c:pt idx="1797">
                  <c:v>204.5</c:v>
                </c:pt>
                <c:pt idx="1798">
                  <c:v>204.6</c:v>
                </c:pt>
                <c:pt idx="1799">
                  <c:v>204.7</c:v>
                </c:pt>
                <c:pt idx="1800">
                  <c:v>204.8</c:v>
                </c:pt>
                <c:pt idx="1801">
                  <c:v>204.9</c:v>
                </c:pt>
                <c:pt idx="1802">
                  <c:v>205</c:v>
                </c:pt>
                <c:pt idx="1803">
                  <c:v>205.1</c:v>
                </c:pt>
                <c:pt idx="1804">
                  <c:v>205.2</c:v>
                </c:pt>
                <c:pt idx="1805">
                  <c:v>205.3</c:v>
                </c:pt>
                <c:pt idx="1806">
                  <c:v>205.4</c:v>
                </c:pt>
                <c:pt idx="1807">
                  <c:v>205.5</c:v>
                </c:pt>
                <c:pt idx="1808">
                  <c:v>205.6</c:v>
                </c:pt>
                <c:pt idx="1809">
                  <c:v>205.7</c:v>
                </c:pt>
                <c:pt idx="1810">
                  <c:v>205.8</c:v>
                </c:pt>
                <c:pt idx="1811">
                  <c:v>205.9</c:v>
                </c:pt>
                <c:pt idx="1812">
                  <c:v>206</c:v>
                </c:pt>
                <c:pt idx="1813">
                  <c:v>206.1</c:v>
                </c:pt>
                <c:pt idx="1814">
                  <c:v>206.2</c:v>
                </c:pt>
                <c:pt idx="1815">
                  <c:v>206.3</c:v>
                </c:pt>
                <c:pt idx="1816">
                  <c:v>206.4</c:v>
                </c:pt>
                <c:pt idx="1817">
                  <c:v>206.5</c:v>
                </c:pt>
                <c:pt idx="1818">
                  <c:v>206.6</c:v>
                </c:pt>
                <c:pt idx="1819">
                  <c:v>206.7</c:v>
                </c:pt>
                <c:pt idx="1820">
                  <c:v>206.8</c:v>
                </c:pt>
                <c:pt idx="1821">
                  <c:v>206.9</c:v>
                </c:pt>
                <c:pt idx="1822">
                  <c:v>207</c:v>
                </c:pt>
                <c:pt idx="1823">
                  <c:v>207.1</c:v>
                </c:pt>
                <c:pt idx="1824">
                  <c:v>207.2</c:v>
                </c:pt>
                <c:pt idx="1825">
                  <c:v>207.3</c:v>
                </c:pt>
                <c:pt idx="1826">
                  <c:v>207.4</c:v>
                </c:pt>
                <c:pt idx="1827">
                  <c:v>207.5</c:v>
                </c:pt>
                <c:pt idx="1828">
                  <c:v>207.6</c:v>
                </c:pt>
                <c:pt idx="1829">
                  <c:v>207.7</c:v>
                </c:pt>
                <c:pt idx="1830">
                  <c:v>207.8</c:v>
                </c:pt>
                <c:pt idx="1831">
                  <c:v>207.9</c:v>
                </c:pt>
                <c:pt idx="1832">
                  <c:v>208</c:v>
                </c:pt>
                <c:pt idx="1833">
                  <c:v>208.1</c:v>
                </c:pt>
                <c:pt idx="1834">
                  <c:v>208.2</c:v>
                </c:pt>
                <c:pt idx="1835">
                  <c:v>208.3</c:v>
                </c:pt>
                <c:pt idx="1836">
                  <c:v>208.4</c:v>
                </c:pt>
                <c:pt idx="1837">
                  <c:v>208.5</c:v>
                </c:pt>
                <c:pt idx="1838">
                  <c:v>208.6</c:v>
                </c:pt>
                <c:pt idx="1839">
                  <c:v>208.7</c:v>
                </c:pt>
                <c:pt idx="1840">
                  <c:v>208.8</c:v>
                </c:pt>
                <c:pt idx="1841">
                  <c:v>208.9</c:v>
                </c:pt>
                <c:pt idx="1842">
                  <c:v>209</c:v>
                </c:pt>
                <c:pt idx="1843">
                  <c:v>209.1</c:v>
                </c:pt>
                <c:pt idx="1844">
                  <c:v>209.2</c:v>
                </c:pt>
                <c:pt idx="1845">
                  <c:v>209.3</c:v>
                </c:pt>
                <c:pt idx="1846">
                  <c:v>209.4</c:v>
                </c:pt>
                <c:pt idx="1847">
                  <c:v>209.5</c:v>
                </c:pt>
                <c:pt idx="1848">
                  <c:v>209.6</c:v>
                </c:pt>
                <c:pt idx="1849">
                  <c:v>209.7</c:v>
                </c:pt>
                <c:pt idx="1850">
                  <c:v>209.8</c:v>
                </c:pt>
                <c:pt idx="1851">
                  <c:v>209.9</c:v>
                </c:pt>
                <c:pt idx="1852">
                  <c:v>210</c:v>
                </c:pt>
                <c:pt idx="1853">
                  <c:v>210.1</c:v>
                </c:pt>
                <c:pt idx="1854">
                  <c:v>210.2</c:v>
                </c:pt>
                <c:pt idx="1855">
                  <c:v>210.3</c:v>
                </c:pt>
                <c:pt idx="1856">
                  <c:v>210.4</c:v>
                </c:pt>
                <c:pt idx="1857">
                  <c:v>210.5</c:v>
                </c:pt>
                <c:pt idx="1858">
                  <c:v>210.6</c:v>
                </c:pt>
                <c:pt idx="1859">
                  <c:v>210.7</c:v>
                </c:pt>
                <c:pt idx="1860">
                  <c:v>210.8</c:v>
                </c:pt>
                <c:pt idx="1861">
                  <c:v>210.9</c:v>
                </c:pt>
                <c:pt idx="1862">
                  <c:v>211</c:v>
                </c:pt>
                <c:pt idx="1863">
                  <c:v>211.1</c:v>
                </c:pt>
                <c:pt idx="1864">
                  <c:v>211.2</c:v>
                </c:pt>
                <c:pt idx="1865">
                  <c:v>211.3</c:v>
                </c:pt>
                <c:pt idx="1866">
                  <c:v>211.4</c:v>
                </c:pt>
                <c:pt idx="1867">
                  <c:v>211.5</c:v>
                </c:pt>
                <c:pt idx="1868">
                  <c:v>211.6</c:v>
                </c:pt>
                <c:pt idx="1869">
                  <c:v>211.7</c:v>
                </c:pt>
                <c:pt idx="1870">
                  <c:v>211.8</c:v>
                </c:pt>
                <c:pt idx="1871">
                  <c:v>211.9</c:v>
                </c:pt>
                <c:pt idx="1872">
                  <c:v>212</c:v>
                </c:pt>
                <c:pt idx="1873">
                  <c:v>212.1</c:v>
                </c:pt>
                <c:pt idx="1874">
                  <c:v>212.2</c:v>
                </c:pt>
                <c:pt idx="1875">
                  <c:v>212.3</c:v>
                </c:pt>
                <c:pt idx="1876">
                  <c:v>212.4</c:v>
                </c:pt>
                <c:pt idx="1877">
                  <c:v>212.5</c:v>
                </c:pt>
                <c:pt idx="1878">
                  <c:v>212.6</c:v>
                </c:pt>
                <c:pt idx="1879">
                  <c:v>212.7</c:v>
                </c:pt>
                <c:pt idx="1880">
                  <c:v>212.8</c:v>
                </c:pt>
                <c:pt idx="1881">
                  <c:v>212.9</c:v>
                </c:pt>
                <c:pt idx="1882">
                  <c:v>213</c:v>
                </c:pt>
                <c:pt idx="1883">
                  <c:v>213.1</c:v>
                </c:pt>
                <c:pt idx="1884">
                  <c:v>213.2</c:v>
                </c:pt>
                <c:pt idx="1885">
                  <c:v>213.3</c:v>
                </c:pt>
                <c:pt idx="1886">
                  <c:v>213.4</c:v>
                </c:pt>
                <c:pt idx="1887">
                  <c:v>213.5</c:v>
                </c:pt>
                <c:pt idx="1888">
                  <c:v>213.6</c:v>
                </c:pt>
                <c:pt idx="1889">
                  <c:v>213.7</c:v>
                </c:pt>
                <c:pt idx="1890">
                  <c:v>213.8</c:v>
                </c:pt>
                <c:pt idx="1891">
                  <c:v>213.9</c:v>
                </c:pt>
                <c:pt idx="1892">
                  <c:v>214</c:v>
                </c:pt>
                <c:pt idx="1893">
                  <c:v>214.1</c:v>
                </c:pt>
                <c:pt idx="1894">
                  <c:v>214.2</c:v>
                </c:pt>
                <c:pt idx="1895">
                  <c:v>214.3</c:v>
                </c:pt>
                <c:pt idx="1896">
                  <c:v>214.4</c:v>
                </c:pt>
                <c:pt idx="1897">
                  <c:v>214.5</c:v>
                </c:pt>
                <c:pt idx="1898">
                  <c:v>214.6</c:v>
                </c:pt>
                <c:pt idx="1899">
                  <c:v>214.7</c:v>
                </c:pt>
                <c:pt idx="1900">
                  <c:v>214.8</c:v>
                </c:pt>
                <c:pt idx="1901">
                  <c:v>214.9</c:v>
                </c:pt>
                <c:pt idx="1902">
                  <c:v>215</c:v>
                </c:pt>
                <c:pt idx="1903">
                  <c:v>215.1</c:v>
                </c:pt>
                <c:pt idx="1904">
                  <c:v>215.2</c:v>
                </c:pt>
                <c:pt idx="1905">
                  <c:v>215.3</c:v>
                </c:pt>
                <c:pt idx="1906">
                  <c:v>215.4</c:v>
                </c:pt>
                <c:pt idx="1907">
                  <c:v>215.5</c:v>
                </c:pt>
                <c:pt idx="1908">
                  <c:v>215.6</c:v>
                </c:pt>
                <c:pt idx="1909">
                  <c:v>215.7</c:v>
                </c:pt>
                <c:pt idx="1910">
                  <c:v>215.8</c:v>
                </c:pt>
                <c:pt idx="1911">
                  <c:v>215.9</c:v>
                </c:pt>
                <c:pt idx="1912">
                  <c:v>216</c:v>
                </c:pt>
                <c:pt idx="1913">
                  <c:v>216.1</c:v>
                </c:pt>
                <c:pt idx="1914">
                  <c:v>216.2</c:v>
                </c:pt>
                <c:pt idx="1915">
                  <c:v>216.3</c:v>
                </c:pt>
                <c:pt idx="1916">
                  <c:v>216.4</c:v>
                </c:pt>
                <c:pt idx="1917">
                  <c:v>216.5</c:v>
                </c:pt>
                <c:pt idx="1918">
                  <c:v>216.6</c:v>
                </c:pt>
                <c:pt idx="1919">
                  <c:v>216.7</c:v>
                </c:pt>
                <c:pt idx="1920">
                  <c:v>216.8</c:v>
                </c:pt>
                <c:pt idx="1921">
                  <c:v>216.9</c:v>
                </c:pt>
                <c:pt idx="1922">
                  <c:v>217</c:v>
                </c:pt>
                <c:pt idx="1923">
                  <c:v>217.1</c:v>
                </c:pt>
                <c:pt idx="1924">
                  <c:v>217.2</c:v>
                </c:pt>
                <c:pt idx="1925">
                  <c:v>217.3</c:v>
                </c:pt>
                <c:pt idx="1926">
                  <c:v>217.4</c:v>
                </c:pt>
                <c:pt idx="1927">
                  <c:v>217.5</c:v>
                </c:pt>
                <c:pt idx="1928">
                  <c:v>217.6</c:v>
                </c:pt>
                <c:pt idx="1929">
                  <c:v>217.7</c:v>
                </c:pt>
                <c:pt idx="1930">
                  <c:v>217.8</c:v>
                </c:pt>
                <c:pt idx="1931">
                  <c:v>217.9</c:v>
                </c:pt>
                <c:pt idx="1932">
                  <c:v>218</c:v>
                </c:pt>
                <c:pt idx="1933">
                  <c:v>218.1</c:v>
                </c:pt>
                <c:pt idx="1934">
                  <c:v>218.2</c:v>
                </c:pt>
                <c:pt idx="1935">
                  <c:v>218.3</c:v>
                </c:pt>
                <c:pt idx="1936">
                  <c:v>218.4</c:v>
                </c:pt>
                <c:pt idx="1937">
                  <c:v>218.5</c:v>
                </c:pt>
                <c:pt idx="1938">
                  <c:v>218.6</c:v>
                </c:pt>
                <c:pt idx="1939">
                  <c:v>218.7</c:v>
                </c:pt>
                <c:pt idx="1940">
                  <c:v>218.8</c:v>
                </c:pt>
                <c:pt idx="1941">
                  <c:v>218.9</c:v>
                </c:pt>
                <c:pt idx="1942">
                  <c:v>219</c:v>
                </c:pt>
                <c:pt idx="1943">
                  <c:v>219.1</c:v>
                </c:pt>
                <c:pt idx="1944">
                  <c:v>219.2</c:v>
                </c:pt>
                <c:pt idx="1945">
                  <c:v>219.3</c:v>
                </c:pt>
                <c:pt idx="1946">
                  <c:v>219.4</c:v>
                </c:pt>
                <c:pt idx="1947">
                  <c:v>219.5</c:v>
                </c:pt>
                <c:pt idx="1948">
                  <c:v>219.6</c:v>
                </c:pt>
                <c:pt idx="1949">
                  <c:v>219.7</c:v>
                </c:pt>
                <c:pt idx="1950">
                  <c:v>219.8</c:v>
                </c:pt>
                <c:pt idx="1951">
                  <c:v>219.9</c:v>
                </c:pt>
                <c:pt idx="1952">
                  <c:v>220</c:v>
                </c:pt>
                <c:pt idx="1953">
                  <c:v>220.1</c:v>
                </c:pt>
                <c:pt idx="1954">
                  <c:v>220.2</c:v>
                </c:pt>
                <c:pt idx="1955">
                  <c:v>220.3</c:v>
                </c:pt>
                <c:pt idx="1956">
                  <c:v>220.4</c:v>
                </c:pt>
                <c:pt idx="1957">
                  <c:v>220.5</c:v>
                </c:pt>
                <c:pt idx="1958">
                  <c:v>220.6</c:v>
                </c:pt>
                <c:pt idx="1959">
                  <c:v>220.7</c:v>
                </c:pt>
                <c:pt idx="1960">
                  <c:v>220.8</c:v>
                </c:pt>
                <c:pt idx="1961">
                  <c:v>220.9</c:v>
                </c:pt>
                <c:pt idx="1962">
                  <c:v>221</c:v>
                </c:pt>
                <c:pt idx="1963">
                  <c:v>221.1</c:v>
                </c:pt>
                <c:pt idx="1964">
                  <c:v>221.2</c:v>
                </c:pt>
                <c:pt idx="1965">
                  <c:v>221.3</c:v>
                </c:pt>
                <c:pt idx="1966">
                  <c:v>221.4</c:v>
                </c:pt>
                <c:pt idx="1967">
                  <c:v>221.5</c:v>
                </c:pt>
                <c:pt idx="1968">
                  <c:v>221.6</c:v>
                </c:pt>
                <c:pt idx="1969">
                  <c:v>221.7</c:v>
                </c:pt>
                <c:pt idx="1970">
                  <c:v>221.8</c:v>
                </c:pt>
                <c:pt idx="1971">
                  <c:v>221.9</c:v>
                </c:pt>
                <c:pt idx="1972">
                  <c:v>222</c:v>
                </c:pt>
                <c:pt idx="1973">
                  <c:v>222.1</c:v>
                </c:pt>
                <c:pt idx="1974">
                  <c:v>222.2</c:v>
                </c:pt>
                <c:pt idx="1975">
                  <c:v>222.3</c:v>
                </c:pt>
                <c:pt idx="1976">
                  <c:v>222.4</c:v>
                </c:pt>
                <c:pt idx="1977">
                  <c:v>222.5</c:v>
                </c:pt>
                <c:pt idx="1978">
                  <c:v>222.6</c:v>
                </c:pt>
                <c:pt idx="1979">
                  <c:v>222.7</c:v>
                </c:pt>
                <c:pt idx="1980">
                  <c:v>222.8</c:v>
                </c:pt>
                <c:pt idx="1981">
                  <c:v>222.9</c:v>
                </c:pt>
                <c:pt idx="1982">
                  <c:v>223</c:v>
                </c:pt>
                <c:pt idx="1983">
                  <c:v>223.1</c:v>
                </c:pt>
                <c:pt idx="1984">
                  <c:v>223.2</c:v>
                </c:pt>
                <c:pt idx="1985">
                  <c:v>223.3</c:v>
                </c:pt>
                <c:pt idx="1986">
                  <c:v>223.4</c:v>
                </c:pt>
                <c:pt idx="1987">
                  <c:v>223.5</c:v>
                </c:pt>
                <c:pt idx="1988">
                  <c:v>223.6</c:v>
                </c:pt>
                <c:pt idx="1989">
                  <c:v>223.7</c:v>
                </c:pt>
                <c:pt idx="1990">
                  <c:v>223.8</c:v>
                </c:pt>
                <c:pt idx="1991">
                  <c:v>223.9</c:v>
                </c:pt>
                <c:pt idx="1992">
                  <c:v>224</c:v>
                </c:pt>
                <c:pt idx="1993">
                  <c:v>224.1</c:v>
                </c:pt>
                <c:pt idx="1994">
                  <c:v>224.2</c:v>
                </c:pt>
                <c:pt idx="1995">
                  <c:v>224.3</c:v>
                </c:pt>
                <c:pt idx="1996">
                  <c:v>224.4</c:v>
                </c:pt>
                <c:pt idx="1997">
                  <c:v>224.5</c:v>
                </c:pt>
                <c:pt idx="1998">
                  <c:v>224.6</c:v>
                </c:pt>
                <c:pt idx="1999">
                  <c:v>224.7</c:v>
                </c:pt>
                <c:pt idx="2000">
                  <c:v>224.8</c:v>
                </c:pt>
                <c:pt idx="2001">
                  <c:v>224.9</c:v>
                </c:pt>
                <c:pt idx="2002">
                  <c:v>225</c:v>
                </c:pt>
                <c:pt idx="2003">
                  <c:v>225.1</c:v>
                </c:pt>
                <c:pt idx="2004">
                  <c:v>225.2</c:v>
                </c:pt>
                <c:pt idx="2005">
                  <c:v>225.3</c:v>
                </c:pt>
                <c:pt idx="2006">
                  <c:v>225.4</c:v>
                </c:pt>
                <c:pt idx="2007">
                  <c:v>225.5</c:v>
                </c:pt>
                <c:pt idx="2008">
                  <c:v>225.6</c:v>
                </c:pt>
                <c:pt idx="2009">
                  <c:v>225.7</c:v>
                </c:pt>
                <c:pt idx="2010">
                  <c:v>225.8</c:v>
                </c:pt>
                <c:pt idx="2011">
                  <c:v>225.9</c:v>
                </c:pt>
                <c:pt idx="2012">
                  <c:v>226</c:v>
                </c:pt>
                <c:pt idx="2013">
                  <c:v>226.1</c:v>
                </c:pt>
                <c:pt idx="2014">
                  <c:v>226.2</c:v>
                </c:pt>
                <c:pt idx="2015">
                  <c:v>226.3</c:v>
                </c:pt>
                <c:pt idx="2016">
                  <c:v>226.4</c:v>
                </c:pt>
                <c:pt idx="2017">
                  <c:v>226.5</c:v>
                </c:pt>
                <c:pt idx="2018">
                  <c:v>226.6</c:v>
                </c:pt>
                <c:pt idx="2019">
                  <c:v>226.7</c:v>
                </c:pt>
                <c:pt idx="2020">
                  <c:v>226.8</c:v>
                </c:pt>
                <c:pt idx="2021">
                  <c:v>226.9</c:v>
                </c:pt>
                <c:pt idx="2022">
                  <c:v>227</c:v>
                </c:pt>
                <c:pt idx="2023">
                  <c:v>227.1</c:v>
                </c:pt>
                <c:pt idx="2024">
                  <c:v>227.2</c:v>
                </c:pt>
                <c:pt idx="2025">
                  <c:v>227.3</c:v>
                </c:pt>
                <c:pt idx="2026">
                  <c:v>227.4</c:v>
                </c:pt>
                <c:pt idx="2027">
                  <c:v>227.5</c:v>
                </c:pt>
                <c:pt idx="2028">
                  <c:v>227.6</c:v>
                </c:pt>
                <c:pt idx="2029">
                  <c:v>227.7</c:v>
                </c:pt>
                <c:pt idx="2030">
                  <c:v>227.8</c:v>
                </c:pt>
                <c:pt idx="2031">
                  <c:v>227.9</c:v>
                </c:pt>
                <c:pt idx="2032">
                  <c:v>228</c:v>
                </c:pt>
                <c:pt idx="2033">
                  <c:v>228.1</c:v>
                </c:pt>
                <c:pt idx="2034">
                  <c:v>228.2</c:v>
                </c:pt>
                <c:pt idx="2035">
                  <c:v>228.3</c:v>
                </c:pt>
                <c:pt idx="2036">
                  <c:v>228.4</c:v>
                </c:pt>
                <c:pt idx="2037">
                  <c:v>228.5</c:v>
                </c:pt>
                <c:pt idx="2038">
                  <c:v>228.6</c:v>
                </c:pt>
                <c:pt idx="2039">
                  <c:v>228.7</c:v>
                </c:pt>
                <c:pt idx="2040">
                  <c:v>228.8</c:v>
                </c:pt>
                <c:pt idx="2041">
                  <c:v>228.9</c:v>
                </c:pt>
                <c:pt idx="2042">
                  <c:v>229</c:v>
                </c:pt>
                <c:pt idx="2043">
                  <c:v>229.1</c:v>
                </c:pt>
                <c:pt idx="2044">
                  <c:v>229.2</c:v>
                </c:pt>
                <c:pt idx="2045">
                  <c:v>229.3</c:v>
                </c:pt>
                <c:pt idx="2046">
                  <c:v>229.4</c:v>
                </c:pt>
                <c:pt idx="2047">
                  <c:v>229.5</c:v>
                </c:pt>
                <c:pt idx="2048">
                  <c:v>229.6</c:v>
                </c:pt>
                <c:pt idx="2049">
                  <c:v>229.7</c:v>
                </c:pt>
                <c:pt idx="2050">
                  <c:v>229.8</c:v>
                </c:pt>
                <c:pt idx="2051">
                  <c:v>229.9</c:v>
                </c:pt>
                <c:pt idx="2052">
                  <c:v>230</c:v>
                </c:pt>
                <c:pt idx="2053">
                  <c:v>230.1</c:v>
                </c:pt>
                <c:pt idx="2054">
                  <c:v>230.2</c:v>
                </c:pt>
                <c:pt idx="2055">
                  <c:v>230.3</c:v>
                </c:pt>
                <c:pt idx="2056">
                  <c:v>230.4</c:v>
                </c:pt>
                <c:pt idx="2057">
                  <c:v>230.5</c:v>
                </c:pt>
                <c:pt idx="2058">
                  <c:v>230.6</c:v>
                </c:pt>
                <c:pt idx="2059">
                  <c:v>230.7</c:v>
                </c:pt>
                <c:pt idx="2060">
                  <c:v>230.8</c:v>
                </c:pt>
                <c:pt idx="2061">
                  <c:v>230.9</c:v>
                </c:pt>
                <c:pt idx="2062">
                  <c:v>231</c:v>
                </c:pt>
                <c:pt idx="2063">
                  <c:v>231.1</c:v>
                </c:pt>
                <c:pt idx="2064">
                  <c:v>231.2</c:v>
                </c:pt>
                <c:pt idx="2065">
                  <c:v>231.3</c:v>
                </c:pt>
                <c:pt idx="2066">
                  <c:v>231.4</c:v>
                </c:pt>
                <c:pt idx="2067">
                  <c:v>231.5</c:v>
                </c:pt>
                <c:pt idx="2068">
                  <c:v>231.6</c:v>
                </c:pt>
                <c:pt idx="2069">
                  <c:v>231.7</c:v>
                </c:pt>
                <c:pt idx="2070">
                  <c:v>231.8</c:v>
                </c:pt>
                <c:pt idx="2071">
                  <c:v>231.9</c:v>
                </c:pt>
                <c:pt idx="2072">
                  <c:v>232</c:v>
                </c:pt>
                <c:pt idx="2073">
                  <c:v>232.1</c:v>
                </c:pt>
                <c:pt idx="2074">
                  <c:v>232.2</c:v>
                </c:pt>
                <c:pt idx="2075">
                  <c:v>232.3</c:v>
                </c:pt>
                <c:pt idx="2076">
                  <c:v>232.4</c:v>
                </c:pt>
                <c:pt idx="2077">
                  <c:v>232.5</c:v>
                </c:pt>
                <c:pt idx="2078">
                  <c:v>232.6</c:v>
                </c:pt>
                <c:pt idx="2079">
                  <c:v>232.7</c:v>
                </c:pt>
                <c:pt idx="2080">
                  <c:v>232.8</c:v>
                </c:pt>
                <c:pt idx="2081">
                  <c:v>232.9</c:v>
                </c:pt>
                <c:pt idx="2082">
                  <c:v>233</c:v>
                </c:pt>
                <c:pt idx="2083">
                  <c:v>233.1</c:v>
                </c:pt>
                <c:pt idx="2084">
                  <c:v>233.2</c:v>
                </c:pt>
                <c:pt idx="2085">
                  <c:v>233.3</c:v>
                </c:pt>
                <c:pt idx="2086">
                  <c:v>233.4</c:v>
                </c:pt>
                <c:pt idx="2087">
                  <c:v>233.5</c:v>
                </c:pt>
                <c:pt idx="2088">
                  <c:v>233.6</c:v>
                </c:pt>
                <c:pt idx="2089">
                  <c:v>233.7</c:v>
                </c:pt>
                <c:pt idx="2090">
                  <c:v>233.8</c:v>
                </c:pt>
                <c:pt idx="2091">
                  <c:v>233.9</c:v>
                </c:pt>
                <c:pt idx="2092">
                  <c:v>234</c:v>
                </c:pt>
                <c:pt idx="2093">
                  <c:v>234.1</c:v>
                </c:pt>
                <c:pt idx="2094">
                  <c:v>234.2</c:v>
                </c:pt>
                <c:pt idx="2095">
                  <c:v>234.3</c:v>
                </c:pt>
                <c:pt idx="2096">
                  <c:v>234.4</c:v>
                </c:pt>
                <c:pt idx="2097">
                  <c:v>234.5</c:v>
                </c:pt>
                <c:pt idx="2098">
                  <c:v>234.6</c:v>
                </c:pt>
                <c:pt idx="2099">
                  <c:v>234.7</c:v>
                </c:pt>
                <c:pt idx="2100">
                  <c:v>234.8</c:v>
                </c:pt>
                <c:pt idx="2101">
                  <c:v>234.9</c:v>
                </c:pt>
                <c:pt idx="2102">
                  <c:v>235</c:v>
                </c:pt>
                <c:pt idx="2103">
                  <c:v>235.1</c:v>
                </c:pt>
                <c:pt idx="2104">
                  <c:v>235.2</c:v>
                </c:pt>
                <c:pt idx="2105">
                  <c:v>235.3</c:v>
                </c:pt>
                <c:pt idx="2106">
                  <c:v>235.4</c:v>
                </c:pt>
                <c:pt idx="2107">
                  <c:v>235.5</c:v>
                </c:pt>
                <c:pt idx="2108">
                  <c:v>235.6</c:v>
                </c:pt>
                <c:pt idx="2109">
                  <c:v>235.7</c:v>
                </c:pt>
                <c:pt idx="2110">
                  <c:v>235.8</c:v>
                </c:pt>
                <c:pt idx="2111">
                  <c:v>235.9</c:v>
                </c:pt>
                <c:pt idx="2112">
                  <c:v>236</c:v>
                </c:pt>
                <c:pt idx="2113">
                  <c:v>236.1</c:v>
                </c:pt>
                <c:pt idx="2114">
                  <c:v>236.2</c:v>
                </c:pt>
                <c:pt idx="2115">
                  <c:v>236.3</c:v>
                </c:pt>
                <c:pt idx="2116">
                  <c:v>236.4</c:v>
                </c:pt>
                <c:pt idx="2117">
                  <c:v>236.5</c:v>
                </c:pt>
                <c:pt idx="2118">
                  <c:v>236.6</c:v>
                </c:pt>
                <c:pt idx="2119">
                  <c:v>236.7</c:v>
                </c:pt>
                <c:pt idx="2120">
                  <c:v>236.8</c:v>
                </c:pt>
                <c:pt idx="2121">
                  <c:v>236.9</c:v>
                </c:pt>
                <c:pt idx="2122">
                  <c:v>237</c:v>
                </c:pt>
                <c:pt idx="2123">
                  <c:v>237.1</c:v>
                </c:pt>
                <c:pt idx="2124">
                  <c:v>237.2</c:v>
                </c:pt>
                <c:pt idx="2125">
                  <c:v>237.3</c:v>
                </c:pt>
                <c:pt idx="2126">
                  <c:v>237.4</c:v>
                </c:pt>
                <c:pt idx="2127">
                  <c:v>237.5</c:v>
                </c:pt>
                <c:pt idx="2128">
                  <c:v>237.6</c:v>
                </c:pt>
                <c:pt idx="2129">
                  <c:v>237.7</c:v>
                </c:pt>
                <c:pt idx="2130">
                  <c:v>237.8</c:v>
                </c:pt>
                <c:pt idx="2131">
                  <c:v>237.9</c:v>
                </c:pt>
                <c:pt idx="2132">
                  <c:v>238</c:v>
                </c:pt>
                <c:pt idx="2133">
                  <c:v>238.1</c:v>
                </c:pt>
                <c:pt idx="2134">
                  <c:v>238.2</c:v>
                </c:pt>
                <c:pt idx="2135">
                  <c:v>238.3</c:v>
                </c:pt>
                <c:pt idx="2136">
                  <c:v>238.4</c:v>
                </c:pt>
                <c:pt idx="2137">
                  <c:v>238.5</c:v>
                </c:pt>
                <c:pt idx="2138">
                  <c:v>238.6</c:v>
                </c:pt>
                <c:pt idx="2139">
                  <c:v>238.7</c:v>
                </c:pt>
                <c:pt idx="2140">
                  <c:v>238.8</c:v>
                </c:pt>
                <c:pt idx="2141">
                  <c:v>238.9</c:v>
                </c:pt>
                <c:pt idx="2142">
                  <c:v>239</c:v>
                </c:pt>
                <c:pt idx="2143">
                  <c:v>239.1</c:v>
                </c:pt>
                <c:pt idx="2144">
                  <c:v>239.2</c:v>
                </c:pt>
                <c:pt idx="2145">
                  <c:v>239.3</c:v>
                </c:pt>
                <c:pt idx="2146">
                  <c:v>239.4</c:v>
                </c:pt>
                <c:pt idx="2147">
                  <c:v>239.5</c:v>
                </c:pt>
                <c:pt idx="2148">
                  <c:v>239.6</c:v>
                </c:pt>
                <c:pt idx="2149">
                  <c:v>239.7</c:v>
                </c:pt>
                <c:pt idx="2150">
                  <c:v>239.8</c:v>
                </c:pt>
                <c:pt idx="2151">
                  <c:v>239.9</c:v>
                </c:pt>
                <c:pt idx="2152">
                  <c:v>240</c:v>
                </c:pt>
                <c:pt idx="2153">
                  <c:v>240.1</c:v>
                </c:pt>
                <c:pt idx="2154">
                  <c:v>240.2</c:v>
                </c:pt>
                <c:pt idx="2155">
                  <c:v>240.3</c:v>
                </c:pt>
                <c:pt idx="2156">
                  <c:v>240.4</c:v>
                </c:pt>
                <c:pt idx="2157">
                  <c:v>240.5</c:v>
                </c:pt>
                <c:pt idx="2158">
                  <c:v>240.6</c:v>
                </c:pt>
                <c:pt idx="2159">
                  <c:v>240.7</c:v>
                </c:pt>
                <c:pt idx="2160">
                  <c:v>240.8</c:v>
                </c:pt>
                <c:pt idx="2161">
                  <c:v>240.9</c:v>
                </c:pt>
                <c:pt idx="2162">
                  <c:v>241</c:v>
                </c:pt>
                <c:pt idx="2163">
                  <c:v>241.1</c:v>
                </c:pt>
                <c:pt idx="2164">
                  <c:v>241.2</c:v>
                </c:pt>
                <c:pt idx="2165">
                  <c:v>241.3</c:v>
                </c:pt>
                <c:pt idx="2166">
                  <c:v>241.4</c:v>
                </c:pt>
                <c:pt idx="2167">
                  <c:v>241.5</c:v>
                </c:pt>
                <c:pt idx="2168">
                  <c:v>241.6</c:v>
                </c:pt>
                <c:pt idx="2169">
                  <c:v>241.7</c:v>
                </c:pt>
                <c:pt idx="2170">
                  <c:v>241.8</c:v>
                </c:pt>
                <c:pt idx="2171">
                  <c:v>241.9</c:v>
                </c:pt>
                <c:pt idx="2172">
                  <c:v>242</c:v>
                </c:pt>
                <c:pt idx="2173">
                  <c:v>242.1</c:v>
                </c:pt>
                <c:pt idx="2174">
                  <c:v>242.2</c:v>
                </c:pt>
                <c:pt idx="2175">
                  <c:v>242.3</c:v>
                </c:pt>
                <c:pt idx="2176">
                  <c:v>242.4</c:v>
                </c:pt>
                <c:pt idx="2177">
                  <c:v>242.5</c:v>
                </c:pt>
                <c:pt idx="2178">
                  <c:v>242.6</c:v>
                </c:pt>
                <c:pt idx="2179">
                  <c:v>242.7</c:v>
                </c:pt>
                <c:pt idx="2180">
                  <c:v>242.8</c:v>
                </c:pt>
                <c:pt idx="2181">
                  <c:v>242.9</c:v>
                </c:pt>
                <c:pt idx="2182">
                  <c:v>243</c:v>
                </c:pt>
                <c:pt idx="2183">
                  <c:v>243.1</c:v>
                </c:pt>
                <c:pt idx="2184">
                  <c:v>243.2</c:v>
                </c:pt>
                <c:pt idx="2185">
                  <c:v>243.3</c:v>
                </c:pt>
                <c:pt idx="2186">
                  <c:v>243.4</c:v>
                </c:pt>
                <c:pt idx="2187">
                  <c:v>243.5</c:v>
                </c:pt>
                <c:pt idx="2188">
                  <c:v>243.6</c:v>
                </c:pt>
                <c:pt idx="2189">
                  <c:v>243.7</c:v>
                </c:pt>
                <c:pt idx="2190">
                  <c:v>243.8</c:v>
                </c:pt>
                <c:pt idx="2191">
                  <c:v>243.9</c:v>
                </c:pt>
                <c:pt idx="2192">
                  <c:v>244</c:v>
                </c:pt>
                <c:pt idx="2193">
                  <c:v>244.1</c:v>
                </c:pt>
                <c:pt idx="2194">
                  <c:v>244.2</c:v>
                </c:pt>
                <c:pt idx="2195">
                  <c:v>244.3</c:v>
                </c:pt>
                <c:pt idx="2196">
                  <c:v>244.4</c:v>
                </c:pt>
                <c:pt idx="2197">
                  <c:v>244.5</c:v>
                </c:pt>
                <c:pt idx="2198">
                  <c:v>244.6</c:v>
                </c:pt>
                <c:pt idx="2199">
                  <c:v>244.7</c:v>
                </c:pt>
                <c:pt idx="2200">
                  <c:v>244.8</c:v>
                </c:pt>
                <c:pt idx="2201">
                  <c:v>244.9</c:v>
                </c:pt>
                <c:pt idx="2202">
                  <c:v>245</c:v>
                </c:pt>
                <c:pt idx="2203">
                  <c:v>245.1</c:v>
                </c:pt>
                <c:pt idx="2204">
                  <c:v>245.2</c:v>
                </c:pt>
                <c:pt idx="2205">
                  <c:v>245.3</c:v>
                </c:pt>
                <c:pt idx="2206">
                  <c:v>245.4</c:v>
                </c:pt>
                <c:pt idx="2207">
                  <c:v>245.5</c:v>
                </c:pt>
                <c:pt idx="2208">
                  <c:v>245.6</c:v>
                </c:pt>
                <c:pt idx="2209">
                  <c:v>245.7</c:v>
                </c:pt>
                <c:pt idx="2210">
                  <c:v>245.8</c:v>
                </c:pt>
                <c:pt idx="2211">
                  <c:v>245.9</c:v>
                </c:pt>
                <c:pt idx="2212">
                  <c:v>246</c:v>
                </c:pt>
                <c:pt idx="2213">
                  <c:v>246.1</c:v>
                </c:pt>
                <c:pt idx="2214">
                  <c:v>246.2</c:v>
                </c:pt>
                <c:pt idx="2215">
                  <c:v>246.3</c:v>
                </c:pt>
                <c:pt idx="2216">
                  <c:v>246.4</c:v>
                </c:pt>
                <c:pt idx="2217">
                  <c:v>246.5</c:v>
                </c:pt>
                <c:pt idx="2218">
                  <c:v>246.6</c:v>
                </c:pt>
                <c:pt idx="2219">
                  <c:v>246.7</c:v>
                </c:pt>
                <c:pt idx="2220">
                  <c:v>246.8</c:v>
                </c:pt>
                <c:pt idx="2221">
                  <c:v>246.9</c:v>
                </c:pt>
                <c:pt idx="2222">
                  <c:v>247</c:v>
                </c:pt>
                <c:pt idx="2223">
                  <c:v>247.1</c:v>
                </c:pt>
                <c:pt idx="2224">
                  <c:v>247.2</c:v>
                </c:pt>
                <c:pt idx="2225">
                  <c:v>247.3</c:v>
                </c:pt>
                <c:pt idx="2226">
                  <c:v>247.4</c:v>
                </c:pt>
                <c:pt idx="2227">
                  <c:v>247.5</c:v>
                </c:pt>
                <c:pt idx="2228">
                  <c:v>247.6</c:v>
                </c:pt>
                <c:pt idx="2229">
                  <c:v>247.7</c:v>
                </c:pt>
                <c:pt idx="2230">
                  <c:v>247.8</c:v>
                </c:pt>
                <c:pt idx="2231">
                  <c:v>247.9</c:v>
                </c:pt>
                <c:pt idx="2232">
                  <c:v>248</c:v>
                </c:pt>
                <c:pt idx="2233">
                  <c:v>248.1</c:v>
                </c:pt>
                <c:pt idx="2234">
                  <c:v>248.2</c:v>
                </c:pt>
                <c:pt idx="2235">
                  <c:v>248.3</c:v>
                </c:pt>
                <c:pt idx="2236">
                  <c:v>248.4</c:v>
                </c:pt>
                <c:pt idx="2237">
                  <c:v>248.5</c:v>
                </c:pt>
                <c:pt idx="2238">
                  <c:v>248.6</c:v>
                </c:pt>
                <c:pt idx="2239">
                  <c:v>248.7</c:v>
                </c:pt>
                <c:pt idx="2240">
                  <c:v>248.8</c:v>
                </c:pt>
                <c:pt idx="2241">
                  <c:v>248.9</c:v>
                </c:pt>
                <c:pt idx="2242">
                  <c:v>249</c:v>
                </c:pt>
                <c:pt idx="2243">
                  <c:v>249.1</c:v>
                </c:pt>
                <c:pt idx="2244">
                  <c:v>249.2</c:v>
                </c:pt>
                <c:pt idx="2245">
                  <c:v>249.3</c:v>
                </c:pt>
                <c:pt idx="2246">
                  <c:v>249.4</c:v>
                </c:pt>
                <c:pt idx="2247">
                  <c:v>249.5</c:v>
                </c:pt>
                <c:pt idx="2248">
                  <c:v>249.6</c:v>
                </c:pt>
                <c:pt idx="2249">
                  <c:v>249.7</c:v>
                </c:pt>
                <c:pt idx="2250">
                  <c:v>249.8</c:v>
                </c:pt>
                <c:pt idx="2251">
                  <c:v>249.9</c:v>
                </c:pt>
              </c:numCache>
            </c:numRef>
          </c:xVal>
          <c:yVal>
            <c:numRef>
              <c:f>Лист1!$D$1:$D$2252</c:f>
              <c:numCache>
                <c:formatCode>General</c:formatCode>
                <c:ptCount val="2252"/>
                <c:pt idx="0">
                  <c:v>146.46</c:v>
                </c:pt>
                <c:pt idx="1">
                  <c:v>146.65</c:v>
                </c:pt>
                <c:pt idx="2">
                  <c:v>146.84</c:v>
                </c:pt>
                <c:pt idx="3">
                  <c:v>147.02000000000001</c:v>
                </c:pt>
                <c:pt idx="4">
                  <c:v>147.19999999999999</c:v>
                </c:pt>
                <c:pt idx="5">
                  <c:v>147.37</c:v>
                </c:pt>
                <c:pt idx="6">
                  <c:v>147.54</c:v>
                </c:pt>
                <c:pt idx="7">
                  <c:v>147.70999999999998</c:v>
                </c:pt>
                <c:pt idx="8">
                  <c:v>147.87</c:v>
                </c:pt>
                <c:pt idx="9">
                  <c:v>148.03</c:v>
                </c:pt>
                <c:pt idx="10">
                  <c:v>148.18</c:v>
                </c:pt>
                <c:pt idx="11">
                  <c:v>148.34</c:v>
                </c:pt>
                <c:pt idx="12">
                  <c:v>148.49</c:v>
                </c:pt>
                <c:pt idx="13">
                  <c:v>148.63999999999999</c:v>
                </c:pt>
                <c:pt idx="14">
                  <c:v>148.79</c:v>
                </c:pt>
                <c:pt idx="15">
                  <c:v>148.94</c:v>
                </c:pt>
                <c:pt idx="16">
                  <c:v>149.08000000000001</c:v>
                </c:pt>
                <c:pt idx="17">
                  <c:v>149.22999999999999</c:v>
                </c:pt>
                <c:pt idx="18">
                  <c:v>149.37</c:v>
                </c:pt>
                <c:pt idx="19">
                  <c:v>149.51</c:v>
                </c:pt>
                <c:pt idx="20">
                  <c:v>149.65</c:v>
                </c:pt>
                <c:pt idx="21">
                  <c:v>149.79</c:v>
                </c:pt>
                <c:pt idx="22">
                  <c:v>149.93</c:v>
                </c:pt>
                <c:pt idx="23">
                  <c:v>150.07</c:v>
                </c:pt>
                <c:pt idx="24">
                  <c:v>150.20999999999998</c:v>
                </c:pt>
                <c:pt idx="25">
                  <c:v>150.35000000000085</c:v>
                </c:pt>
                <c:pt idx="26">
                  <c:v>150.49</c:v>
                </c:pt>
                <c:pt idx="27">
                  <c:v>150.63</c:v>
                </c:pt>
                <c:pt idx="28">
                  <c:v>150.76999999999998</c:v>
                </c:pt>
                <c:pt idx="29">
                  <c:v>150.91</c:v>
                </c:pt>
                <c:pt idx="30">
                  <c:v>151.05000000000001</c:v>
                </c:pt>
                <c:pt idx="31">
                  <c:v>151.18</c:v>
                </c:pt>
                <c:pt idx="32">
                  <c:v>151.32000000000085</c:v>
                </c:pt>
                <c:pt idx="33">
                  <c:v>151.47</c:v>
                </c:pt>
                <c:pt idx="34">
                  <c:v>151.60999999999999</c:v>
                </c:pt>
                <c:pt idx="35">
                  <c:v>151.75</c:v>
                </c:pt>
                <c:pt idx="36">
                  <c:v>151.89000000000001</c:v>
                </c:pt>
                <c:pt idx="37">
                  <c:v>152.03</c:v>
                </c:pt>
                <c:pt idx="38">
                  <c:v>152.18</c:v>
                </c:pt>
                <c:pt idx="39">
                  <c:v>152.32000000000085</c:v>
                </c:pt>
                <c:pt idx="40">
                  <c:v>152.46</c:v>
                </c:pt>
                <c:pt idx="41">
                  <c:v>152.60999999999999</c:v>
                </c:pt>
                <c:pt idx="42">
                  <c:v>152.76</c:v>
                </c:pt>
                <c:pt idx="43">
                  <c:v>152.91</c:v>
                </c:pt>
                <c:pt idx="44">
                  <c:v>153.05000000000001</c:v>
                </c:pt>
                <c:pt idx="45">
                  <c:v>153.19999999999999</c:v>
                </c:pt>
                <c:pt idx="46">
                  <c:v>153.36000000000001</c:v>
                </c:pt>
                <c:pt idx="47">
                  <c:v>153.51</c:v>
                </c:pt>
                <c:pt idx="48">
                  <c:v>153.66</c:v>
                </c:pt>
                <c:pt idx="49">
                  <c:v>153.82000000000085</c:v>
                </c:pt>
                <c:pt idx="50">
                  <c:v>153.97</c:v>
                </c:pt>
                <c:pt idx="51">
                  <c:v>154.13</c:v>
                </c:pt>
                <c:pt idx="52">
                  <c:v>154.29</c:v>
                </c:pt>
                <c:pt idx="53">
                  <c:v>154.44999999999999</c:v>
                </c:pt>
                <c:pt idx="54">
                  <c:v>154.62</c:v>
                </c:pt>
                <c:pt idx="55">
                  <c:v>154.78</c:v>
                </c:pt>
                <c:pt idx="56">
                  <c:v>154.94999999999999</c:v>
                </c:pt>
                <c:pt idx="57">
                  <c:v>155.10999999999999</c:v>
                </c:pt>
                <c:pt idx="58">
                  <c:v>155.28</c:v>
                </c:pt>
                <c:pt idx="59">
                  <c:v>155.46</c:v>
                </c:pt>
                <c:pt idx="60">
                  <c:v>155.63</c:v>
                </c:pt>
                <c:pt idx="61">
                  <c:v>155.81</c:v>
                </c:pt>
                <c:pt idx="62">
                  <c:v>155.97999999999999</c:v>
                </c:pt>
                <c:pt idx="63">
                  <c:v>156.16</c:v>
                </c:pt>
                <c:pt idx="64">
                  <c:v>156.35000000000085</c:v>
                </c:pt>
                <c:pt idx="65">
                  <c:v>156.53</c:v>
                </c:pt>
                <c:pt idx="66">
                  <c:v>156.72</c:v>
                </c:pt>
                <c:pt idx="67">
                  <c:v>156.91</c:v>
                </c:pt>
                <c:pt idx="68">
                  <c:v>157.1</c:v>
                </c:pt>
                <c:pt idx="69">
                  <c:v>157.29</c:v>
                </c:pt>
                <c:pt idx="70">
                  <c:v>157.49</c:v>
                </c:pt>
                <c:pt idx="71">
                  <c:v>157.69</c:v>
                </c:pt>
                <c:pt idx="72">
                  <c:v>157.89000000000001</c:v>
                </c:pt>
                <c:pt idx="73">
                  <c:v>158.1</c:v>
                </c:pt>
                <c:pt idx="74">
                  <c:v>158.30000000000001</c:v>
                </c:pt>
                <c:pt idx="75">
                  <c:v>158.52000000000001</c:v>
                </c:pt>
                <c:pt idx="76">
                  <c:v>158.72999999999999</c:v>
                </c:pt>
                <c:pt idx="77">
                  <c:v>158.94999999999999</c:v>
                </c:pt>
                <c:pt idx="78">
                  <c:v>159.16999999999999</c:v>
                </c:pt>
                <c:pt idx="79">
                  <c:v>159.39000000000001</c:v>
                </c:pt>
                <c:pt idx="80">
                  <c:v>159.62</c:v>
                </c:pt>
                <c:pt idx="81">
                  <c:v>159.86000000000001</c:v>
                </c:pt>
                <c:pt idx="82">
                  <c:v>160.09</c:v>
                </c:pt>
                <c:pt idx="83">
                  <c:v>160.33000000000001</c:v>
                </c:pt>
                <c:pt idx="84">
                  <c:v>160.58000000000001</c:v>
                </c:pt>
                <c:pt idx="85">
                  <c:v>160.83000000000001</c:v>
                </c:pt>
                <c:pt idx="86">
                  <c:v>161.08000000000001</c:v>
                </c:pt>
                <c:pt idx="87">
                  <c:v>161.34</c:v>
                </c:pt>
                <c:pt idx="88">
                  <c:v>161.6</c:v>
                </c:pt>
                <c:pt idx="89">
                  <c:v>161.87</c:v>
                </c:pt>
                <c:pt idx="90">
                  <c:v>162.13999999999999</c:v>
                </c:pt>
                <c:pt idx="91">
                  <c:v>162.41999999999999</c:v>
                </c:pt>
                <c:pt idx="92">
                  <c:v>162.69999999999999</c:v>
                </c:pt>
                <c:pt idx="93">
                  <c:v>162.99</c:v>
                </c:pt>
                <c:pt idx="94">
                  <c:v>163.29</c:v>
                </c:pt>
                <c:pt idx="95">
                  <c:v>163.59</c:v>
                </c:pt>
                <c:pt idx="96">
                  <c:v>163.9</c:v>
                </c:pt>
                <c:pt idx="97">
                  <c:v>164.20999999999998</c:v>
                </c:pt>
                <c:pt idx="98">
                  <c:v>164.54</c:v>
                </c:pt>
                <c:pt idx="99">
                  <c:v>164.87</c:v>
                </c:pt>
                <c:pt idx="100">
                  <c:v>165.2</c:v>
                </c:pt>
                <c:pt idx="101">
                  <c:v>165.55</c:v>
                </c:pt>
                <c:pt idx="102">
                  <c:v>165.9</c:v>
                </c:pt>
                <c:pt idx="103">
                  <c:v>166.26</c:v>
                </c:pt>
                <c:pt idx="104">
                  <c:v>166.63</c:v>
                </c:pt>
                <c:pt idx="105">
                  <c:v>167.01</c:v>
                </c:pt>
                <c:pt idx="106">
                  <c:v>167.4</c:v>
                </c:pt>
                <c:pt idx="107">
                  <c:v>167.8</c:v>
                </c:pt>
                <c:pt idx="108">
                  <c:v>168.20999999999998</c:v>
                </c:pt>
                <c:pt idx="109">
                  <c:v>168.64</c:v>
                </c:pt>
                <c:pt idx="110">
                  <c:v>169.07</c:v>
                </c:pt>
                <c:pt idx="111">
                  <c:v>169.51</c:v>
                </c:pt>
                <c:pt idx="112">
                  <c:v>169.97</c:v>
                </c:pt>
                <c:pt idx="113">
                  <c:v>170.44</c:v>
                </c:pt>
                <c:pt idx="114">
                  <c:v>170.93</c:v>
                </c:pt>
                <c:pt idx="115">
                  <c:v>171.43</c:v>
                </c:pt>
                <c:pt idx="116">
                  <c:v>171.94</c:v>
                </c:pt>
                <c:pt idx="117">
                  <c:v>172.47</c:v>
                </c:pt>
                <c:pt idx="118">
                  <c:v>173.02</c:v>
                </c:pt>
                <c:pt idx="119">
                  <c:v>173.58</c:v>
                </c:pt>
                <c:pt idx="120">
                  <c:v>174.17</c:v>
                </c:pt>
                <c:pt idx="121">
                  <c:v>174.76999999999998</c:v>
                </c:pt>
                <c:pt idx="122">
                  <c:v>175.39000000000001</c:v>
                </c:pt>
                <c:pt idx="123">
                  <c:v>176.03</c:v>
                </c:pt>
                <c:pt idx="124">
                  <c:v>176.69</c:v>
                </c:pt>
                <c:pt idx="125">
                  <c:v>177.38000000000085</c:v>
                </c:pt>
                <c:pt idx="126">
                  <c:v>178.09</c:v>
                </c:pt>
                <c:pt idx="127">
                  <c:v>178.82000000000085</c:v>
                </c:pt>
                <c:pt idx="128">
                  <c:v>179.58</c:v>
                </c:pt>
                <c:pt idx="129">
                  <c:v>180.36</c:v>
                </c:pt>
                <c:pt idx="130">
                  <c:v>181.18</c:v>
                </c:pt>
                <c:pt idx="131">
                  <c:v>182.02</c:v>
                </c:pt>
                <c:pt idx="132">
                  <c:v>182.89000000000001</c:v>
                </c:pt>
                <c:pt idx="133">
                  <c:v>183.79</c:v>
                </c:pt>
                <c:pt idx="134">
                  <c:v>184.73</c:v>
                </c:pt>
                <c:pt idx="135">
                  <c:v>185.7</c:v>
                </c:pt>
                <c:pt idx="136">
                  <c:v>186.7</c:v>
                </c:pt>
                <c:pt idx="137">
                  <c:v>187.73999999999998</c:v>
                </c:pt>
                <c:pt idx="138">
                  <c:v>188.81</c:v>
                </c:pt>
                <c:pt idx="139">
                  <c:v>189.92000000000004</c:v>
                </c:pt>
                <c:pt idx="140">
                  <c:v>191.07</c:v>
                </c:pt>
                <c:pt idx="141">
                  <c:v>192.26</c:v>
                </c:pt>
                <c:pt idx="142">
                  <c:v>193.49</c:v>
                </c:pt>
                <c:pt idx="143">
                  <c:v>194.76</c:v>
                </c:pt>
                <c:pt idx="144">
                  <c:v>196.06</c:v>
                </c:pt>
                <c:pt idx="145">
                  <c:v>197.41</c:v>
                </c:pt>
                <c:pt idx="146">
                  <c:v>198.79</c:v>
                </c:pt>
                <c:pt idx="147">
                  <c:v>200.22</c:v>
                </c:pt>
                <c:pt idx="148">
                  <c:v>201.67</c:v>
                </c:pt>
                <c:pt idx="149">
                  <c:v>203.16</c:v>
                </c:pt>
                <c:pt idx="150">
                  <c:v>204.69</c:v>
                </c:pt>
                <c:pt idx="151">
                  <c:v>206.23999999999998</c:v>
                </c:pt>
                <c:pt idx="152">
                  <c:v>207.81</c:v>
                </c:pt>
                <c:pt idx="153">
                  <c:v>209.41</c:v>
                </c:pt>
                <c:pt idx="154">
                  <c:v>211.01</c:v>
                </c:pt>
                <c:pt idx="155">
                  <c:v>212.63</c:v>
                </c:pt>
                <c:pt idx="156">
                  <c:v>214.25</c:v>
                </c:pt>
                <c:pt idx="157">
                  <c:v>215.86</c:v>
                </c:pt>
                <c:pt idx="158">
                  <c:v>217.45000000000007</c:v>
                </c:pt>
                <c:pt idx="159">
                  <c:v>219.02</c:v>
                </c:pt>
                <c:pt idx="160">
                  <c:v>220.55</c:v>
                </c:pt>
                <c:pt idx="161">
                  <c:v>222.03</c:v>
                </c:pt>
                <c:pt idx="162">
                  <c:v>223.45000000000007</c:v>
                </c:pt>
                <c:pt idx="163">
                  <c:v>224.8</c:v>
                </c:pt>
                <c:pt idx="164">
                  <c:v>226.06</c:v>
                </c:pt>
                <c:pt idx="165">
                  <c:v>227.22</c:v>
                </c:pt>
                <c:pt idx="166">
                  <c:v>228.26999999999998</c:v>
                </c:pt>
                <c:pt idx="167">
                  <c:v>229.2</c:v>
                </c:pt>
                <c:pt idx="168">
                  <c:v>229.99</c:v>
                </c:pt>
                <c:pt idx="169">
                  <c:v>230.64</c:v>
                </c:pt>
                <c:pt idx="170">
                  <c:v>231.13</c:v>
                </c:pt>
                <c:pt idx="171">
                  <c:v>231.46</c:v>
                </c:pt>
                <c:pt idx="172">
                  <c:v>231.63</c:v>
                </c:pt>
                <c:pt idx="173">
                  <c:v>231.63</c:v>
                </c:pt>
                <c:pt idx="174">
                  <c:v>231.47</c:v>
                </c:pt>
                <c:pt idx="175">
                  <c:v>231.16</c:v>
                </c:pt>
                <c:pt idx="176">
                  <c:v>230.70999999999998</c:v>
                </c:pt>
                <c:pt idx="177">
                  <c:v>230.14</c:v>
                </c:pt>
                <c:pt idx="178">
                  <c:v>229.46</c:v>
                </c:pt>
                <c:pt idx="179">
                  <c:v>228.68</c:v>
                </c:pt>
                <c:pt idx="180">
                  <c:v>227.81</c:v>
                </c:pt>
                <c:pt idx="181">
                  <c:v>226.87</c:v>
                </c:pt>
                <c:pt idx="182">
                  <c:v>225.87</c:v>
                </c:pt>
                <c:pt idx="183">
                  <c:v>224.83</c:v>
                </c:pt>
                <c:pt idx="184">
                  <c:v>223.75</c:v>
                </c:pt>
                <c:pt idx="185">
                  <c:v>222.64</c:v>
                </c:pt>
                <c:pt idx="186">
                  <c:v>221.51</c:v>
                </c:pt>
                <c:pt idx="187">
                  <c:v>220.38000000000085</c:v>
                </c:pt>
                <c:pt idx="188">
                  <c:v>219.23999999999998</c:v>
                </c:pt>
                <c:pt idx="189">
                  <c:v>218.10999999999999</c:v>
                </c:pt>
                <c:pt idx="190">
                  <c:v>216.99</c:v>
                </c:pt>
                <c:pt idx="191">
                  <c:v>215.89000000000001</c:v>
                </c:pt>
                <c:pt idx="192">
                  <c:v>214.81</c:v>
                </c:pt>
                <c:pt idx="193">
                  <c:v>213.75</c:v>
                </c:pt>
                <c:pt idx="194">
                  <c:v>212.70999999999998</c:v>
                </c:pt>
                <c:pt idx="195">
                  <c:v>211.70999999999998</c:v>
                </c:pt>
                <c:pt idx="196">
                  <c:v>210.73</c:v>
                </c:pt>
                <c:pt idx="197">
                  <c:v>209.79</c:v>
                </c:pt>
                <c:pt idx="198">
                  <c:v>208.88000000000085</c:v>
                </c:pt>
                <c:pt idx="199">
                  <c:v>208</c:v>
                </c:pt>
                <c:pt idx="200">
                  <c:v>207.16</c:v>
                </c:pt>
                <c:pt idx="201">
                  <c:v>206.35000000000085</c:v>
                </c:pt>
                <c:pt idx="202">
                  <c:v>205.57</c:v>
                </c:pt>
                <c:pt idx="203">
                  <c:v>204.83</c:v>
                </c:pt>
                <c:pt idx="204">
                  <c:v>204.12</c:v>
                </c:pt>
                <c:pt idx="205">
                  <c:v>203.44</c:v>
                </c:pt>
                <c:pt idx="206">
                  <c:v>202.79</c:v>
                </c:pt>
                <c:pt idx="207">
                  <c:v>202.18</c:v>
                </c:pt>
                <c:pt idx="208">
                  <c:v>201.59</c:v>
                </c:pt>
                <c:pt idx="209">
                  <c:v>201.03</c:v>
                </c:pt>
                <c:pt idx="210">
                  <c:v>200.51</c:v>
                </c:pt>
                <c:pt idx="211">
                  <c:v>200</c:v>
                </c:pt>
                <c:pt idx="212">
                  <c:v>199.53</c:v>
                </c:pt>
                <c:pt idx="213">
                  <c:v>199.08</c:v>
                </c:pt>
                <c:pt idx="214">
                  <c:v>198.65</c:v>
                </c:pt>
                <c:pt idx="215">
                  <c:v>198.25</c:v>
                </c:pt>
                <c:pt idx="216">
                  <c:v>197.88000000000085</c:v>
                </c:pt>
                <c:pt idx="217">
                  <c:v>197.52</c:v>
                </c:pt>
                <c:pt idx="218">
                  <c:v>197.19</c:v>
                </c:pt>
                <c:pt idx="219">
                  <c:v>196.87</c:v>
                </c:pt>
                <c:pt idx="220">
                  <c:v>196.58</c:v>
                </c:pt>
                <c:pt idx="221">
                  <c:v>196.3</c:v>
                </c:pt>
                <c:pt idx="222">
                  <c:v>196.04</c:v>
                </c:pt>
                <c:pt idx="223">
                  <c:v>195.8</c:v>
                </c:pt>
                <c:pt idx="224">
                  <c:v>195.58</c:v>
                </c:pt>
                <c:pt idx="225">
                  <c:v>195.37</c:v>
                </c:pt>
                <c:pt idx="226">
                  <c:v>195.18</c:v>
                </c:pt>
                <c:pt idx="227">
                  <c:v>195</c:v>
                </c:pt>
                <c:pt idx="228">
                  <c:v>194.84</c:v>
                </c:pt>
                <c:pt idx="229">
                  <c:v>194.69</c:v>
                </c:pt>
                <c:pt idx="230">
                  <c:v>194.55</c:v>
                </c:pt>
                <c:pt idx="231">
                  <c:v>194.43</c:v>
                </c:pt>
                <c:pt idx="232">
                  <c:v>194.31</c:v>
                </c:pt>
                <c:pt idx="233">
                  <c:v>194.20999999999998</c:v>
                </c:pt>
                <c:pt idx="234">
                  <c:v>194.12</c:v>
                </c:pt>
                <c:pt idx="235">
                  <c:v>194.05</c:v>
                </c:pt>
                <c:pt idx="236">
                  <c:v>193.98000000000027</c:v>
                </c:pt>
                <c:pt idx="237">
                  <c:v>193.92000000000004</c:v>
                </c:pt>
                <c:pt idx="238">
                  <c:v>193.87</c:v>
                </c:pt>
                <c:pt idx="239">
                  <c:v>193.83</c:v>
                </c:pt>
                <c:pt idx="240">
                  <c:v>193.8</c:v>
                </c:pt>
                <c:pt idx="241">
                  <c:v>193.78</c:v>
                </c:pt>
                <c:pt idx="242">
                  <c:v>193.76</c:v>
                </c:pt>
                <c:pt idx="243">
                  <c:v>193.76</c:v>
                </c:pt>
                <c:pt idx="244">
                  <c:v>193.76</c:v>
                </c:pt>
                <c:pt idx="245">
                  <c:v>193.76999999999998</c:v>
                </c:pt>
                <c:pt idx="246">
                  <c:v>193.78</c:v>
                </c:pt>
                <c:pt idx="247">
                  <c:v>193.81</c:v>
                </c:pt>
                <c:pt idx="248">
                  <c:v>193.83</c:v>
                </c:pt>
                <c:pt idx="249">
                  <c:v>193.87</c:v>
                </c:pt>
                <c:pt idx="250">
                  <c:v>193.91</c:v>
                </c:pt>
                <c:pt idx="251">
                  <c:v>193.96</c:v>
                </c:pt>
                <c:pt idx="252">
                  <c:v>194.01</c:v>
                </c:pt>
                <c:pt idx="253">
                  <c:v>194.07</c:v>
                </c:pt>
                <c:pt idx="254">
                  <c:v>194.14</c:v>
                </c:pt>
                <c:pt idx="255">
                  <c:v>194.20999999999998</c:v>
                </c:pt>
                <c:pt idx="256">
                  <c:v>194.28</c:v>
                </c:pt>
                <c:pt idx="257">
                  <c:v>194.36</c:v>
                </c:pt>
                <c:pt idx="258">
                  <c:v>194.45000000000007</c:v>
                </c:pt>
                <c:pt idx="259">
                  <c:v>194.54</c:v>
                </c:pt>
                <c:pt idx="260">
                  <c:v>194.63</c:v>
                </c:pt>
                <c:pt idx="261">
                  <c:v>194.73</c:v>
                </c:pt>
                <c:pt idx="262">
                  <c:v>194.83</c:v>
                </c:pt>
                <c:pt idx="263">
                  <c:v>194.94</c:v>
                </c:pt>
                <c:pt idx="264">
                  <c:v>195.05</c:v>
                </c:pt>
                <c:pt idx="265">
                  <c:v>195.17</c:v>
                </c:pt>
                <c:pt idx="266">
                  <c:v>195.29</c:v>
                </c:pt>
                <c:pt idx="267">
                  <c:v>195.41</c:v>
                </c:pt>
                <c:pt idx="268">
                  <c:v>195.54</c:v>
                </c:pt>
                <c:pt idx="269">
                  <c:v>195.67</c:v>
                </c:pt>
                <c:pt idx="270">
                  <c:v>195.8</c:v>
                </c:pt>
                <c:pt idx="271">
                  <c:v>195.94</c:v>
                </c:pt>
                <c:pt idx="272">
                  <c:v>196.08</c:v>
                </c:pt>
                <c:pt idx="273">
                  <c:v>196.22</c:v>
                </c:pt>
                <c:pt idx="274">
                  <c:v>196.37</c:v>
                </c:pt>
                <c:pt idx="275">
                  <c:v>196.52</c:v>
                </c:pt>
                <c:pt idx="276">
                  <c:v>196.67</c:v>
                </c:pt>
                <c:pt idx="277">
                  <c:v>196.82000000000085</c:v>
                </c:pt>
                <c:pt idx="278">
                  <c:v>196.98000000000027</c:v>
                </c:pt>
                <c:pt idx="279">
                  <c:v>197.14</c:v>
                </c:pt>
                <c:pt idx="280">
                  <c:v>197.31</c:v>
                </c:pt>
                <c:pt idx="281">
                  <c:v>197.48000000000027</c:v>
                </c:pt>
                <c:pt idx="282">
                  <c:v>197.65</c:v>
                </c:pt>
                <c:pt idx="283">
                  <c:v>197.82000000000085</c:v>
                </c:pt>
                <c:pt idx="284">
                  <c:v>197.99</c:v>
                </c:pt>
                <c:pt idx="285">
                  <c:v>198.17</c:v>
                </c:pt>
                <c:pt idx="286">
                  <c:v>198.35000000000085</c:v>
                </c:pt>
                <c:pt idx="287">
                  <c:v>198.53</c:v>
                </c:pt>
                <c:pt idx="288">
                  <c:v>198.72</c:v>
                </c:pt>
                <c:pt idx="289">
                  <c:v>198.91</c:v>
                </c:pt>
                <c:pt idx="290">
                  <c:v>199.1</c:v>
                </c:pt>
                <c:pt idx="291">
                  <c:v>199.29</c:v>
                </c:pt>
                <c:pt idx="292">
                  <c:v>199.48000000000027</c:v>
                </c:pt>
                <c:pt idx="293">
                  <c:v>199.68</c:v>
                </c:pt>
                <c:pt idx="294">
                  <c:v>199.88000000000085</c:v>
                </c:pt>
                <c:pt idx="295">
                  <c:v>200.08</c:v>
                </c:pt>
                <c:pt idx="296">
                  <c:v>200.28</c:v>
                </c:pt>
                <c:pt idx="297">
                  <c:v>200.49</c:v>
                </c:pt>
                <c:pt idx="298">
                  <c:v>200.7</c:v>
                </c:pt>
                <c:pt idx="299">
                  <c:v>200.91</c:v>
                </c:pt>
                <c:pt idx="300">
                  <c:v>201.12</c:v>
                </c:pt>
                <c:pt idx="301">
                  <c:v>201.33</c:v>
                </c:pt>
                <c:pt idx="302">
                  <c:v>201.55</c:v>
                </c:pt>
                <c:pt idx="303">
                  <c:v>201.76999999999998</c:v>
                </c:pt>
                <c:pt idx="304">
                  <c:v>201.99</c:v>
                </c:pt>
                <c:pt idx="305">
                  <c:v>202.20999999999998</c:v>
                </c:pt>
                <c:pt idx="306">
                  <c:v>202.44</c:v>
                </c:pt>
                <c:pt idx="307">
                  <c:v>202.66</c:v>
                </c:pt>
                <c:pt idx="308">
                  <c:v>202.89000000000001</c:v>
                </c:pt>
                <c:pt idx="309">
                  <c:v>203.12</c:v>
                </c:pt>
                <c:pt idx="310">
                  <c:v>203.36</c:v>
                </c:pt>
                <c:pt idx="311">
                  <c:v>203.59</c:v>
                </c:pt>
                <c:pt idx="312">
                  <c:v>203.83</c:v>
                </c:pt>
                <c:pt idx="313">
                  <c:v>204.07</c:v>
                </c:pt>
                <c:pt idx="314">
                  <c:v>204.31</c:v>
                </c:pt>
                <c:pt idx="315">
                  <c:v>204.55</c:v>
                </c:pt>
                <c:pt idx="316">
                  <c:v>204.79</c:v>
                </c:pt>
                <c:pt idx="317">
                  <c:v>205.04</c:v>
                </c:pt>
                <c:pt idx="318">
                  <c:v>205.29</c:v>
                </c:pt>
                <c:pt idx="319">
                  <c:v>205.54</c:v>
                </c:pt>
                <c:pt idx="320">
                  <c:v>205.79</c:v>
                </c:pt>
                <c:pt idx="321">
                  <c:v>206.05</c:v>
                </c:pt>
                <c:pt idx="322">
                  <c:v>206.3</c:v>
                </c:pt>
                <c:pt idx="323">
                  <c:v>206.56</c:v>
                </c:pt>
                <c:pt idx="324">
                  <c:v>206.82000000000085</c:v>
                </c:pt>
                <c:pt idx="325">
                  <c:v>207.09</c:v>
                </c:pt>
                <c:pt idx="326">
                  <c:v>207.35000000000085</c:v>
                </c:pt>
                <c:pt idx="327">
                  <c:v>207.62</c:v>
                </c:pt>
                <c:pt idx="328">
                  <c:v>207.88000000000085</c:v>
                </c:pt>
                <c:pt idx="329">
                  <c:v>208.15</c:v>
                </c:pt>
                <c:pt idx="330">
                  <c:v>208.43</c:v>
                </c:pt>
                <c:pt idx="331">
                  <c:v>208.7</c:v>
                </c:pt>
                <c:pt idx="332">
                  <c:v>208.98000000000027</c:v>
                </c:pt>
                <c:pt idx="333">
                  <c:v>209.26</c:v>
                </c:pt>
                <c:pt idx="334">
                  <c:v>209.54</c:v>
                </c:pt>
                <c:pt idx="335">
                  <c:v>209.82000000000085</c:v>
                </c:pt>
                <c:pt idx="336">
                  <c:v>210.1</c:v>
                </c:pt>
                <c:pt idx="337">
                  <c:v>210.39000000000001</c:v>
                </c:pt>
                <c:pt idx="338">
                  <c:v>210.68</c:v>
                </c:pt>
                <c:pt idx="339">
                  <c:v>210.97</c:v>
                </c:pt>
                <c:pt idx="340">
                  <c:v>211.26</c:v>
                </c:pt>
                <c:pt idx="341">
                  <c:v>211.55</c:v>
                </c:pt>
                <c:pt idx="342">
                  <c:v>211.85000000000085</c:v>
                </c:pt>
                <c:pt idx="343">
                  <c:v>212.15</c:v>
                </c:pt>
                <c:pt idx="344">
                  <c:v>212.45000000000007</c:v>
                </c:pt>
                <c:pt idx="345">
                  <c:v>212.75</c:v>
                </c:pt>
                <c:pt idx="346">
                  <c:v>213.06</c:v>
                </c:pt>
                <c:pt idx="347">
                  <c:v>213.36</c:v>
                </c:pt>
                <c:pt idx="348">
                  <c:v>213.67</c:v>
                </c:pt>
                <c:pt idx="349">
                  <c:v>213.99</c:v>
                </c:pt>
                <c:pt idx="350">
                  <c:v>214.3</c:v>
                </c:pt>
                <c:pt idx="351">
                  <c:v>214.60999999999999</c:v>
                </c:pt>
                <c:pt idx="352">
                  <c:v>214.93</c:v>
                </c:pt>
                <c:pt idx="353">
                  <c:v>215.25</c:v>
                </c:pt>
                <c:pt idx="354">
                  <c:v>215.58</c:v>
                </c:pt>
                <c:pt idx="355">
                  <c:v>215.9</c:v>
                </c:pt>
                <c:pt idx="356">
                  <c:v>216.23</c:v>
                </c:pt>
                <c:pt idx="357">
                  <c:v>216.56</c:v>
                </c:pt>
                <c:pt idx="358">
                  <c:v>216.89000000000001</c:v>
                </c:pt>
                <c:pt idx="359">
                  <c:v>217.22</c:v>
                </c:pt>
                <c:pt idx="360">
                  <c:v>217.56</c:v>
                </c:pt>
                <c:pt idx="361">
                  <c:v>217.9</c:v>
                </c:pt>
                <c:pt idx="362">
                  <c:v>218.23999999999998</c:v>
                </c:pt>
                <c:pt idx="363">
                  <c:v>218.58</c:v>
                </c:pt>
                <c:pt idx="364">
                  <c:v>218.93</c:v>
                </c:pt>
                <c:pt idx="365">
                  <c:v>219.28</c:v>
                </c:pt>
                <c:pt idx="366">
                  <c:v>219.63</c:v>
                </c:pt>
                <c:pt idx="367">
                  <c:v>219.98000000000027</c:v>
                </c:pt>
                <c:pt idx="368">
                  <c:v>220.33</c:v>
                </c:pt>
                <c:pt idx="369">
                  <c:v>220.69</c:v>
                </c:pt>
                <c:pt idx="370">
                  <c:v>221.05</c:v>
                </c:pt>
                <c:pt idx="371">
                  <c:v>221.42000000000004</c:v>
                </c:pt>
                <c:pt idx="372">
                  <c:v>221.78</c:v>
                </c:pt>
                <c:pt idx="373">
                  <c:v>222.15</c:v>
                </c:pt>
                <c:pt idx="374">
                  <c:v>222.52</c:v>
                </c:pt>
                <c:pt idx="375">
                  <c:v>222.89000000000001</c:v>
                </c:pt>
                <c:pt idx="376">
                  <c:v>223.26999999999998</c:v>
                </c:pt>
                <c:pt idx="377">
                  <c:v>223.65</c:v>
                </c:pt>
                <c:pt idx="378">
                  <c:v>224.03</c:v>
                </c:pt>
                <c:pt idx="379">
                  <c:v>224.42000000000004</c:v>
                </c:pt>
                <c:pt idx="380">
                  <c:v>224.8</c:v>
                </c:pt>
                <c:pt idx="381">
                  <c:v>225.19</c:v>
                </c:pt>
                <c:pt idx="382">
                  <c:v>225.58</c:v>
                </c:pt>
                <c:pt idx="383">
                  <c:v>225.98000000000027</c:v>
                </c:pt>
                <c:pt idx="384">
                  <c:v>226.38000000000085</c:v>
                </c:pt>
                <c:pt idx="385">
                  <c:v>226.78</c:v>
                </c:pt>
                <c:pt idx="386">
                  <c:v>227.18</c:v>
                </c:pt>
                <c:pt idx="387">
                  <c:v>227.58</c:v>
                </c:pt>
                <c:pt idx="388">
                  <c:v>227.99</c:v>
                </c:pt>
                <c:pt idx="389">
                  <c:v>228.4</c:v>
                </c:pt>
                <c:pt idx="390">
                  <c:v>228.82000000000085</c:v>
                </c:pt>
                <c:pt idx="391">
                  <c:v>229.23999999999998</c:v>
                </c:pt>
                <c:pt idx="392">
                  <c:v>229.66</c:v>
                </c:pt>
                <c:pt idx="393">
                  <c:v>230.08</c:v>
                </c:pt>
                <c:pt idx="394">
                  <c:v>230.5</c:v>
                </c:pt>
                <c:pt idx="395">
                  <c:v>230.93</c:v>
                </c:pt>
                <c:pt idx="396">
                  <c:v>231.36</c:v>
                </c:pt>
                <c:pt idx="397">
                  <c:v>231.8</c:v>
                </c:pt>
                <c:pt idx="398">
                  <c:v>232.23</c:v>
                </c:pt>
                <c:pt idx="399">
                  <c:v>232.67</c:v>
                </c:pt>
                <c:pt idx="400">
                  <c:v>233.12</c:v>
                </c:pt>
                <c:pt idx="401">
                  <c:v>233.56</c:v>
                </c:pt>
                <c:pt idx="402">
                  <c:v>234.01</c:v>
                </c:pt>
                <c:pt idx="403">
                  <c:v>234.46</c:v>
                </c:pt>
                <c:pt idx="404">
                  <c:v>234.91</c:v>
                </c:pt>
                <c:pt idx="405">
                  <c:v>235.37</c:v>
                </c:pt>
                <c:pt idx="406">
                  <c:v>235.83</c:v>
                </c:pt>
                <c:pt idx="407">
                  <c:v>236.29</c:v>
                </c:pt>
                <c:pt idx="408">
                  <c:v>236.75</c:v>
                </c:pt>
                <c:pt idx="409">
                  <c:v>237.22</c:v>
                </c:pt>
                <c:pt idx="410">
                  <c:v>237.69</c:v>
                </c:pt>
                <c:pt idx="411">
                  <c:v>238.16</c:v>
                </c:pt>
                <c:pt idx="412">
                  <c:v>238.63</c:v>
                </c:pt>
                <c:pt idx="413">
                  <c:v>239.10999999999999</c:v>
                </c:pt>
                <c:pt idx="414">
                  <c:v>239.59</c:v>
                </c:pt>
                <c:pt idx="415">
                  <c:v>240.07</c:v>
                </c:pt>
                <c:pt idx="416">
                  <c:v>240.55</c:v>
                </c:pt>
                <c:pt idx="417">
                  <c:v>241.03</c:v>
                </c:pt>
                <c:pt idx="418">
                  <c:v>241.52</c:v>
                </c:pt>
                <c:pt idx="419">
                  <c:v>242</c:v>
                </c:pt>
                <c:pt idx="420">
                  <c:v>242.49</c:v>
                </c:pt>
                <c:pt idx="421">
                  <c:v>242.98000000000027</c:v>
                </c:pt>
                <c:pt idx="422">
                  <c:v>243.48000000000027</c:v>
                </c:pt>
                <c:pt idx="423">
                  <c:v>243.97</c:v>
                </c:pt>
                <c:pt idx="424">
                  <c:v>244.46</c:v>
                </c:pt>
                <c:pt idx="425">
                  <c:v>244.96</c:v>
                </c:pt>
                <c:pt idx="426">
                  <c:v>245.45000000000007</c:v>
                </c:pt>
                <c:pt idx="427">
                  <c:v>245.95000000000007</c:v>
                </c:pt>
                <c:pt idx="428">
                  <c:v>246.45000000000007</c:v>
                </c:pt>
                <c:pt idx="429">
                  <c:v>246.94</c:v>
                </c:pt>
                <c:pt idx="430">
                  <c:v>247.44</c:v>
                </c:pt>
                <c:pt idx="431">
                  <c:v>247.93</c:v>
                </c:pt>
                <c:pt idx="432">
                  <c:v>248.43</c:v>
                </c:pt>
                <c:pt idx="433">
                  <c:v>248.92000000000004</c:v>
                </c:pt>
                <c:pt idx="434">
                  <c:v>249.41</c:v>
                </c:pt>
                <c:pt idx="435">
                  <c:v>249.9</c:v>
                </c:pt>
                <c:pt idx="436">
                  <c:v>250.39000000000001</c:v>
                </c:pt>
                <c:pt idx="437">
                  <c:v>250.87</c:v>
                </c:pt>
                <c:pt idx="438">
                  <c:v>251.35000000000085</c:v>
                </c:pt>
                <c:pt idx="439">
                  <c:v>251.83</c:v>
                </c:pt>
                <c:pt idx="440">
                  <c:v>252.3</c:v>
                </c:pt>
                <c:pt idx="441">
                  <c:v>252.76999999999998</c:v>
                </c:pt>
                <c:pt idx="442">
                  <c:v>253.23</c:v>
                </c:pt>
                <c:pt idx="443">
                  <c:v>253.69</c:v>
                </c:pt>
                <c:pt idx="444">
                  <c:v>254.14</c:v>
                </c:pt>
                <c:pt idx="445">
                  <c:v>254.59</c:v>
                </c:pt>
                <c:pt idx="446">
                  <c:v>255.02</c:v>
                </c:pt>
                <c:pt idx="447">
                  <c:v>255.45000000000007</c:v>
                </c:pt>
                <c:pt idx="448">
                  <c:v>255.87</c:v>
                </c:pt>
                <c:pt idx="449">
                  <c:v>256.27</c:v>
                </c:pt>
                <c:pt idx="450">
                  <c:v>256.67</c:v>
                </c:pt>
                <c:pt idx="452">
                  <c:v>264.67</c:v>
                </c:pt>
                <c:pt idx="453">
                  <c:v>264.7</c:v>
                </c:pt>
                <c:pt idx="454">
                  <c:v>264.72999999999894</c:v>
                </c:pt>
                <c:pt idx="455">
                  <c:v>264.75</c:v>
                </c:pt>
                <c:pt idx="456">
                  <c:v>264.77</c:v>
                </c:pt>
                <c:pt idx="457">
                  <c:v>264.77999999999969</c:v>
                </c:pt>
                <c:pt idx="458">
                  <c:v>264.77999999999969</c:v>
                </c:pt>
                <c:pt idx="459">
                  <c:v>264.77</c:v>
                </c:pt>
                <c:pt idx="460">
                  <c:v>264.77</c:v>
                </c:pt>
                <c:pt idx="461">
                  <c:v>264.75</c:v>
                </c:pt>
                <c:pt idx="462">
                  <c:v>264.72999999999894</c:v>
                </c:pt>
                <c:pt idx="463">
                  <c:v>264.70999999999964</c:v>
                </c:pt>
                <c:pt idx="464">
                  <c:v>264.68</c:v>
                </c:pt>
                <c:pt idx="465">
                  <c:v>264.64999999999998</c:v>
                </c:pt>
                <c:pt idx="466">
                  <c:v>264.62</c:v>
                </c:pt>
                <c:pt idx="467">
                  <c:v>264.58</c:v>
                </c:pt>
                <c:pt idx="468">
                  <c:v>264.54000000000002</c:v>
                </c:pt>
                <c:pt idx="469">
                  <c:v>264.5</c:v>
                </c:pt>
                <c:pt idx="470">
                  <c:v>264.45999999999964</c:v>
                </c:pt>
                <c:pt idx="471">
                  <c:v>264.41000000000003</c:v>
                </c:pt>
                <c:pt idx="472">
                  <c:v>264.36</c:v>
                </c:pt>
                <c:pt idx="473">
                  <c:v>264.31</c:v>
                </c:pt>
                <c:pt idx="474">
                  <c:v>264.26</c:v>
                </c:pt>
                <c:pt idx="475">
                  <c:v>264.20999999999964</c:v>
                </c:pt>
                <c:pt idx="476">
                  <c:v>264.16000000000008</c:v>
                </c:pt>
                <c:pt idx="477">
                  <c:v>264.11</c:v>
                </c:pt>
                <c:pt idx="478">
                  <c:v>264.05</c:v>
                </c:pt>
                <c:pt idx="479">
                  <c:v>264</c:v>
                </c:pt>
                <c:pt idx="480">
                  <c:v>263.94</c:v>
                </c:pt>
                <c:pt idx="481">
                  <c:v>263.89</c:v>
                </c:pt>
                <c:pt idx="482">
                  <c:v>263.83</c:v>
                </c:pt>
                <c:pt idx="483">
                  <c:v>263.77</c:v>
                </c:pt>
                <c:pt idx="484">
                  <c:v>263.72000000000003</c:v>
                </c:pt>
                <c:pt idx="485">
                  <c:v>263.66000000000008</c:v>
                </c:pt>
                <c:pt idx="486">
                  <c:v>263.61</c:v>
                </c:pt>
                <c:pt idx="487">
                  <c:v>263.55</c:v>
                </c:pt>
                <c:pt idx="488">
                  <c:v>263.5</c:v>
                </c:pt>
                <c:pt idx="489">
                  <c:v>263.44</c:v>
                </c:pt>
                <c:pt idx="490">
                  <c:v>263.39</c:v>
                </c:pt>
                <c:pt idx="491">
                  <c:v>263.33999999999969</c:v>
                </c:pt>
                <c:pt idx="492">
                  <c:v>263.27999999999969</c:v>
                </c:pt>
                <c:pt idx="493">
                  <c:v>263.22999999999894</c:v>
                </c:pt>
                <c:pt idx="494">
                  <c:v>263.18</c:v>
                </c:pt>
                <c:pt idx="495">
                  <c:v>263.13</c:v>
                </c:pt>
                <c:pt idx="496">
                  <c:v>263.08</c:v>
                </c:pt>
                <c:pt idx="497">
                  <c:v>263.02999999999969</c:v>
                </c:pt>
                <c:pt idx="498">
                  <c:v>262.98999999999899</c:v>
                </c:pt>
                <c:pt idx="499">
                  <c:v>262.94</c:v>
                </c:pt>
                <c:pt idx="500">
                  <c:v>262.89</c:v>
                </c:pt>
                <c:pt idx="501">
                  <c:v>262.85000000000002</c:v>
                </c:pt>
                <c:pt idx="502">
                  <c:v>262.8</c:v>
                </c:pt>
                <c:pt idx="503">
                  <c:v>262.76</c:v>
                </c:pt>
                <c:pt idx="504">
                  <c:v>262.72000000000003</c:v>
                </c:pt>
                <c:pt idx="505">
                  <c:v>262.68</c:v>
                </c:pt>
                <c:pt idx="506">
                  <c:v>262.64000000000038</c:v>
                </c:pt>
                <c:pt idx="507">
                  <c:v>262.60000000000002</c:v>
                </c:pt>
                <c:pt idx="508">
                  <c:v>262.57</c:v>
                </c:pt>
                <c:pt idx="509">
                  <c:v>262.52999999999969</c:v>
                </c:pt>
                <c:pt idx="510">
                  <c:v>262.48999999999899</c:v>
                </c:pt>
                <c:pt idx="511">
                  <c:v>262.45999999999964</c:v>
                </c:pt>
                <c:pt idx="512">
                  <c:v>262.42999999999893</c:v>
                </c:pt>
                <c:pt idx="513">
                  <c:v>262.39999999999969</c:v>
                </c:pt>
                <c:pt idx="514">
                  <c:v>262.37</c:v>
                </c:pt>
                <c:pt idx="515">
                  <c:v>262.33999999999969</c:v>
                </c:pt>
                <c:pt idx="516">
                  <c:v>262.31</c:v>
                </c:pt>
                <c:pt idx="517">
                  <c:v>262.27999999999969</c:v>
                </c:pt>
                <c:pt idx="518">
                  <c:v>262.26</c:v>
                </c:pt>
                <c:pt idx="519">
                  <c:v>262.22999999999894</c:v>
                </c:pt>
                <c:pt idx="520">
                  <c:v>262.20999999999964</c:v>
                </c:pt>
                <c:pt idx="521">
                  <c:v>262.19</c:v>
                </c:pt>
                <c:pt idx="522">
                  <c:v>262.17</c:v>
                </c:pt>
                <c:pt idx="523">
                  <c:v>262.14999999999998</c:v>
                </c:pt>
                <c:pt idx="524">
                  <c:v>262.13</c:v>
                </c:pt>
                <c:pt idx="525">
                  <c:v>262.11</c:v>
                </c:pt>
                <c:pt idx="526">
                  <c:v>262.10000000000002</c:v>
                </c:pt>
                <c:pt idx="527">
                  <c:v>262.08</c:v>
                </c:pt>
                <c:pt idx="528">
                  <c:v>262.07</c:v>
                </c:pt>
                <c:pt idx="529">
                  <c:v>262.06</c:v>
                </c:pt>
                <c:pt idx="530">
                  <c:v>262.04000000000002</c:v>
                </c:pt>
                <c:pt idx="531">
                  <c:v>262.02999999999969</c:v>
                </c:pt>
                <c:pt idx="532">
                  <c:v>262.02</c:v>
                </c:pt>
                <c:pt idx="533">
                  <c:v>262.02</c:v>
                </c:pt>
                <c:pt idx="534">
                  <c:v>262.01</c:v>
                </c:pt>
                <c:pt idx="535">
                  <c:v>262</c:v>
                </c:pt>
                <c:pt idx="536">
                  <c:v>262</c:v>
                </c:pt>
                <c:pt idx="537">
                  <c:v>261.98999999999899</c:v>
                </c:pt>
                <c:pt idx="538">
                  <c:v>261.98999999999899</c:v>
                </c:pt>
                <c:pt idx="539">
                  <c:v>261.98999999999899</c:v>
                </c:pt>
                <c:pt idx="540">
                  <c:v>261.98999999999899</c:v>
                </c:pt>
                <c:pt idx="541">
                  <c:v>261.98999999999899</c:v>
                </c:pt>
                <c:pt idx="542">
                  <c:v>261.98999999999899</c:v>
                </c:pt>
                <c:pt idx="543">
                  <c:v>261.98999999999899</c:v>
                </c:pt>
                <c:pt idx="544">
                  <c:v>262</c:v>
                </c:pt>
                <c:pt idx="545">
                  <c:v>262</c:v>
                </c:pt>
                <c:pt idx="546">
                  <c:v>262.01</c:v>
                </c:pt>
                <c:pt idx="547">
                  <c:v>262.01</c:v>
                </c:pt>
                <c:pt idx="548">
                  <c:v>262.02</c:v>
                </c:pt>
                <c:pt idx="549">
                  <c:v>262.02999999999969</c:v>
                </c:pt>
                <c:pt idx="550">
                  <c:v>262.04000000000002</c:v>
                </c:pt>
                <c:pt idx="551">
                  <c:v>262.05</c:v>
                </c:pt>
                <c:pt idx="552">
                  <c:v>262.06</c:v>
                </c:pt>
                <c:pt idx="553">
                  <c:v>262.07</c:v>
                </c:pt>
                <c:pt idx="554">
                  <c:v>262.08</c:v>
                </c:pt>
                <c:pt idx="555">
                  <c:v>262.10000000000002</c:v>
                </c:pt>
                <c:pt idx="556">
                  <c:v>262.11</c:v>
                </c:pt>
                <c:pt idx="557">
                  <c:v>262.12</c:v>
                </c:pt>
                <c:pt idx="558">
                  <c:v>262.14000000000038</c:v>
                </c:pt>
                <c:pt idx="559">
                  <c:v>262.16000000000008</c:v>
                </c:pt>
                <c:pt idx="560">
                  <c:v>262.18</c:v>
                </c:pt>
                <c:pt idx="561">
                  <c:v>262.19</c:v>
                </c:pt>
                <c:pt idx="562">
                  <c:v>262.20999999999964</c:v>
                </c:pt>
                <c:pt idx="563">
                  <c:v>262.22999999999894</c:v>
                </c:pt>
                <c:pt idx="564">
                  <c:v>262.25</c:v>
                </c:pt>
                <c:pt idx="565">
                  <c:v>262.27999999999969</c:v>
                </c:pt>
                <c:pt idx="566">
                  <c:v>262.3</c:v>
                </c:pt>
                <c:pt idx="567">
                  <c:v>262.32</c:v>
                </c:pt>
                <c:pt idx="568">
                  <c:v>262.33999999999969</c:v>
                </c:pt>
                <c:pt idx="569">
                  <c:v>262.37</c:v>
                </c:pt>
                <c:pt idx="570">
                  <c:v>262.39</c:v>
                </c:pt>
                <c:pt idx="571">
                  <c:v>262.41999999999899</c:v>
                </c:pt>
                <c:pt idx="572">
                  <c:v>262.45</c:v>
                </c:pt>
                <c:pt idx="573">
                  <c:v>262.47000000000003</c:v>
                </c:pt>
                <c:pt idx="574">
                  <c:v>262.5</c:v>
                </c:pt>
                <c:pt idx="575">
                  <c:v>262.52999999999969</c:v>
                </c:pt>
                <c:pt idx="576">
                  <c:v>262.56</c:v>
                </c:pt>
                <c:pt idx="577">
                  <c:v>262.58999999999969</c:v>
                </c:pt>
                <c:pt idx="578">
                  <c:v>262.62</c:v>
                </c:pt>
                <c:pt idx="579">
                  <c:v>262.64999999999998</c:v>
                </c:pt>
                <c:pt idx="580">
                  <c:v>262.68</c:v>
                </c:pt>
                <c:pt idx="581">
                  <c:v>262.70999999999964</c:v>
                </c:pt>
                <c:pt idx="582">
                  <c:v>262.75</c:v>
                </c:pt>
                <c:pt idx="583">
                  <c:v>262.77999999999969</c:v>
                </c:pt>
                <c:pt idx="584">
                  <c:v>262.81</c:v>
                </c:pt>
                <c:pt idx="585">
                  <c:v>262.85000000000002</c:v>
                </c:pt>
                <c:pt idx="586">
                  <c:v>262.88</c:v>
                </c:pt>
                <c:pt idx="587">
                  <c:v>262.91999999999899</c:v>
                </c:pt>
                <c:pt idx="588">
                  <c:v>262.95999999999964</c:v>
                </c:pt>
                <c:pt idx="589">
                  <c:v>262.98999999999899</c:v>
                </c:pt>
                <c:pt idx="590">
                  <c:v>263.02999999999969</c:v>
                </c:pt>
                <c:pt idx="591">
                  <c:v>263.07</c:v>
                </c:pt>
                <c:pt idx="592">
                  <c:v>263.11</c:v>
                </c:pt>
                <c:pt idx="593">
                  <c:v>263.14999999999998</c:v>
                </c:pt>
                <c:pt idx="594">
                  <c:v>263.18</c:v>
                </c:pt>
                <c:pt idx="595">
                  <c:v>263.22000000000003</c:v>
                </c:pt>
                <c:pt idx="596">
                  <c:v>263.26</c:v>
                </c:pt>
                <c:pt idx="597">
                  <c:v>263.31</c:v>
                </c:pt>
                <c:pt idx="598">
                  <c:v>263.35000000000002</c:v>
                </c:pt>
                <c:pt idx="599">
                  <c:v>263.39</c:v>
                </c:pt>
                <c:pt idx="600">
                  <c:v>263.42999999999893</c:v>
                </c:pt>
                <c:pt idx="601">
                  <c:v>263.47000000000003</c:v>
                </c:pt>
                <c:pt idx="602">
                  <c:v>263.51</c:v>
                </c:pt>
                <c:pt idx="603">
                  <c:v>263.56</c:v>
                </c:pt>
                <c:pt idx="604">
                  <c:v>263.60000000000002</c:v>
                </c:pt>
                <c:pt idx="605">
                  <c:v>263.64999999999998</c:v>
                </c:pt>
                <c:pt idx="606">
                  <c:v>263.69</c:v>
                </c:pt>
                <c:pt idx="607">
                  <c:v>263.72999999999894</c:v>
                </c:pt>
                <c:pt idx="608">
                  <c:v>263.77999999999969</c:v>
                </c:pt>
                <c:pt idx="609">
                  <c:v>263.83</c:v>
                </c:pt>
                <c:pt idx="610">
                  <c:v>263.87</c:v>
                </c:pt>
                <c:pt idx="611">
                  <c:v>263.91999999999899</c:v>
                </c:pt>
                <c:pt idx="612">
                  <c:v>263.95999999999964</c:v>
                </c:pt>
                <c:pt idx="613">
                  <c:v>264.01</c:v>
                </c:pt>
                <c:pt idx="614">
                  <c:v>264.06</c:v>
                </c:pt>
                <c:pt idx="615">
                  <c:v>264.11</c:v>
                </c:pt>
                <c:pt idx="616">
                  <c:v>264.14999999999998</c:v>
                </c:pt>
                <c:pt idx="617">
                  <c:v>264.2</c:v>
                </c:pt>
                <c:pt idx="618">
                  <c:v>264.25</c:v>
                </c:pt>
                <c:pt idx="619">
                  <c:v>264.3</c:v>
                </c:pt>
                <c:pt idx="620">
                  <c:v>264.35000000000002</c:v>
                </c:pt>
                <c:pt idx="621">
                  <c:v>264.39999999999969</c:v>
                </c:pt>
                <c:pt idx="622">
                  <c:v>264.45</c:v>
                </c:pt>
                <c:pt idx="623">
                  <c:v>264.5</c:v>
                </c:pt>
                <c:pt idx="624">
                  <c:v>264.55</c:v>
                </c:pt>
                <c:pt idx="625">
                  <c:v>264.60000000000002</c:v>
                </c:pt>
                <c:pt idx="626">
                  <c:v>264.64999999999998</c:v>
                </c:pt>
                <c:pt idx="627">
                  <c:v>264.7</c:v>
                </c:pt>
                <c:pt idx="628">
                  <c:v>264.75</c:v>
                </c:pt>
                <c:pt idx="629">
                  <c:v>264.8</c:v>
                </c:pt>
                <c:pt idx="630">
                  <c:v>264.86</c:v>
                </c:pt>
                <c:pt idx="631">
                  <c:v>264.91000000000003</c:v>
                </c:pt>
                <c:pt idx="632">
                  <c:v>264.95999999999964</c:v>
                </c:pt>
                <c:pt idx="633">
                  <c:v>265.01</c:v>
                </c:pt>
                <c:pt idx="634">
                  <c:v>265.07</c:v>
                </c:pt>
                <c:pt idx="635">
                  <c:v>265.12</c:v>
                </c:pt>
                <c:pt idx="636">
                  <c:v>265.17</c:v>
                </c:pt>
                <c:pt idx="637">
                  <c:v>265.22000000000003</c:v>
                </c:pt>
                <c:pt idx="638">
                  <c:v>265.27999999999969</c:v>
                </c:pt>
                <c:pt idx="639">
                  <c:v>265.33</c:v>
                </c:pt>
                <c:pt idx="640">
                  <c:v>265.39</c:v>
                </c:pt>
                <c:pt idx="641">
                  <c:v>265.44</c:v>
                </c:pt>
                <c:pt idx="642">
                  <c:v>265.48999999999899</c:v>
                </c:pt>
                <c:pt idx="643">
                  <c:v>265.55</c:v>
                </c:pt>
                <c:pt idx="644">
                  <c:v>265.60000000000002</c:v>
                </c:pt>
                <c:pt idx="645">
                  <c:v>265.66000000000008</c:v>
                </c:pt>
                <c:pt idx="646">
                  <c:v>265.70999999999964</c:v>
                </c:pt>
                <c:pt idx="647">
                  <c:v>265.77</c:v>
                </c:pt>
                <c:pt idx="648">
                  <c:v>265.82</c:v>
                </c:pt>
                <c:pt idx="649">
                  <c:v>265.88</c:v>
                </c:pt>
                <c:pt idx="650">
                  <c:v>265.94</c:v>
                </c:pt>
                <c:pt idx="651">
                  <c:v>265.98999999999899</c:v>
                </c:pt>
                <c:pt idx="652">
                  <c:v>266.05</c:v>
                </c:pt>
                <c:pt idx="653">
                  <c:v>266.10000000000002</c:v>
                </c:pt>
                <c:pt idx="654">
                  <c:v>266.16000000000008</c:v>
                </c:pt>
                <c:pt idx="655">
                  <c:v>266.22000000000003</c:v>
                </c:pt>
                <c:pt idx="656">
                  <c:v>266.27</c:v>
                </c:pt>
                <c:pt idx="657">
                  <c:v>266.33</c:v>
                </c:pt>
                <c:pt idx="658">
                  <c:v>266.39</c:v>
                </c:pt>
                <c:pt idx="659">
                  <c:v>266.44</c:v>
                </c:pt>
                <c:pt idx="660">
                  <c:v>266.5</c:v>
                </c:pt>
                <c:pt idx="661">
                  <c:v>266.56</c:v>
                </c:pt>
                <c:pt idx="662">
                  <c:v>266.61</c:v>
                </c:pt>
                <c:pt idx="663">
                  <c:v>266.67</c:v>
                </c:pt>
                <c:pt idx="664">
                  <c:v>266.72999999999894</c:v>
                </c:pt>
                <c:pt idx="665">
                  <c:v>266.78999999999894</c:v>
                </c:pt>
                <c:pt idx="666">
                  <c:v>266.83999999999969</c:v>
                </c:pt>
                <c:pt idx="667">
                  <c:v>266.89999999999969</c:v>
                </c:pt>
                <c:pt idx="668">
                  <c:v>266.95999999999964</c:v>
                </c:pt>
                <c:pt idx="669">
                  <c:v>267.02</c:v>
                </c:pt>
                <c:pt idx="670">
                  <c:v>267.07</c:v>
                </c:pt>
                <c:pt idx="671">
                  <c:v>267.13</c:v>
                </c:pt>
                <c:pt idx="672">
                  <c:v>267.19</c:v>
                </c:pt>
                <c:pt idx="673">
                  <c:v>267.25</c:v>
                </c:pt>
                <c:pt idx="674">
                  <c:v>267.31</c:v>
                </c:pt>
                <c:pt idx="675">
                  <c:v>267.36</c:v>
                </c:pt>
                <c:pt idx="676">
                  <c:v>267.41999999999899</c:v>
                </c:pt>
                <c:pt idx="677">
                  <c:v>267.47999999999894</c:v>
                </c:pt>
                <c:pt idx="678">
                  <c:v>267.54000000000002</c:v>
                </c:pt>
                <c:pt idx="679">
                  <c:v>267.60000000000002</c:v>
                </c:pt>
                <c:pt idx="680">
                  <c:v>267.66000000000008</c:v>
                </c:pt>
                <c:pt idx="681">
                  <c:v>267.70999999999964</c:v>
                </c:pt>
                <c:pt idx="682">
                  <c:v>267.77</c:v>
                </c:pt>
                <c:pt idx="683">
                  <c:v>267.83</c:v>
                </c:pt>
                <c:pt idx="684">
                  <c:v>267.89</c:v>
                </c:pt>
                <c:pt idx="685">
                  <c:v>267.95</c:v>
                </c:pt>
                <c:pt idx="686">
                  <c:v>268.01</c:v>
                </c:pt>
                <c:pt idx="687">
                  <c:v>268.07</c:v>
                </c:pt>
                <c:pt idx="688">
                  <c:v>268.13</c:v>
                </c:pt>
                <c:pt idx="689">
                  <c:v>268.18</c:v>
                </c:pt>
                <c:pt idx="690">
                  <c:v>268.24</c:v>
                </c:pt>
                <c:pt idx="691">
                  <c:v>268.3</c:v>
                </c:pt>
                <c:pt idx="692">
                  <c:v>268.36</c:v>
                </c:pt>
                <c:pt idx="693">
                  <c:v>268.41999999999899</c:v>
                </c:pt>
                <c:pt idx="694">
                  <c:v>268.47999999999894</c:v>
                </c:pt>
                <c:pt idx="695">
                  <c:v>268.54000000000002</c:v>
                </c:pt>
                <c:pt idx="696">
                  <c:v>268.60000000000002</c:v>
                </c:pt>
                <c:pt idx="697">
                  <c:v>268.66000000000008</c:v>
                </c:pt>
                <c:pt idx="698">
                  <c:v>268.70999999999964</c:v>
                </c:pt>
                <c:pt idx="699">
                  <c:v>268.77</c:v>
                </c:pt>
                <c:pt idx="700">
                  <c:v>268.83</c:v>
                </c:pt>
                <c:pt idx="701">
                  <c:v>268.89</c:v>
                </c:pt>
                <c:pt idx="702">
                  <c:v>268.95</c:v>
                </c:pt>
                <c:pt idx="703">
                  <c:v>269.01</c:v>
                </c:pt>
                <c:pt idx="704">
                  <c:v>269.07</c:v>
                </c:pt>
                <c:pt idx="705">
                  <c:v>269.13</c:v>
                </c:pt>
                <c:pt idx="706">
                  <c:v>269.18</c:v>
                </c:pt>
                <c:pt idx="707">
                  <c:v>269.24</c:v>
                </c:pt>
                <c:pt idx="708">
                  <c:v>269.3</c:v>
                </c:pt>
                <c:pt idx="709">
                  <c:v>269.36</c:v>
                </c:pt>
                <c:pt idx="710">
                  <c:v>269.41999999999899</c:v>
                </c:pt>
                <c:pt idx="711">
                  <c:v>269.47999999999894</c:v>
                </c:pt>
                <c:pt idx="712">
                  <c:v>269.54000000000002</c:v>
                </c:pt>
                <c:pt idx="713">
                  <c:v>269.60000000000002</c:v>
                </c:pt>
                <c:pt idx="714">
                  <c:v>269.64999999999998</c:v>
                </c:pt>
                <c:pt idx="715">
                  <c:v>269.70999999999964</c:v>
                </c:pt>
                <c:pt idx="716">
                  <c:v>269.77</c:v>
                </c:pt>
                <c:pt idx="717">
                  <c:v>269.83</c:v>
                </c:pt>
                <c:pt idx="718">
                  <c:v>269.89</c:v>
                </c:pt>
                <c:pt idx="719">
                  <c:v>269.95</c:v>
                </c:pt>
                <c:pt idx="720">
                  <c:v>270.01</c:v>
                </c:pt>
                <c:pt idx="721">
                  <c:v>270.06</c:v>
                </c:pt>
                <c:pt idx="722">
                  <c:v>270.12</c:v>
                </c:pt>
                <c:pt idx="723">
                  <c:v>270.18</c:v>
                </c:pt>
                <c:pt idx="724">
                  <c:v>270.24</c:v>
                </c:pt>
                <c:pt idx="725">
                  <c:v>270.3</c:v>
                </c:pt>
                <c:pt idx="726">
                  <c:v>270.36</c:v>
                </c:pt>
                <c:pt idx="727">
                  <c:v>270.41000000000003</c:v>
                </c:pt>
                <c:pt idx="728">
                  <c:v>270.47000000000003</c:v>
                </c:pt>
                <c:pt idx="729">
                  <c:v>270.52999999999969</c:v>
                </c:pt>
                <c:pt idx="730">
                  <c:v>270.58999999999969</c:v>
                </c:pt>
                <c:pt idx="731">
                  <c:v>270.64999999999998</c:v>
                </c:pt>
                <c:pt idx="732">
                  <c:v>270.7</c:v>
                </c:pt>
                <c:pt idx="733">
                  <c:v>270.76</c:v>
                </c:pt>
                <c:pt idx="734">
                  <c:v>270.82</c:v>
                </c:pt>
                <c:pt idx="735">
                  <c:v>270.88</c:v>
                </c:pt>
                <c:pt idx="736">
                  <c:v>270.92999999999893</c:v>
                </c:pt>
                <c:pt idx="737">
                  <c:v>270.98999999999899</c:v>
                </c:pt>
                <c:pt idx="738">
                  <c:v>271.05</c:v>
                </c:pt>
                <c:pt idx="739">
                  <c:v>271.11</c:v>
                </c:pt>
                <c:pt idx="740">
                  <c:v>271.16000000000008</c:v>
                </c:pt>
                <c:pt idx="741">
                  <c:v>271.22000000000003</c:v>
                </c:pt>
                <c:pt idx="742">
                  <c:v>271.27999999999969</c:v>
                </c:pt>
                <c:pt idx="743">
                  <c:v>271.33</c:v>
                </c:pt>
                <c:pt idx="744">
                  <c:v>271.39</c:v>
                </c:pt>
                <c:pt idx="745">
                  <c:v>271.45</c:v>
                </c:pt>
                <c:pt idx="746">
                  <c:v>271.51</c:v>
                </c:pt>
                <c:pt idx="747">
                  <c:v>271.56</c:v>
                </c:pt>
                <c:pt idx="748">
                  <c:v>271.62</c:v>
                </c:pt>
                <c:pt idx="749">
                  <c:v>271.68</c:v>
                </c:pt>
                <c:pt idx="750">
                  <c:v>271.72999999999894</c:v>
                </c:pt>
                <c:pt idx="751">
                  <c:v>271.78999999999894</c:v>
                </c:pt>
                <c:pt idx="752">
                  <c:v>271.83999999999969</c:v>
                </c:pt>
                <c:pt idx="753">
                  <c:v>271.89999999999969</c:v>
                </c:pt>
                <c:pt idx="754">
                  <c:v>271.95999999999964</c:v>
                </c:pt>
                <c:pt idx="755">
                  <c:v>272.01</c:v>
                </c:pt>
                <c:pt idx="756">
                  <c:v>272.07</c:v>
                </c:pt>
                <c:pt idx="757">
                  <c:v>272.12</c:v>
                </c:pt>
                <c:pt idx="758">
                  <c:v>272.18</c:v>
                </c:pt>
                <c:pt idx="759">
                  <c:v>272.24</c:v>
                </c:pt>
                <c:pt idx="760">
                  <c:v>272.28999999999894</c:v>
                </c:pt>
                <c:pt idx="761">
                  <c:v>272.35000000000002</c:v>
                </c:pt>
                <c:pt idx="762">
                  <c:v>272.39999999999969</c:v>
                </c:pt>
                <c:pt idx="763">
                  <c:v>272.45999999999964</c:v>
                </c:pt>
                <c:pt idx="764">
                  <c:v>272.51</c:v>
                </c:pt>
                <c:pt idx="765">
                  <c:v>272.57</c:v>
                </c:pt>
                <c:pt idx="766">
                  <c:v>272.62</c:v>
                </c:pt>
                <c:pt idx="767">
                  <c:v>272.68</c:v>
                </c:pt>
                <c:pt idx="768">
                  <c:v>272.72999999999894</c:v>
                </c:pt>
                <c:pt idx="769">
                  <c:v>272.78999999999894</c:v>
                </c:pt>
                <c:pt idx="770">
                  <c:v>272.83999999999969</c:v>
                </c:pt>
                <c:pt idx="771">
                  <c:v>272.89999999999969</c:v>
                </c:pt>
                <c:pt idx="772">
                  <c:v>272.95</c:v>
                </c:pt>
                <c:pt idx="773">
                  <c:v>273</c:v>
                </c:pt>
                <c:pt idx="774">
                  <c:v>273.06</c:v>
                </c:pt>
                <c:pt idx="775">
                  <c:v>273.11</c:v>
                </c:pt>
                <c:pt idx="776">
                  <c:v>273.17</c:v>
                </c:pt>
                <c:pt idx="777">
                  <c:v>273.22000000000003</c:v>
                </c:pt>
                <c:pt idx="778">
                  <c:v>273.27</c:v>
                </c:pt>
                <c:pt idx="779">
                  <c:v>273.33</c:v>
                </c:pt>
                <c:pt idx="780">
                  <c:v>273.38</c:v>
                </c:pt>
                <c:pt idx="781">
                  <c:v>273.42999999999893</c:v>
                </c:pt>
                <c:pt idx="782">
                  <c:v>273.48999999999899</c:v>
                </c:pt>
                <c:pt idx="783">
                  <c:v>273.54000000000002</c:v>
                </c:pt>
                <c:pt idx="784">
                  <c:v>273.58999999999969</c:v>
                </c:pt>
                <c:pt idx="785">
                  <c:v>273.64000000000038</c:v>
                </c:pt>
                <c:pt idx="786">
                  <c:v>273.7</c:v>
                </c:pt>
                <c:pt idx="787">
                  <c:v>273.75</c:v>
                </c:pt>
                <c:pt idx="788">
                  <c:v>273.8</c:v>
                </c:pt>
                <c:pt idx="789">
                  <c:v>273.85000000000002</c:v>
                </c:pt>
                <c:pt idx="790">
                  <c:v>273.91000000000003</c:v>
                </c:pt>
                <c:pt idx="791">
                  <c:v>273.95999999999964</c:v>
                </c:pt>
                <c:pt idx="792">
                  <c:v>274.01</c:v>
                </c:pt>
                <c:pt idx="793">
                  <c:v>274.06</c:v>
                </c:pt>
                <c:pt idx="794">
                  <c:v>274.11</c:v>
                </c:pt>
                <c:pt idx="795">
                  <c:v>274.16000000000008</c:v>
                </c:pt>
                <c:pt idx="796">
                  <c:v>274.20999999999964</c:v>
                </c:pt>
                <c:pt idx="797">
                  <c:v>274.26</c:v>
                </c:pt>
                <c:pt idx="798">
                  <c:v>274.32</c:v>
                </c:pt>
                <c:pt idx="799">
                  <c:v>274.37</c:v>
                </c:pt>
                <c:pt idx="800">
                  <c:v>274.41999999999899</c:v>
                </c:pt>
                <c:pt idx="801">
                  <c:v>274.47000000000003</c:v>
                </c:pt>
                <c:pt idx="802">
                  <c:v>274.52</c:v>
                </c:pt>
                <c:pt idx="803">
                  <c:v>274.57</c:v>
                </c:pt>
                <c:pt idx="804">
                  <c:v>274.62</c:v>
                </c:pt>
                <c:pt idx="805">
                  <c:v>274.67</c:v>
                </c:pt>
                <c:pt idx="806">
                  <c:v>274.72000000000003</c:v>
                </c:pt>
                <c:pt idx="807">
                  <c:v>274.76</c:v>
                </c:pt>
                <c:pt idx="808">
                  <c:v>274.81</c:v>
                </c:pt>
                <c:pt idx="809">
                  <c:v>274.86</c:v>
                </c:pt>
                <c:pt idx="810">
                  <c:v>274.91000000000003</c:v>
                </c:pt>
                <c:pt idx="811">
                  <c:v>274.95999999999964</c:v>
                </c:pt>
                <c:pt idx="812">
                  <c:v>275.01</c:v>
                </c:pt>
                <c:pt idx="813">
                  <c:v>275.06</c:v>
                </c:pt>
                <c:pt idx="814">
                  <c:v>275.10000000000002</c:v>
                </c:pt>
                <c:pt idx="815">
                  <c:v>275.14999999999998</c:v>
                </c:pt>
                <c:pt idx="816">
                  <c:v>275.2</c:v>
                </c:pt>
                <c:pt idx="817">
                  <c:v>275.25</c:v>
                </c:pt>
                <c:pt idx="818">
                  <c:v>275.28999999999894</c:v>
                </c:pt>
                <c:pt idx="819">
                  <c:v>275.33999999999969</c:v>
                </c:pt>
                <c:pt idx="820">
                  <c:v>275.39</c:v>
                </c:pt>
                <c:pt idx="821">
                  <c:v>275.42999999999893</c:v>
                </c:pt>
                <c:pt idx="822">
                  <c:v>275.47999999999894</c:v>
                </c:pt>
                <c:pt idx="823">
                  <c:v>275.52</c:v>
                </c:pt>
                <c:pt idx="824">
                  <c:v>275.57</c:v>
                </c:pt>
                <c:pt idx="825">
                  <c:v>275.61</c:v>
                </c:pt>
                <c:pt idx="826">
                  <c:v>275.66000000000008</c:v>
                </c:pt>
                <c:pt idx="827">
                  <c:v>275.7</c:v>
                </c:pt>
                <c:pt idx="828">
                  <c:v>275.75</c:v>
                </c:pt>
                <c:pt idx="829">
                  <c:v>275.78999999999894</c:v>
                </c:pt>
                <c:pt idx="830">
                  <c:v>275.83999999999969</c:v>
                </c:pt>
                <c:pt idx="831">
                  <c:v>275.88</c:v>
                </c:pt>
                <c:pt idx="832">
                  <c:v>275.91999999999899</c:v>
                </c:pt>
                <c:pt idx="833">
                  <c:v>275.97000000000003</c:v>
                </c:pt>
                <c:pt idx="834">
                  <c:v>276.01</c:v>
                </c:pt>
                <c:pt idx="835">
                  <c:v>276.05</c:v>
                </c:pt>
                <c:pt idx="836">
                  <c:v>276.08999999999969</c:v>
                </c:pt>
                <c:pt idx="837">
                  <c:v>276.13</c:v>
                </c:pt>
                <c:pt idx="838">
                  <c:v>276.18</c:v>
                </c:pt>
                <c:pt idx="839">
                  <c:v>276.22000000000003</c:v>
                </c:pt>
                <c:pt idx="840">
                  <c:v>276.26</c:v>
                </c:pt>
                <c:pt idx="841">
                  <c:v>276.3</c:v>
                </c:pt>
                <c:pt idx="842">
                  <c:v>276.33999999999969</c:v>
                </c:pt>
                <c:pt idx="843">
                  <c:v>276.37</c:v>
                </c:pt>
                <c:pt idx="844">
                  <c:v>276.41000000000003</c:v>
                </c:pt>
                <c:pt idx="845">
                  <c:v>276.45</c:v>
                </c:pt>
                <c:pt idx="846">
                  <c:v>276.48999999999899</c:v>
                </c:pt>
                <c:pt idx="847">
                  <c:v>276.52999999999969</c:v>
                </c:pt>
                <c:pt idx="848">
                  <c:v>276.56</c:v>
                </c:pt>
                <c:pt idx="849">
                  <c:v>276.60000000000002</c:v>
                </c:pt>
                <c:pt idx="850">
                  <c:v>276.63</c:v>
                </c:pt>
                <c:pt idx="851">
                  <c:v>276.67</c:v>
                </c:pt>
                <c:pt idx="852">
                  <c:v>276.7</c:v>
                </c:pt>
                <c:pt idx="853">
                  <c:v>276.74</c:v>
                </c:pt>
                <c:pt idx="854">
                  <c:v>276.77</c:v>
                </c:pt>
                <c:pt idx="855">
                  <c:v>276.8</c:v>
                </c:pt>
                <c:pt idx="856">
                  <c:v>276.83</c:v>
                </c:pt>
                <c:pt idx="857">
                  <c:v>276.86</c:v>
                </c:pt>
                <c:pt idx="858">
                  <c:v>276.89</c:v>
                </c:pt>
                <c:pt idx="859">
                  <c:v>276.91999999999899</c:v>
                </c:pt>
                <c:pt idx="860">
                  <c:v>276.95</c:v>
                </c:pt>
                <c:pt idx="861">
                  <c:v>276.97000000000003</c:v>
                </c:pt>
                <c:pt idx="862">
                  <c:v>277</c:v>
                </c:pt>
                <c:pt idx="863">
                  <c:v>277.02</c:v>
                </c:pt>
                <c:pt idx="864">
                  <c:v>277.05</c:v>
                </c:pt>
                <c:pt idx="865">
                  <c:v>277.07</c:v>
                </c:pt>
                <c:pt idx="866">
                  <c:v>277.08999999999969</c:v>
                </c:pt>
                <c:pt idx="867">
                  <c:v>277.11</c:v>
                </c:pt>
                <c:pt idx="868">
                  <c:v>277.12</c:v>
                </c:pt>
                <c:pt idx="869">
                  <c:v>277.14000000000038</c:v>
                </c:pt>
                <c:pt idx="870">
                  <c:v>277.14999999999998</c:v>
                </c:pt>
                <c:pt idx="871">
                  <c:v>277.17</c:v>
                </c:pt>
                <c:pt idx="872">
                  <c:v>277.18</c:v>
                </c:pt>
                <c:pt idx="873">
                  <c:v>277.18</c:v>
                </c:pt>
                <c:pt idx="874">
                  <c:v>277.19</c:v>
                </c:pt>
                <c:pt idx="875">
                  <c:v>277.19</c:v>
                </c:pt>
                <c:pt idx="876">
                  <c:v>277.19</c:v>
                </c:pt>
                <c:pt idx="877">
                  <c:v>277.19</c:v>
                </c:pt>
                <c:pt idx="878">
                  <c:v>277.19</c:v>
                </c:pt>
                <c:pt idx="879">
                  <c:v>277.18</c:v>
                </c:pt>
                <c:pt idx="880">
                  <c:v>277.17</c:v>
                </c:pt>
                <c:pt idx="881">
                  <c:v>277.14999999999998</c:v>
                </c:pt>
                <c:pt idx="882">
                  <c:v>277.13</c:v>
                </c:pt>
                <c:pt idx="883">
                  <c:v>277.11</c:v>
                </c:pt>
                <c:pt idx="884">
                  <c:v>277.08</c:v>
                </c:pt>
                <c:pt idx="885">
                  <c:v>277.04000000000002</c:v>
                </c:pt>
                <c:pt idx="886">
                  <c:v>277</c:v>
                </c:pt>
                <c:pt idx="887">
                  <c:v>276.95999999999964</c:v>
                </c:pt>
                <c:pt idx="888">
                  <c:v>276.89999999999969</c:v>
                </c:pt>
                <c:pt idx="889">
                  <c:v>276.83999999999969</c:v>
                </c:pt>
                <c:pt idx="890">
                  <c:v>276.77999999999969</c:v>
                </c:pt>
                <c:pt idx="891">
                  <c:v>276.7</c:v>
                </c:pt>
                <c:pt idx="892">
                  <c:v>276.61</c:v>
                </c:pt>
                <c:pt idx="893">
                  <c:v>276.52</c:v>
                </c:pt>
                <c:pt idx="894">
                  <c:v>276.41000000000003</c:v>
                </c:pt>
                <c:pt idx="895">
                  <c:v>276.28999999999894</c:v>
                </c:pt>
                <c:pt idx="896">
                  <c:v>276.14999999999998</c:v>
                </c:pt>
                <c:pt idx="897">
                  <c:v>276</c:v>
                </c:pt>
                <c:pt idx="898">
                  <c:v>275.83999999999969</c:v>
                </c:pt>
                <c:pt idx="899">
                  <c:v>275.64999999999998</c:v>
                </c:pt>
                <c:pt idx="900">
                  <c:v>275.45</c:v>
                </c:pt>
                <c:pt idx="901">
                  <c:v>275.22000000000003</c:v>
                </c:pt>
                <c:pt idx="902">
                  <c:v>274.95999999999964</c:v>
                </c:pt>
                <c:pt idx="903">
                  <c:v>274.68</c:v>
                </c:pt>
                <c:pt idx="904">
                  <c:v>274.37</c:v>
                </c:pt>
                <c:pt idx="905">
                  <c:v>274.02</c:v>
                </c:pt>
                <c:pt idx="906">
                  <c:v>273.64000000000038</c:v>
                </c:pt>
                <c:pt idx="907">
                  <c:v>273.20999999999964</c:v>
                </c:pt>
                <c:pt idx="908">
                  <c:v>272.72999999999894</c:v>
                </c:pt>
                <c:pt idx="909">
                  <c:v>272.20999999999964</c:v>
                </c:pt>
                <c:pt idx="910">
                  <c:v>271.62</c:v>
                </c:pt>
                <c:pt idx="911">
                  <c:v>270.95999999999964</c:v>
                </c:pt>
                <c:pt idx="912">
                  <c:v>270.22999999999894</c:v>
                </c:pt>
                <c:pt idx="913">
                  <c:v>269.41999999999899</c:v>
                </c:pt>
                <c:pt idx="914">
                  <c:v>268.52</c:v>
                </c:pt>
                <c:pt idx="915">
                  <c:v>267.51</c:v>
                </c:pt>
                <c:pt idx="916">
                  <c:v>266.39</c:v>
                </c:pt>
                <c:pt idx="917">
                  <c:v>265.14000000000038</c:v>
                </c:pt>
                <c:pt idx="918">
                  <c:v>263.75</c:v>
                </c:pt>
                <c:pt idx="919">
                  <c:v>262.2</c:v>
                </c:pt>
                <c:pt idx="920">
                  <c:v>260.47999999999894</c:v>
                </c:pt>
                <c:pt idx="921">
                  <c:v>258.57</c:v>
                </c:pt>
                <c:pt idx="922">
                  <c:v>256.45</c:v>
                </c:pt>
                <c:pt idx="923">
                  <c:v>254.10999999999999</c:v>
                </c:pt>
                <c:pt idx="924">
                  <c:v>251.52</c:v>
                </c:pt>
                <c:pt idx="925">
                  <c:v>248.68</c:v>
                </c:pt>
                <c:pt idx="926">
                  <c:v>245.56</c:v>
                </c:pt>
                <c:pt idx="927">
                  <c:v>242.15</c:v>
                </c:pt>
                <c:pt idx="928">
                  <c:v>238.45000000000007</c:v>
                </c:pt>
                <c:pt idx="929">
                  <c:v>234.45000000000007</c:v>
                </c:pt>
                <c:pt idx="930">
                  <c:v>230.17</c:v>
                </c:pt>
                <c:pt idx="931">
                  <c:v>225.65</c:v>
                </c:pt>
                <c:pt idx="932">
                  <c:v>220.94</c:v>
                </c:pt>
                <c:pt idx="933">
                  <c:v>216.18</c:v>
                </c:pt>
                <c:pt idx="934">
                  <c:v>211.58</c:v>
                </c:pt>
                <c:pt idx="935">
                  <c:v>207.56</c:v>
                </c:pt>
                <c:pt idx="936">
                  <c:v>204.85000000000085</c:v>
                </c:pt>
                <c:pt idx="937">
                  <c:v>204.70999999999998</c:v>
                </c:pt>
                <c:pt idx="938">
                  <c:v>208.51</c:v>
                </c:pt>
                <c:pt idx="939">
                  <c:v>213.91</c:v>
                </c:pt>
                <c:pt idx="940">
                  <c:v>213.95000000000007</c:v>
                </c:pt>
                <c:pt idx="941">
                  <c:v>208.63</c:v>
                </c:pt>
                <c:pt idx="942">
                  <c:v>204.75</c:v>
                </c:pt>
                <c:pt idx="943">
                  <c:v>204.81</c:v>
                </c:pt>
                <c:pt idx="944">
                  <c:v>207.44</c:v>
                </c:pt>
                <c:pt idx="945">
                  <c:v>211.39000000000001</c:v>
                </c:pt>
                <c:pt idx="946">
                  <c:v>215.92000000000004</c:v>
                </c:pt>
                <c:pt idx="947">
                  <c:v>220.63</c:v>
                </c:pt>
                <c:pt idx="948">
                  <c:v>225.28</c:v>
                </c:pt>
                <c:pt idx="949">
                  <c:v>229.75</c:v>
                </c:pt>
                <c:pt idx="950">
                  <c:v>233.98000000000027</c:v>
                </c:pt>
                <c:pt idx="951">
                  <c:v>237.94</c:v>
                </c:pt>
                <c:pt idx="952">
                  <c:v>241.63</c:v>
                </c:pt>
                <c:pt idx="953">
                  <c:v>245</c:v>
                </c:pt>
                <c:pt idx="954">
                  <c:v>248.09</c:v>
                </c:pt>
                <c:pt idx="955">
                  <c:v>250.92000000000004</c:v>
                </c:pt>
                <c:pt idx="956">
                  <c:v>253.49</c:v>
                </c:pt>
                <c:pt idx="957">
                  <c:v>255.82000000000085</c:v>
                </c:pt>
                <c:pt idx="958">
                  <c:v>257.94</c:v>
                </c:pt>
                <c:pt idx="959">
                  <c:v>259.86</c:v>
                </c:pt>
                <c:pt idx="960">
                  <c:v>261.58999999999969</c:v>
                </c:pt>
                <c:pt idx="961">
                  <c:v>263.17</c:v>
                </c:pt>
                <c:pt idx="962">
                  <c:v>264.58999999999969</c:v>
                </c:pt>
                <c:pt idx="963">
                  <c:v>265.87</c:v>
                </c:pt>
                <c:pt idx="964">
                  <c:v>267.04000000000002</c:v>
                </c:pt>
                <c:pt idx="965">
                  <c:v>268.08999999999969</c:v>
                </c:pt>
                <c:pt idx="966">
                  <c:v>269.05</c:v>
                </c:pt>
                <c:pt idx="967">
                  <c:v>269.91999999999899</c:v>
                </c:pt>
                <c:pt idx="968">
                  <c:v>270.70999999999964</c:v>
                </c:pt>
                <c:pt idx="969">
                  <c:v>271.42999999999893</c:v>
                </c:pt>
                <c:pt idx="970">
                  <c:v>272.08</c:v>
                </c:pt>
                <c:pt idx="971">
                  <c:v>272.68</c:v>
                </c:pt>
                <c:pt idx="972">
                  <c:v>273.22999999999894</c:v>
                </c:pt>
                <c:pt idx="973">
                  <c:v>273.72999999999894</c:v>
                </c:pt>
                <c:pt idx="974">
                  <c:v>274.2</c:v>
                </c:pt>
                <c:pt idx="975">
                  <c:v>274.62</c:v>
                </c:pt>
                <c:pt idx="976">
                  <c:v>275.01</c:v>
                </c:pt>
                <c:pt idx="977">
                  <c:v>275.38</c:v>
                </c:pt>
                <c:pt idx="978">
                  <c:v>275.70999999999964</c:v>
                </c:pt>
                <c:pt idx="979">
                  <c:v>276.02</c:v>
                </c:pt>
                <c:pt idx="980">
                  <c:v>276.31</c:v>
                </c:pt>
                <c:pt idx="981">
                  <c:v>276.58</c:v>
                </c:pt>
                <c:pt idx="982">
                  <c:v>276.83</c:v>
                </c:pt>
                <c:pt idx="983">
                  <c:v>277.06</c:v>
                </c:pt>
                <c:pt idx="984">
                  <c:v>277.27999999999969</c:v>
                </c:pt>
                <c:pt idx="985">
                  <c:v>277.48999999999899</c:v>
                </c:pt>
                <c:pt idx="986">
                  <c:v>277.68</c:v>
                </c:pt>
                <c:pt idx="987">
                  <c:v>277.86</c:v>
                </c:pt>
                <c:pt idx="988">
                  <c:v>278.02999999999969</c:v>
                </c:pt>
                <c:pt idx="989">
                  <c:v>278.19</c:v>
                </c:pt>
                <c:pt idx="990">
                  <c:v>278.35000000000002</c:v>
                </c:pt>
                <c:pt idx="991">
                  <c:v>278.48999999999899</c:v>
                </c:pt>
                <c:pt idx="992">
                  <c:v>278.63</c:v>
                </c:pt>
                <c:pt idx="993">
                  <c:v>278.76</c:v>
                </c:pt>
                <c:pt idx="994">
                  <c:v>278.88</c:v>
                </c:pt>
                <c:pt idx="995">
                  <c:v>279</c:v>
                </c:pt>
                <c:pt idx="996">
                  <c:v>279.11</c:v>
                </c:pt>
                <c:pt idx="997">
                  <c:v>279.22000000000003</c:v>
                </c:pt>
                <c:pt idx="998">
                  <c:v>279.32</c:v>
                </c:pt>
                <c:pt idx="999">
                  <c:v>279.41999999999899</c:v>
                </c:pt>
                <c:pt idx="1000">
                  <c:v>279.52</c:v>
                </c:pt>
                <c:pt idx="1001">
                  <c:v>279.61</c:v>
                </c:pt>
                <c:pt idx="1002">
                  <c:v>279.69</c:v>
                </c:pt>
                <c:pt idx="1003">
                  <c:v>279.77999999999969</c:v>
                </c:pt>
                <c:pt idx="1004">
                  <c:v>279.86</c:v>
                </c:pt>
                <c:pt idx="1005">
                  <c:v>279.92999999999893</c:v>
                </c:pt>
                <c:pt idx="1006">
                  <c:v>280.01</c:v>
                </c:pt>
                <c:pt idx="1007">
                  <c:v>280.08</c:v>
                </c:pt>
                <c:pt idx="1008">
                  <c:v>280.14999999999998</c:v>
                </c:pt>
                <c:pt idx="1009">
                  <c:v>280.22000000000003</c:v>
                </c:pt>
                <c:pt idx="1010">
                  <c:v>280.28999999999894</c:v>
                </c:pt>
                <c:pt idx="1011">
                  <c:v>280.35000000000002</c:v>
                </c:pt>
                <c:pt idx="1012">
                  <c:v>280.41000000000003</c:v>
                </c:pt>
                <c:pt idx="1013">
                  <c:v>280.47000000000003</c:v>
                </c:pt>
                <c:pt idx="1014">
                  <c:v>280.52999999999969</c:v>
                </c:pt>
                <c:pt idx="1015">
                  <c:v>280.58999999999969</c:v>
                </c:pt>
                <c:pt idx="1016">
                  <c:v>280.64000000000038</c:v>
                </c:pt>
                <c:pt idx="1017">
                  <c:v>280.7</c:v>
                </c:pt>
                <c:pt idx="1018">
                  <c:v>280.75</c:v>
                </c:pt>
                <c:pt idx="1019">
                  <c:v>280.8</c:v>
                </c:pt>
                <c:pt idx="1020">
                  <c:v>280.85000000000002</c:v>
                </c:pt>
                <c:pt idx="1021">
                  <c:v>280.89999999999969</c:v>
                </c:pt>
                <c:pt idx="1022">
                  <c:v>280.94</c:v>
                </c:pt>
                <c:pt idx="1023">
                  <c:v>280.98999999999899</c:v>
                </c:pt>
                <c:pt idx="1024">
                  <c:v>281.04000000000002</c:v>
                </c:pt>
                <c:pt idx="1025">
                  <c:v>281.08</c:v>
                </c:pt>
                <c:pt idx="1026">
                  <c:v>281.12</c:v>
                </c:pt>
                <c:pt idx="1027">
                  <c:v>281.17</c:v>
                </c:pt>
                <c:pt idx="1028">
                  <c:v>281.20999999999964</c:v>
                </c:pt>
                <c:pt idx="1029">
                  <c:v>281.25</c:v>
                </c:pt>
                <c:pt idx="1030">
                  <c:v>281.28999999999894</c:v>
                </c:pt>
                <c:pt idx="1031">
                  <c:v>281.33</c:v>
                </c:pt>
                <c:pt idx="1032">
                  <c:v>281.37</c:v>
                </c:pt>
                <c:pt idx="1033">
                  <c:v>281.39999999999969</c:v>
                </c:pt>
                <c:pt idx="1034">
                  <c:v>281.44</c:v>
                </c:pt>
                <c:pt idx="1035">
                  <c:v>281.47999999999894</c:v>
                </c:pt>
                <c:pt idx="1036">
                  <c:v>281.51</c:v>
                </c:pt>
                <c:pt idx="1037">
                  <c:v>281.55</c:v>
                </c:pt>
                <c:pt idx="1038">
                  <c:v>281.58</c:v>
                </c:pt>
                <c:pt idx="1039">
                  <c:v>281.62</c:v>
                </c:pt>
                <c:pt idx="1040">
                  <c:v>281.64999999999998</c:v>
                </c:pt>
                <c:pt idx="1041">
                  <c:v>281.68</c:v>
                </c:pt>
                <c:pt idx="1042">
                  <c:v>281.70999999999964</c:v>
                </c:pt>
                <c:pt idx="1043">
                  <c:v>281.75</c:v>
                </c:pt>
                <c:pt idx="1044">
                  <c:v>281.77999999999969</c:v>
                </c:pt>
                <c:pt idx="1045">
                  <c:v>281.81</c:v>
                </c:pt>
                <c:pt idx="1046">
                  <c:v>281.83999999999969</c:v>
                </c:pt>
                <c:pt idx="1047">
                  <c:v>281.87</c:v>
                </c:pt>
                <c:pt idx="1048">
                  <c:v>281.89999999999969</c:v>
                </c:pt>
                <c:pt idx="1049">
                  <c:v>281.92999999999893</c:v>
                </c:pt>
                <c:pt idx="1050">
                  <c:v>281.95</c:v>
                </c:pt>
                <c:pt idx="1051">
                  <c:v>281.97999999999894</c:v>
                </c:pt>
                <c:pt idx="1052">
                  <c:v>282.01</c:v>
                </c:pt>
                <c:pt idx="1053">
                  <c:v>282.04000000000002</c:v>
                </c:pt>
                <c:pt idx="1054">
                  <c:v>282.06</c:v>
                </c:pt>
                <c:pt idx="1055">
                  <c:v>282.08999999999969</c:v>
                </c:pt>
                <c:pt idx="1056">
                  <c:v>282.12</c:v>
                </c:pt>
                <c:pt idx="1057">
                  <c:v>282.14000000000038</c:v>
                </c:pt>
                <c:pt idx="1058">
                  <c:v>282.17</c:v>
                </c:pt>
                <c:pt idx="1059">
                  <c:v>282.19</c:v>
                </c:pt>
                <c:pt idx="1060">
                  <c:v>282.22000000000003</c:v>
                </c:pt>
                <c:pt idx="1061">
                  <c:v>282.24</c:v>
                </c:pt>
                <c:pt idx="1062">
                  <c:v>282.27</c:v>
                </c:pt>
                <c:pt idx="1063">
                  <c:v>282.28999999999894</c:v>
                </c:pt>
                <c:pt idx="1064">
                  <c:v>282.31</c:v>
                </c:pt>
                <c:pt idx="1065">
                  <c:v>282.33999999999969</c:v>
                </c:pt>
                <c:pt idx="1066">
                  <c:v>282.36</c:v>
                </c:pt>
                <c:pt idx="1067">
                  <c:v>282.38</c:v>
                </c:pt>
                <c:pt idx="1068">
                  <c:v>282.39999999999969</c:v>
                </c:pt>
                <c:pt idx="1069">
                  <c:v>282.42999999999893</c:v>
                </c:pt>
                <c:pt idx="1070">
                  <c:v>282.45</c:v>
                </c:pt>
                <c:pt idx="1071">
                  <c:v>282.47000000000003</c:v>
                </c:pt>
                <c:pt idx="1072">
                  <c:v>282.48999999999899</c:v>
                </c:pt>
                <c:pt idx="1073">
                  <c:v>282.51</c:v>
                </c:pt>
                <c:pt idx="1074">
                  <c:v>282.52999999999969</c:v>
                </c:pt>
                <c:pt idx="1075">
                  <c:v>282.55</c:v>
                </c:pt>
                <c:pt idx="1076">
                  <c:v>282.57</c:v>
                </c:pt>
                <c:pt idx="1077">
                  <c:v>282.58999999999969</c:v>
                </c:pt>
                <c:pt idx="1078">
                  <c:v>282.61</c:v>
                </c:pt>
                <c:pt idx="1079">
                  <c:v>282.63</c:v>
                </c:pt>
                <c:pt idx="1080">
                  <c:v>282.64999999999998</c:v>
                </c:pt>
                <c:pt idx="1081">
                  <c:v>282.67</c:v>
                </c:pt>
                <c:pt idx="1082">
                  <c:v>282.69</c:v>
                </c:pt>
                <c:pt idx="1083">
                  <c:v>282.70999999999964</c:v>
                </c:pt>
                <c:pt idx="1084">
                  <c:v>282.72000000000003</c:v>
                </c:pt>
                <c:pt idx="1085">
                  <c:v>282.74</c:v>
                </c:pt>
                <c:pt idx="1086">
                  <c:v>282.76</c:v>
                </c:pt>
                <c:pt idx="1087">
                  <c:v>282.77999999999969</c:v>
                </c:pt>
                <c:pt idx="1088">
                  <c:v>282.8</c:v>
                </c:pt>
                <c:pt idx="1089">
                  <c:v>282.81</c:v>
                </c:pt>
                <c:pt idx="1090">
                  <c:v>282.83</c:v>
                </c:pt>
                <c:pt idx="1091">
                  <c:v>282.85000000000002</c:v>
                </c:pt>
                <c:pt idx="1092">
                  <c:v>282.86</c:v>
                </c:pt>
                <c:pt idx="1093">
                  <c:v>282.88</c:v>
                </c:pt>
                <c:pt idx="1094">
                  <c:v>282.89999999999969</c:v>
                </c:pt>
                <c:pt idx="1095">
                  <c:v>282.91000000000003</c:v>
                </c:pt>
                <c:pt idx="1096">
                  <c:v>282.92999999999893</c:v>
                </c:pt>
                <c:pt idx="1097">
                  <c:v>282.94</c:v>
                </c:pt>
                <c:pt idx="1098">
                  <c:v>282.95999999999964</c:v>
                </c:pt>
                <c:pt idx="1099">
                  <c:v>282.97000000000003</c:v>
                </c:pt>
                <c:pt idx="1100">
                  <c:v>282.98999999999899</c:v>
                </c:pt>
                <c:pt idx="1101">
                  <c:v>283</c:v>
                </c:pt>
                <c:pt idx="1102">
                  <c:v>283.02</c:v>
                </c:pt>
                <c:pt idx="1103">
                  <c:v>283.02999999999969</c:v>
                </c:pt>
                <c:pt idx="1104">
                  <c:v>283.05</c:v>
                </c:pt>
                <c:pt idx="1105">
                  <c:v>283.06</c:v>
                </c:pt>
                <c:pt idx="1106">
                  <c:v>283.07</c:v>
                </c:pt>
                <c:pt idx="1107">
                  <c:v>283.08999999999969</c:v>
                </c:pt>
                <c:pt idx="1108">
                  <c:v>283.10000000000002</c:v>
                </c:pt>
                <c:pt idx="1109">
                  <c:v>283.11</c:v>
                </c:pt>
                <c:pt idx="1110">
                  <c:v>283.13</c:v>
                </c:pt>
                <c:pt idx="1111">
                  <c:v>283.14000000000038</c:v>
                </c:pt>
                <c:pt idx="1112">
                  <c:v>283.14999999999998</c:v>
                </c:pt>
                <c:pt idx="1113">
                  <c:v>283.17</c:v>
                </c:pt>
                <c:pt idx="1114">
                  <c:v>283.18</c:v>
                </c:pt>
                <c:pt idx="1115">
                  <c:v>283.19</c:v>
                </c:pt>
                <c:pt idx="1116">
                  <c:v>283.2</c:v>
                </c:pt>
                <c:pt idx="1117">
                  <c:v>283.20999999999964</c:v>
                </c:pt>
                <c:pt idx="1118">
                  <c:v>283.22999999999894</c:v>
                </c:pt>
                <c:pt idx="1119">
                  <c:v>283.24</c:v>
                </c:pt>
                <c:pt idx="1120">
                  <c:v>283.25</c:v>
                </c:pt>
                <c:pt idx="1121">
                  <c:v>283.26</c:v>
                </c:pt>
                <c:pt idx="1122">
                  <c:v>283.27</c:v>
                </c:pt>
                <c:pt idx="1123">
                  <c:v>283.27999999999969</c:v>
                </c:pt>
                <c:pt idx="1124">
                  <c:v>283.28999999999894</c:v>
                </c:pt>
                <c:pt idx="1125">
                  <c:v>283.3</c:v>
                </c:pt>
                <c:pt idx="1126">
                  <c:v>283.31</c:v>
                </c:pt>
                <c:pt idx="1127">
                  <c:v>283.32</c:v>
                </c:pt>
                <c:pt idx="1128">
                  <c:v>283.33</c:v>
                </c:pt>
                <c:pt idx="1129">
                  <c:v>283.33999999999969</c:v>
                </c:pt>
                <c:pt idx="1130">
                  <c:v>283.35000000000002</c:v>
                </c:pt>
                <c:pt idx="1131">
                  <c:v>283.36</c:v>
                </c:pt>
                <c:pt idx="1132">
                  <c:v>283.37</c:v>
                </c:pt>
                <c:pt idx="1133">
                  <c:v>283.38</c:v>
                </c:pt>
                <c:pt idx="1134">
                  <c:v>283.39</c:v>
                </c:pt>
                <c:pt idx="1135">
                  <c:v>283.39999999999969</c:v>
                </c:pt>
                <c:pt idx="1136">
                  <c:v>283.41000000000003</c:v>
                </c:pt>
                <c:pt idx="1137">
                  <c:v>283.41999999999899</c:v>
                </c:pt>
                <c:pt idx="1138">
                  <c:v>283.42999999999893</c:v>
                </c:pt>
                <c:pt idx="1139">
                  <c:v>283.44</c:v>
                </c:pt>
                <c:pt idx="1140">
                  <c:v>283.44</c:v>
                </c:pt>
                <c:pt idx="1141">
                  <c:v>283.45</c:v>
                </c:pt>
                <c:pt idx="1142">
                  <c:v>283.45999999999964</c:v>
                </c:pt>
                <c:pt idx="1143">
                  <c:v>283.47000000000003</c:v>
                </c:pt>
                <c:pt idx="1144">
                  <c:v>283.47999999999894</c:v>
                </c:pt>
                <c:pt idx="1145">
                  <c:v>283.47999999999894</c:v>
                </c:pt>
                <c:pt idx="1146">
                  <c:v>283.48999999999899</c:v>
                </c:pt>
                <c:pt idx="1147">
                  <c:v>283.5</c:v>
                </c:pt>
                <c:pt idx="1148">
                  <c:v>283.51</c:v>
                </c:pt>
                <c:pt idx="1149">
                  <c:v>283.51</c:v>
                </c:pt>
                <c:pt idx="1150">
                  <c:v>283.52</c:v>
                </c:pt>
                <c:pt idx="1151">
                  <c:v>283.52999999999969</c:v>
                </c:pt>
                <c:pt idx="1152">
                  <c:v>283.52999999999969</c:v>
                </c:pt>
                <c:pt idx="1153">
                  <c:v>283.54000000000002</c:v>
                </c:pt>
                <c:pt idx="1154">
                  <c:v>283.54000000000002</c:v>
                </c:pt>
                <c:pt idx="1155">
                  <c:v>283.55</c:v>
                </c:pt>
                <c:pt idx="1156">
                  <c:v>283.56</c:v>
                </c:pt>
                <c:pt idx="1157">
                  <c:v>283.56</c:v>
                </c:pt>
                <c:pt idx="1158">
                  <c:v>283.57</c:v>
                </c:pt>
                <c:pt idx="1159">
                  <c:v>283.57</c:v>
                </c:pt>
                <c:pt idx="1160">
                  <c:v>283.58</c:v>
                </c:pt>
                <c:pt idx="1161">
                  <c:v>283.58</c:v>
                </c:pt>
                <c:pt idx="1162">
                  <c:v>283.58999999999969</c:v>
                </c:pt>
                <c:pt idx="1163">
                  <c:v>283.58999999999969</c:v>
                </c:pt>
                <c:pt idx="1164">
                  <c:v>283.60000000000002</c:v>
                </c:pt>
                <c:pt idx="1165">
                  <c:v>283.60000000000002</c:v>
                </c:pt>
                <c:pt idx="1166">
                  <c:v>283.61</c:v>
                </c:pt>
                <c:pt idx="1167">
                  <c:v>283.61</c:v>
                </c:pt>
                <c:pt idx="1168">
                  <c:v>283.62</c:v>
                </c:pt>
                <c:pt idx="1169">
                  <c:v>283.62</c:v>
                </c:pt>
                <c:pt idx="1170">
                  <c:v>283.63</c:v>
                </c:pt>
                <c:pt idx="1171">
                  <c:v>283.63</c:v>
                </c:pt>
                <c:pt idx="1172">
                  <c:v>283.63</c:v>
                </c:pt>
                <c:pt idx="1173">
                  <c:v>283.64000000000038</c:v>
                </c:pt>
                <c:pt idx="1174">
                  <c:v>283.64000000000038</c:v>
                </c:pt>
                <c:pt idx="1175">
                  <c:v>283.64000000000038</c:v>
                </c:pt>
                <c:pt idx="1176">
                  <c:v>283.64999999999998</c:v>
                </c:pt>
                <c:pt idx="1177">
                  <c:v>283.64999999999998</c:v>
                </c:pt>
                <c:pt idx="1178">
                  <c:v>283.64999999999998</c:v>
                </c:pt>
                <c:pt idx="1179">
                  <c:v>283.66000000000008</c:v>
                </c:pt>
                <c:pt idx="1180">
                  <c:v>283.66000000000008</c:v>
                </c:pt>
                <c:pt idx="1181">
                  <c:v>283.66000000000008</c:v>
                </c:pt>
                <c:pt idx="1182">
                  <c:v>283.66000000000008</c:v>
                </c:pt>
                <c:pt idx="1183">
                  <c:v>283.67</c:v>
                </c:pt>
                <c:pt idx="1184">
                  <c:v>283.67</c:v>
                </c:pt>
                <c:pt idx="1185">
                  <c:v>283.67</c:v>
                </c:pt>
                <c:pt idx="1186">
                  <c:v>283.67</c:v>
                </c:pt>
                <c:pt idx="1187">
                  <c:v>283.67</c:v>
                </c:pt>
                <c:pt idx="1188">
                  <c:v>283.67</c:v>
                </c:pt>
                <c:pt idx="1189">
                  <c:v>283.68</c:v>
                </c:pt>
                <c:pt idx="1190">
                  <c:v>283.68</c:v>
                </c:pt>
                <c:pt idx="1191">
                  <c:v>283.68</c:v>
                </c:pt>
                <c:pt idx="1192">
                  <c:v>283.68</c:v>
                </c:pt>
                <c:pt idx="1193">
                  <c:v>283.68</c:v>
                </c:pt>
                <c:pt idx="1194">
                  <c:v>283.68</c:v>
                </c:pt>
                <c:pt idx="1195">
                  <c:v>283.68</c:v>
                </c:pt>
                <c:pt idx="1196">
                  <c:v>283.68</c:v>
                </c:pt>
                <c:pt idx="1197">
                  <c:v>283.68</c:v>
                </c:pt>
                <c:pt idx="1198">
                  <c:v>283.68</c:v>
                </c:pt>
                <c:pt idx="1199">
                  <c:v>283.68</c:v>
                </c:pt>
                <c:pt idx="1200">
                  <c:v>283.68</c:v>
                </c:pt>
                <c:pt idx="1201">
                  <c:v>283.68</c:v>
                </c:pt>
                <c:pt idx="1202">
                  <c:v>283.68</c:v>
                </c:pt>
                <c:pt idx="1203">
                  <c:v>283.68</c:v>
                </c:pt>
                <c:pt idx="1204">
                  <c:v>283.68</c:v>
                </c:pt>
                <c:pt idx="1205">
                  <c:v>283.68</c:v>
                </c:pt>
                <c:pt idx="1206">
                  <c:v>283.68</c:v>
                </c:pt>
                <c:pt idx="1207">
                  <c:v>283.68</c:v>
                </c:pt>
                <c:pt idx="1208">
                  <c:v>283.68</c:v>
                </c:pt>
                <c:pt idx="1209">
                  <c:v>283.68</c:v>
                </c:pt>
                <c:pt idx="1210">
                  <c:v>283.68</c:v>
                </c:pt>
                <c:pt idx="1211">
                  <c:v>283.67</c:v>
                </c:pt>
                <c:pt idx="1212">
                  <c:v>283.67</c:v>
                </c:pt>
                <c:pt idx="1213">
                  <c:v>283.67</c:v>
                </c:pt>
                <c:pt idx="1214">
                  <c:v>283.67</c:v>
                </c:pt>
                <c:pt idx="1215">
                  <c:v>283.67</c:v>
                </c:pt>
                <c:pt idx="1216">
                  <c:v>283.66000000000008</c:v>
                </c:pt>
                <c:pt idx="1217">
                  <c:v>283.66000000000008</c:v>
                </c:pt>
                <c:pt idx="1218">
                  <c:v>283.66000000000008</c:v>
                </c:pt>
                <c:pt idx="1219">
                  <c:v>283.66000000000008</c:v>
                </c:pt>
                <c:pt idx="1220">
                  <c:v>283.64999999999998</c:v>
                </c:pt>
                <c:pt idx="1221">
                  <c:v>283.64999999999998</c:v>
                </c:pt>
                <c:pt idx="1222">
                  <c:v>283.64999999999998</c:v>
                </c:pt>
                <c:pt idx="1223">
                  <c:v>283.64000000000038</c:v>
                </c:pt>
                <c:pt idx="1224">
                  <c:v>283.64000000000038</c:v>
                </c:pt>
                <c:pt idx="1225">
                  <c:v>283.64000000000038</c:v>
                </c:pt>
                <c:pt idx="1226">
                  <c:v>283.63</c:v>
                </c:pt>
                <c:pt idx="1227">
                  <c:v>283.63</c:v>
                </c:pt>
                <c:pt idx="1228">
                  <c:v>283.63</c:v>
                </c:pt>
                <c:pt idx="1229">
                  <c:v>283.62</c:v>
                </c:pt>
                <c:pt idx="1230">
                  <c:v>283.62</c:v>
                </c:pt>
                <c:pt idx="1231">
                  <c:v>283.61</c:v>
                </c:pt>
                <c:pt idx="1232">
                  <c:v>283.61</c:v>
                </c:pt>
                <c:pt idx="1233">
                  <c:v>283.61</c:v>
                </c:pt>
                <c:pt idx="1234">
                  <c:v>283.60000000000002</c:v>
                </c:pt>
                <c:pt idx="1235">
                  <c:v>283.60000000000002</c:v>
                </c:pt>
                <c:pt idx="1236">
                  <c:v>283.58999999999969</c:v>
                </c:pt>
                <c:pt idx="1237">
                  <c:v>283.58999999999969</c:v>
                </c:pt>
                <c:pt idx="1238">
                  <c:v>283.58</c:v>
                </c:pt>
                <c:pt idx="1239">
                  <c:v>283.58</c:v>
                </c:pt>
                <c:pt idx="1240">
                  <c:v>283.57</c:v>
                </c:pt>
                <c:pt idx="1241">
                  <c:v>283.56</c:v>
                </c:pt>
                <c:pt idx="1242">
                  <c:v>283.56</c:v>
                </c:pt>
                <c:pt idx="1243">
                  <c:v>283.55</c:v>
                </c:pt>
                <c:pt idx="1244">
                  <c:v>283.55</c:v>
                </c:pt>
                <c:pt idx="1245">
                  <c:v>283.54000000000002</c:v>
                </c:pt>
                <c:pt idx="1246">
                  <c:v>283.52999999999969</c:v>
                </c:pt>
                <c:pt idx="1247">
                  <c:v>283.52999999999969</c:v>
                </c:pt>
                <c:pt idx="1248">
                  <c:v>283.52</c:v>
                </c:pt>
                <c:pt idx="1249">
                  <c:v>283.51</c:v>
                </c:pt>
                <c:pt idx="1250">
                  <c:v>283.51</c:v>
                </c:pt>
                <c:pt idx="1251">
                  <c:v>283.5</c:v>
                </c:pt>
                <c:pt idx="1252">
                  <c:v>283.48999999999899</c:v>
                </c:pt>
                <c:pt idx="1253">
                  <c:v>283.47999999999894</c:v>
                </c:pt>
                <c:pt idx="1254">
                  <c:v>283.47999999999894</c:v>
                </c:pt>
                <c:pt idx="1255">
                  <c:v>283.47000000000003</c:v>
                </c:pt>
                <c:pt idx="1256">
                  <c:v>283.45999999999964</c:v>
                </c:pt>
                <c:pt idx="1257">
                  <c:v>283.45</c:v>
                </c:pt>
                <c:pt idx="1258">
                  <c:v>283.44</c:v>
                </c:pt>
                <c:pt idx="1259">
                  <c:v>283.44</c:v>
                </c:pt>
                <c:pt idx="1260">
                  <c:v>283.42999999999893</c:v>
                </c:pt>
                <c:pt idx="1261">
                  <c:v>283.41999999999899</c:v>
                </c:pt>
                <c:pt idx="1262">
                  <c:v>283.41000000000003</c:v>
                </c:pt>
                <c:pt idx="1263">
                  <c:v>283.39999999999969</c:v>
                </c:pt>
                <c:pt idx="1264">
                  <c:v>283.39</c:v>
                </c:pt>
                <c:pt idx="1265">
                  <c:v>283.38</c:v>
                </c:pt>
                <c:pt idx="1266">
                  <c:v>283.37</c:v>
                </c:pt>
                <c:pt idx="1267">
                  <c:v>283.36</c:v>
                </c:pt>
                <c:pt idx="1268">
                  <c:v>283.35000000000002</c:v>
                </c:pt>
                <c:pt idx="1269">
                  <c:v>283.33999999999969</c:v>
                </c:pt>
                <c:pt idx="1270">
                  <c:v>283.33</c:v>
                </c:pt>
                <c:pt idx="1271">
                  <c:v>283.32</c:v>
                </c:pt>
                <c:pt idx="1272">
                  <c:v>283.31</c:v>
                </c:pt>
                <c:pt idx="1273">
                  <c:v>283.3</c:v>
                </c:pt>
                <c:pt idx="1274">
                  <c:v>283.28999999999894</c:v>
                </c:pt>
                <c:pt idx="1275">
                  <c:v>283.27999999999969</c:v>
                </c:pt>
                <c:pt idx="1276">
                  <c:v>283.27</c:v>
                </c:pt>
                <c:pt idx="1277">
                  <c:v>283.26</c:v>
                </c:pt>
                <c:pt idx="1278">
                  <c:v>283.25</c:v>
                </c:pt>
                <c:pt idx="1279">
                  <c:v>283.24</c:v>
                </c:pt>
                <c:pt idx="1280">
                  <c:v>283.22999999999894</c:v>
                </c:pt>
                <c:pt idx="1281">
                  <c:v>283.20999999999964</c:v>
                </c:pt>
                <c:pt idx="1282">
                  <c:v>283.2</c:v>
                </c:pt>
                <c:pt idx="1283">
                  <c:v>283.19</c:v>
                </c:pt>
                <c:pt idx="1284">
                  <c:v>283.18</c:v>
                </c:pt>
                <c:pt idx="1285">
                  <c:v>283.16000000000008</c:v>
                </c:pt>
                <c:pt idx="1286">
                  <c:v>283.14999999999998</c:v>
                </c:pt>
                <c:pt idx="1287">
                  <c:v>283.14000000000038</c:v>
                </c:pt>
                <c:pt idx="1288">
                  <c:v>283.13</c:v>
                </c:pt>
                <c:pt idx="1289">
                  <c:v>283.11</c:v>
                </c:pt>
                <c:pt idx="1290">
                  <c:v>283.10000000000002</c:v>
                </c:pt>
                <c:pt idx="1291">
                  <c:v>283.08999999999969</c:v>
                </c:pt>
                <c:pt idx="1292">
                  <c:v>283.07</c:v>
                </c:pt>
                <c:pt idx="1293">
                  <c:v>283.06</c:v>
                </c:pt>
                <c:pt idx="1294">
                  <c:v>283.04000000000002</c:v>
                </c:pt>
                <c:pt idx="1295">
                  <c:v>283.02999999999969</c:v>
                </c:pt>
                <c:pt idx="1296">
                  <c:v>283.02</c:v>
                </c:pt>
                <c:pt idx="1297">
                  <c:v>283</c:v>
                </c:pt>
                <c:pt idx="1298">
                  <c:v>282.98999999999899</c:v>
                </c:pt>
                <c:pt idx="1299">
                  <c:v>282.97000000000003</c:v>
                </c:pt>
                <c:pt idx="1300">
                  <c:v>282.95999999999964</c:v>
                </c:pt>
                <c:pt idx="1301">
                  <c:v>282.94</c:v>
                </c:pt>
                <c:pt idx="1302">
                  <c:v>282.91999999999899</c:v>
                </c:pt>
                <c:pt idx="1303">
                  <c:v>282.91000000000003</c:v>
                </c:pt>
                <c:pt idx="1304">
                  <c:v>282.89</c:v>
                </c:pt>
                <c:pt idx="1305">
                  <c:v>282.88</c:v>
                </c:pt>
                <c:pt idx="1306">
                  <c:v>282.86</c:v>
                </c:pt>
                <c:pt idx="1307">
                  <c:v>282.83999999999969</c:v>
                </c:pt>
                <c:pt idx="1308">
                  <c:v>282.83</c:v>
                </c:pt>
                <c:pt idx="1309">
                  <c:v>282.81</c:v>
                </c:pt>
                <c:pt idx="1310">
                  <c:v>282.78999999999894</c:v>
                </c:pt>
                <c:pt idx="1311">
                  <c:v>282.77999999999969</c:v>
                </c:pt>
                <c:pt idx="1312">
                  <c:v>282.76</c:v>
                </c:pt>
                <c:pt idx="1313">
                  <c:v>282.74</c:v>
                </c:pt>
                <c:pt idx="1314">
                  <c:v>282.72000000000003</c:v>
                </c:pt>
                <c:pt idx="1315">
                  <c:v>282.7</c:v>
                </c:pt>
                <c:pt idx="1316">
                  <c:v>282.69</c:v>
                </c:pt>
                <c:pt idx="1317">
                  <c:v>282.67</c:v>
                </c:pt>
                <c:pt idx="1318">
                  <c:v>282.64999999999998</c:v>
                </c:pt>
                <c:pt idx="1319">
                  <c:v>282.63</c:v>
                </c:pt>
                <c:pt idx="1320">
                  <c:v>282.61</c:v>
                </c:pt>
                <c:pt idx="1321">
                  <c:v>282.58999999999969</c:v>
                </c:pt>
                <c:pt idx="1322">
                  <c:v>282.57</c:v>
                </c:pt>
                <c:pt idx="1323">
                  <c:v>282.55</c:v>
                </c:pt>
                <c:pt idx="1324">
                  <c:v>282.52999999999969</c:v>
                </c:pt>
                <c:pt idx="1325">
                  <c:v>282.51</c:v>
                </c:pt>
                <c:pt idx="1326">
                  <c:v>282.48999999999899</c:v>
                </c:pt>
                <c:pt idx="1327">
                  <c:v>282.47000000000003</c:v>
                </c:pt>
                <c:pt idx="1328">
                  <c:v>282.45</c:v>
                </c:pt>
                <c:pt idx="1329">
                  <c:v>282.42999999999893</c:v>
                </c:pt>
                <c:pt idx="1330">
                  <c:v>282.41000000000003</c:v>
                </c:pt>
                <c:pt idx="1331">
                  <c:v>282.38</c:v>
                </c:pt>
                <c:pt idx="1332">
                  <c:v>282.36</c:v>
                </c:pt>
                <c:pt idx="1333">
                  <c:v>282.33999999999969</c:v>
                </c:pt>
                <c:pt idx="1334">
                  <c:v>282.32</c:v>
                </c:pt>
                <c:pt idx="1335">
                  <c:v>282.28999999999894</c:v>
                </c:pt>
                <c:pt idx="1336">
                  <c:v>282.27</c:v>
                </c:pt>
                <c:pt idx="1337">
                  <c:v>282.25</c:v>
                </c:pt>
                <c:pt idx="1338">
                  <c:v>282.22000000000003</c:v>
                </c:pt>
                <c:pt idx="1339">
                  <c:v>282.2</c:v>
                </c:pt>
                <c:pt idx="1340">
                  <c:v>282.18</c:v>
                </c:pt>
                <c:pt idx="1341">
                  <c:v>282.14999999999998</c:v>
                </c:pt>
                <c:pt idx="1342">
                  <c:v>282.13</c:v>
                </c:pt>
                <c:pt idx="1343">
                  <c:v>282.10000000000002</c:v>
                </c:pt>
                <c:pt idx="1344">
                  <c:v>282.08</c:v>
                </c:pt>
                <c:pt idx="1345">
                  <c:v>282.05</c:v>
                </c:pt>
                <c:pt idx="1346">
                  <c:v>282.02999999999969</c:v>
                </c:pt>
                <c:pt idx="1347">
                  <c:v>282</c:v>
                </c:pt>
                <c:pt idx="1348">
                  <c:v>281.97999999999894</c:v>
                </c:pt>
                <c:pt idx="1349">
                  <c:v>281.95</c:v>
                </c:pt>
                <c:pt idx="1350">
                  <c:v>281.91999999999899</c:v>
                </c:pt>
                <c:pt idx="1351">
                  <c:v>281.89999999999969</c:v>
                </c:pt>
                <c:pt idx="1352">
                  <c:v>281.87</c:v>
                </c:pt>
                <c:pt idx="1353">
                  <c:v>281.83999999999969</c:v>
                </c:pt>
                <c:pt idx="1354">
                  <c:v>281.81</c:v>
                </c:pt>
                <c:pt idx="1355">
                  <c:v>281.78999999999894</c:v>
                </c:pt>
                <c:pt idx="1356">
                  <c:v>281.76</c:v>
                </c:pt>
                <c:pt idx="1357">
                  <c:v>281.72999999999894</c:v>
                </c:pt>
                <c:pt idx="1358">
                  <c:v>281.7</c:v>
                </c:pt>
                <c:pt idx="1359">
                  <c:v>281.67</c:v>
                </c:pt>
                <c:pt idx="1360">
                  <c:v>281.64000000000038</c:v>
                </c:pt>
                <c:pt idx="1361">
                  <c:v>281.61</c:v>
                </c:pt>
                <c:pt idx="1362">
                  <c:v>281.58</c:v>
                </c:pt>
                <c:pt idx="1363">
                  <c:v>281.55</c:v>
                </c:pt>
                <c:pt idx="1364">
                  <c:v>281.52</c:v>
                </c:pt>
                <c:pt idx="1365">
                  <c:v>281.48999999999899</c:v>
                </c:pt>
                <c:pt idx="1366">
                  <c:v>281.45999999999964</c:v>
                </c:pt>
                <c:pt idx="1367">
                  <c:v>281.41999999999899</c:v>
                </c:pt>
                <c:pt idx="1368">
                  <c:v>281.39</c:v>
                </c:pt>
                <c:pt idx="1369">
                  <c:v>281.36</c:v>
                </c:pt>
                <c:pt idx="1370">
                  <c:v>281.33</c:v>
                </c:pt>
                <c:pt idx="1371">
                  <c:v>281.28999999999894</c:v>
                </c:pt>
                <c:pt idx="1372">
                  <c:v>281.26</c:v>
                </c:pt>
                <c:pt idx="1373">
                  <c:v>281.22000000000003</c:v>
                </c:pt>
                <c:pt idx="1374">
                  <c:v>281.19</c:v>
                </c:pt>
                <c:pt idx="1375">
                  <c:v>281.16000000000008</c:v>
                </c:pt>
                <c:pt idx="1376">
                  <c:v>281.12</c:v>
                </c:pt>
                <c:pt idx="1377">
                  <c:v>281.08</c:v>
                </c:pt>
                <c:pt idx="1378">
                  <c:v>281.05</c:v>
                </c:pt>
                <c:pt idx="1379">
                  <c:v>281.01</c:v>
                </c:pt>
                <c:pt idx="1380">
                  <c:v>280.97999999999894</c:v>
                </c:pt>
                <c:pt idx="1381">
                  <c:v>280.94</c:v>
                </c:pt>
                <c:pt idx="1382">
                  <c:v>280.89999999999969</c:v>
                </c:pt>
                <c:pt idx="1383">
                  <c:v>280.86</c:v>
                </c:pt>
                <c:pt idx="1384">
                  <c:v>280.83</c:v>
                </c:pt>
                <c:pt idx="1385">
                  <c:v>280.78999999999894</c:v>
                </c:pt>
                <c:pt idx="1386">
                  <c:v>280.75</c:v>
                </c:pt>
                <c:pt idx="1387">
                  <c:v>280.70999999999964</c:v>
                </c:pt>
                <c:pt idx="1388">
                  <c:v>280.67</c:v>
                </c:pt>
                <c:pt idx="1389">
                  <c:v>280.63</c:v>
                </c:pt>
                <c:pt idx="1390">
                  <c:v>280.58999999999969</c:v>
                </c:pt>
                <c:pt idx="1391">
                  <c:v>280.55</c:v>
                </c:pt>
                <c:pt idx="1392">
                  <c:v>280.51</c:v>
                </c:pt>
                <c:pt idx="1393">
                  <c:v>280.45999999999964</c:v>
                </c:pt>
                <c:pt idx="1394">
                  <c:v>280.41999999999899</c:v>
                </c:pt>
                <c:pt idx="1395">
                  <c:v>280.38</c:v>
                </c:pt>
                <c:pt idx="1396">
                  <c:v>280.33</c:v>
                </c:pt>
                <c:pt idx="1397">
                  <c:v>280.28999999999894</c:v>
                </c:pt>
                <c:pt idx="1398">
                  <c:v>280.25</c:v>
                </c:pt>
                <c:pt idx="1399">
                  <c:v>280.2</c:v>
                </c:pt>
                <c:pt idx="1400">
                  <c:v>280.16000000000008</c:v>
                </c:pt>
                <c:pt idx="1401">
                  <c:v>280.11</c:v>
                </c:pt>
                <c:pt idx="1402">
                  <c:v>280.06</c:v>
                </c:pt>
                <c:pt idx="1403">
                  <c:v>280.02</c:v>
                </c:pt>
                <c:pt idx="1404">
                  <c:v>279.97000000000003</c:v>
                </c:pt>
                <c:pt idx="1405">
                  <c:v>279.91999999999899</c:v>
                </c:pt>
                <c:pt idx="1406">
                  <c:v>279.87</c:v>
                </c:pt>
                <c:pt idx="1407">
                  <c:v>279.83</c:v>
                </c:pt>
                <c:pt idx="1408">
                  <c:v>279.77999999999969</c:v>
                </c:pt>
                <c:pt idx="1409">
                  <c:v>279.72999999999894</c:v>
                </c:pt>
                <c:pt idx="1410">
                  <c:v>279.68</c:v>
                </c:pt>
                <c:pt idx="1411">
                  <c:v>279.62</c:v>
                </c:pt>
                <c:pt idx="1412">
                  <c:v>279.57</c:v>
                </c:pt>
                <c:pt idx="1413">
                  <c:v>279.52</c:v>
                </c:pt>
                <c:pt idx="1414">
                  <c:v>279.47000000000003</c:v>
                </c:pt>
                <c:pt idx="1415">
                  <c:v>279.41999999999899</c:v>
                </c:pt>
                <c:pt idx="1416">
                  <c:v>279.36</c:v>
                </c:pt>
                <c:pt idx="1417">
                  <c:v>279.31</c:v>
                </c:pt>
                <c:pt idx="1418">
                  <c:v>279.25</c:v>
                </c:pt>
                <c:pt idx="1419">
                  <c:v>279.2</c:v>
                </c:pt>
                <c:pt idx="1420">
                  <c:v>279.14000000000038</c:v>
                </c:pt>
                <c:pt idx="1421">
                  <c:v>279.08</c:v>
                </c:pt>
                <c:pt idx="1422">
                  <c:v>279.02999999999969</c:v>
                </c:pt>
                <c:pt idx="1423">
                  <c:v>278.97000000000003</c:v>
                </c:pt>
                <c:pt idx="1424">
                  <c:v>278.91000000000003</c:v>
                </c:pt>
                <c:pt idx="1425">
                  <c:v>278.85000000000002</c:v>
                </c:pt>
                <c:pt idx="1426">
                  <c:v>278.78999999999894</c:v>
                </c:pt>
                <c:pt idx="1427">
                  <c:v>278.72999999999894</c:v>
                </c:pt>
                <c:pt idx="1428">
                  <c:v>278.67</c:v>
                </c:pt>
                <c:pt idx="1429">
                  <c:v>278.61</c:v>
                </c:pt>
                <c:pt idx="1430">
                  <c:v>278.54000000000002</c:v>
                </c:pt>
                <c:pt idx="1431">
                  <c:v>278.47999999999894</c:v>
                </c:pt>
                <c:pt idx="1432">
                  <c:v>278.41999999999899</c:v>
                </c:pt>
                <c:pt idx="1433">
                  <c:v>278.35000000000002</c:v>
                </c:pt>
                <c:pt idx="1434">
                  <c:v>278.28999999999894</c:v>
                </c:pt>
                <c:pt idx="1435">
                  <c:v>278.22000000000003</c:v>
                </c:pt>
                <c:pt idx="1436">
                  <c:v>278.14999999999998</c:v>
                </c:pt>
                <c:pt idx="1437">
                  <c:v>278.08999999999969</c:v>
                </c:pt>
                <c:pt idx="1438">
                  <c:v>278.02</c:v>
                </c:pt>
                <c:pt idx="1439">
                  <c:v>277.95</c:v>
                </c:pt>
                <c:pt idx="1440">
                  <c:v>277.88</c:v>
                </c:pt>
                <c:pt idx="1441">
                  <c:v>277.81</c:v>
                </c:pt>
                <c:pt idx="1442">
                  <c:v>277.74</c:v>
                </c:pt>
                <c:pt idx="1443">
                  <c:v>277.67</c:v>
                </c:pt>
                <c:pt idx="1444">
                  <c:v>277.58999999999969</c:v>
                </c:pt>
                <c:pt idx="1445">
                  <c:v>277.52</c:v>
                </c:pt>
                <c:pt idx="1446">
                  <c:v>277.44</c:v>
                </c:pt>
                <c:pt idx="1447">
                  <c:v>277.37</c:v>
                </c:pt>
                <c:pt idx="1448">
                  <c:v>277.28999999999894</c:v>
                </c:pt>
                <c:pt idx="1449">
                  <c:v>277.22000000000003</c:v>
                </c:pt>
                <c:pt idx="1450">
                  <c:v>277.14000000000038</c:v>
                </c:pt>
                <c:pt idx="1451">
                  <c:v>277.06</c:v>
                </c:pt>
                <c:pt idx="1452">
                  <c:v>276.97999999999894</c:v>
                </c:pt>
                <c:pt idx="1453">
                  <c:v>276.89999999999969</c:v>
                </c:pt>
                <c:pt idx="1454">
                  <c:v>276.82</c:v>
                </c:pt>
                <c:pt idx="1455">
                  <c:v>276.74</c:v>
                </c:pt>
                <c:pt idx="1456">
                  <c:v>276.64999999999998</c:v>
                </c:pt>
                <c:pt idx="1457">
                  <c:v>276.57</c:v>
                </c:pt>
                <c:pt idx="1458">
                  <c:v>276.47999999999894</c:v>
                </c:pt>
                <c:pt idx="1459">
                  <c:v>276.39999999999969</c:v>
                </c:pt>
                <c:pt idx="1460">
                  <c:v>276.31</c:v>
                </c:pt>
                <c:pt idx="1461">
                  <c:v>276.22000000000003</c:v>
                </c:pt>
                <c:pt idx="1462">
                  <c:v>276.13</c:v>
                </c:pt>
                <c:pt idx="1463">
                  <c:v>276.04000000000002</c:v>
                </c:pt>
                <c:pt idx="1464">
                  <c:v>275.95</c:v>
                </c:pt>
                <c:pt idx="1465">
                  <c:v>275.86</c:v>
                </c:pt>
                <c:pt idx="1466">
                  <c:v>275.76</c:v>
                </c:pt>
                <c:pt idx="1467">
                  <c:v>275.67</c:v>
                </c:pt>
                <c:pt idx="1468">
                  <c:v>275.57</c:v>
                </c:pt>
                <c:pt idx="1469">
                  <c:v>275.47999999999894</c:v>
                </c:pt>
                <c:pt idx="1470">
                  <c:v>275.38</c:v>
                </c:pt>
                <c:pt idx="1471">
                  <c:v>275.27999999999969</c:v>
                </c:pt>
                <c:pt idx="1472">
                  <c:v>275.18</c:v>
                </c:pt>
                <c:pt idx="1473">
                  <c:v>275.08</c:v>
                </c:pt>
                <c:pt idx="1474">
                  <c:v>274.97000000000003</c:v>
                </c:pt>
                <c:pt idx="1475">
                  <c:v>274.87</c:v>
                </c:pt>
                <c:pt idx="1476">
                  <c:v>274.76</c:v>
                </c:pt>
                <c:pt idx="1477">
                  <c:v>274.66000000000008</c:v>
                </c:pt>
                <c:pt idx="1478">
                  <c:v>274.55</c:v>
                </c:pt>
                <c:pt idx="1479">
                  <c:v>274.44</c:v>
                </c:pt>
                <c:pt idx="1480">
                  <c:v>274.33</c:v>
                </c:pt>
                <c:pt idx="1481">
                  <c:v>274.22000000000003</c:v>
                </c:pt>
                <c:pt idx="1482">
                  <c:v>274.10000000000002</c:v>
                </c:pt>
                <c:pt idx="1483">
                  <c:v>273.98999999999899</c:v>
                </c:pt>
                <c:pt idx="1484">
                  <c:v>273.87</c:v>
                </c:pt>
                <c:pt idx="1485">
                  <c:v>273.75</c:v>
                </c:pt>
                <c:pt idx="1486">
                  <c:v>273.64000000000038</c:v>
                </c:pt>
                <c:pt idx="1487">
                  <c:v>273.51</c:v>
                </c:pt>
                <c:pt idx="1488">
                  <c:v>273.39</c:v>
                </c:pt>
                <c:pt idx="1489">
                  <c:v>273.27</c:v>
                </c:pt>
                <c:pt idx="1490">
                  <c:v>273.14000000000038</c:v>
                </c:pt>
                <c:pt idx="1491">
                  <c:v>273.01</c:v>
                </c:pt>
                <c:pt idx="1492">
                  <c:v>272.88</c:v>
                </c:pt>
                <c:pt idx="1493">
                  <c:v>272.75</c:v>
                </c:pt>
                <c:pt idx="1494">
                  <c:v>272.62</c:v>
                </c:pt>
                <c:pt idx="1495">
                  <c:v>272.47999999999894</c:v>
                </c:pt>
                <c:pt idx="1496">
                  <c:v>272.35000000000002</c:v>
                </c:pt>
                <c:pt idx="1497">
                  <c:v>272.20999999999964</c:v>
                </c:pt>
                <c:pt idx="1498">
                  <c:v>272.07</c:v>
                </c:pt>
                <c:pt idx="1499">
                  <c:v>271.91999999999899</c:v>
                </c:pt>
                <c:pt idx="1500">
                  <c:v>271.77999999999969</c:v>
                </c:pt>
                <c:pt idx="1501">
                  <c:v>271.63</c:v>
                </c:pt>
                <c:pt idx="1502">
                  <c:v>271.47999999999894</c:v>
                </c:pt>
                <c:pt idx="1503">
                  <c:v>271.33</c:v>
                </c:pt>
                <c:pt idx="1504">
                  <c:v>271.18</c:v>
                </c:pt>
                <c:pt idx="1505">
                  <c:v>271.02</c:v>
                </c:pt>
                <c:pt idx="1506">
                  <c:v>270.86</c:v>
                </c:pt>
                <c:pt idx="1507">
                  <c:v>270.7</c:v>
                </c:pt>
                <c:pt idx="1508">
                  <c:v>270.54000000000002</c:v>
                </c:pt>
                <c:pt idx="1509">
                  <c:v>270.37</c:v>
                </c:pt>
                <c:pt idx="1510">
                  <c:v>270.2</c:v>
                </c:pt>
                <c:pt idx="1511">
                  <c:v>270.02999999999969</c:v>
                </c:pt>
                <c:pt idx="1512">
                  <c:v>269.85000000000002</c:v>
                </c:pt>
                <c:pt idx="1513">
                  <c:v>269.67</c:v>
                </c:pt>
                <c:pt idx="1514">
                  <c:v>269.48999999999899</c:v>
                </c:pt>
                <c:pt idx="1515">
                  <c:v>269.31</c:v>
                </c:pt>
                <c:pt idx="1516">
                  <c:v>269.12</c:v>
                </c:pt>
                <c:pt idx="1517">
                  <c:v>268.92999999999893</c:v>
                </c:pt>
                <c:pt idx="1518">
                  <c:v>268.72999999999894</c:v>
                </c:pt>
                <c:pt idx="1519">
                  <c:v>268.54000000000002</c:v>
                </c:pt>
                <c:pt idx="1520">
                  <c:v>268.33</c:v>
                </c:pt>
                <c:pt idx="1521">
                  <c:v>268.13</c:v>
                </c:pt>
                <c:pt idx="1522">
                  <c:v>267.91999999999899</c:v>
                </c:pt>
                <c:pt idx="1523">
                  <c:v>267.7</c:v>
                </c:pt>
                <c:pt idx="1524">
                  <c:v>267.48999999999899</c:v>
                </c:pt>
                <c:pt idx="1525">
                  <c:v>267.26</c:v>
                </c:pt>
                <c:pt idx="1526">
                  <c:v>267.04000000000002</c:v>
                </c:pt>
                <c:pt idx="1527">
                  <c:v>266.81</c:v>
                </c:pt>
                <c:pt idx="1528">
                  <c:v>266.57</c:v>
                </c:pt>
                <c:pt idx="1529">
                  <c:v>266.33</c:v>
                </c:pt>
                <c:pt idx="1530">
                  <c:v>266.08</c:v>
                </c:pt>
                <c:pt idx="1531">
                  <c:v>265.83</c:v>
                </c:pt>
                <c:pt idx="1532">
                  <c:v>265.58</c:v>
                </c:pt>
                <c:pt idx="1533">
                  <c:v>265.31</c:v>
                </c:pt>
                <c:pt idx="1534">
                  <c:v>265.04000000000002</c:v>
                </c:pt>
                <c:pt idx="1535">
                  <c:v>264.77</c:v>
                </c:pt>
                <c:pt idx="1536">
                  <c:v>264.48999999999899</c:v>
                </c:pt>
                <c:pt idx="1537">
                  <c:v>264.2</c:v>
                </c:pt>
                <c:pt idx="1538">
                  <c:v>263.91000000000003</c:v>
                </c:pt>
                <c:pt idx="1539">
                  <c:v>263.61</c:v>
                </c:pt>
                <c:pt idx="1540">
                  <c:v>263.3</c:v>
                </c:pt>
                <c:pt idx="1541">
                  <c:v>262.98999999999899</c:v>
                </c:pt>
                <c:pt idx="1542">
                  <c:v>262.67</c:v>
                </c:pt>
                <c:pt idx="1543">
                  <c:v>262.33</c:v>
                </c:pt>
                <c:pt idx="1544">
                  <c:v>262</c:v>
                </c:pt>
                <c:pt idx="1545">
                  <c:v>261.64999999999998</c:v>
                </c:pt>
                <c:pt idx="1546">
                  <c:v>261.28999999999894</c:v>
                </c:pt>
                <c:pt idx="1547">
                  <c:v>260.92999999999893</c:v>
                </c:pt>
                <c:pt idx="1548">
                  <c:v>260.55</c:v>
                </c:pt>
                <c:pt idx="1549">
                  <c:v>260.17</c:v>
                </c:pt>
                <c:pt idx="1550">
                  <c:v>259.77</c:v>
                </c:pt>
                <c:pt idx="1551">
                  <c:v>259.37</c:v>
                </c:pt>
                <c:pt idx="1552">
                  <c:v>258.95</c:v>
                </c:pt>
                <c:pt idx="1553">
                  <c:v>258.52999999999969</c:v>
                </c:pt>
                <c:pt idx="1554">
                  <c:v>258.08999999999969</c:v>
                </c:pt>
                <c:pt idx="1555">
                  <c:v>257.64000000000038</c:v>
                </c:pt>
                <c:pt idx="1556">
                  <c:v>257.18</c:v>
                </c:pt>
                <c:pt idx="1557">
                  <c:v>256.7</c:v>
                </c:pt>
                <c:pt idx="1558">
                  <c:v>256.20999999999964</c:v>
                </c:pt>
                <c:pt idx="1559">
                  <c:v>255.70999999999998</c:v>
                </c:pt>
                <c:pt idx="1560">
                  <c:v>255.2</c:v>
                </c:pt>
                <c:pt idx="1561">
                  <c:v>254.67</c:v>
                </c:pt>
                <c:pt idx="1562">
                  <c:v>254.13</c:v>
                </c:pt>
                <c:pt idx="1563">
                  <c:v>253.57</c:v>
                </c:pt>
                <c:pt idx="1564">
                  <c:v>252.99</c:v>
                </c:pt>
                <c:pt idx="1565">
                  <c:v>252.41</c:v>
                </c:pt>
                <c:pt idx="1566">
                  <c:v>251.8</c:v>
                </c:pt>
                <c:pt idx="1567">
                  <c:v>251.18</c:v>
                </c:pt>
                <c:pt idx="1568">
                  <c:v>250.54</c:v>
                </c:pt>
                <c:pt idx="1569">
                  <c:v>249.89000000000001</c:v>
                </c:pt>
                <c:pt idx="1570">
                  <c:v>249.20999999999998</c:v>
                </c:pt>
                <c:pt idx="1571">
                  <c:v>248.52</c:v>
                </c:pt>
                <c:pt idx="1572">
                  <c:v>247.81</c:v>
                </c:pt>
                <c:pt idx="1573">
                  <c:v>247.08</c:v>
                </c:pt>
                <c:pt idx="1574">
                  <c:v>246.32000000000085</c:v>
                </c:pt>
                <c:pt idx="1575">
                  <c:v>245.55</c:v>
                </c:pt>
                <c:pt idx="1576">
                  <c:v>244.76</c:v>
                </c:pt>
                <c:pt idx="1577">
                  <c:v>243.95000000000007</c:v>
                </c:pt>
                <c:pt idx="1578">
                  <c:v>243.10999999999999</c:v>
                </c:pt>
                <c:pt idx="1579">
                  <c:v>242.26</c:v>
                </c:pt>
                <c:pt idx="1580">
                  <c:v>241.38000000000085</c:v>
                </c:pt>
                <c:pt idx="1581">
                  <c:v>240.48000000000027</c:v>
                </c:pt>
                <c:pt idx="1582">
                  <c:v>239.56</c:v>
                </c:pt>
                <c:pt idx="1583">
                  <c:v>238.60999999999999</c:v>
                </c:pt>
                <c:pt idx="1584">
                  <c:v>237.62</c:v>
                </c:pt>
                <c:pt idx="1585">
                  <c:v>236.54</c:v>
                </c:pt>
                <c:pt idx="1586">
                  <c:v>235.31</c:v>
                </c:pt>
                <c:pt idx="1587">
                  <c:v>233.81</c:v>
                </c:pt>
                <c:pt idx="1588">
                  <c:v>232.66</c:v>
                </c:pt>
                <c:pt idx="1589">
                  <c:v>233.84</c:v>
                </c:pt>
                <c:pt idx="1590">
                  <c:v>235.33</c:v>
                </c:pt>
                <c:pt idx="1591">
                  <c:v>236.55</c:v>
                </c:pt>
                <c:pt idx="1592">
                  <c:v>237.62</c:v>
                </c:pt>
                <c:pt idx="1593">
                  <c:v>238.62</c:v>
                </c:pt>
                <c:pt idx="1594">
                  <c:v>239.56</c:v>
                </c:pt>
                <c:pt idx="1595">
                  <c:v>240.48000000000027</c:v>
                </c:pt>
                <c:pt idx="1596">
                  <c:v>241.37</c:v>
                </c:pt>
                <c:pt idx="1597">
                  <c:v>242.23</c:v>
                </c:pt>
                <c:pt idx="1598">
                  <c:v>243.08</c:v>
                </c:pt>
                <c:pt idx="1599">
                  <c:v>243.9</c:v>
                </c:pt>
                <c:pt idx="1600">
                  <c:v>244.70999999999998</c:v>
                </c:pt>
                <c:pt idx="1601">
                  <c:v>245.49</c:v>
                </c:pt>
                <c:pt idx="1602">
                  <c:v>246.25</c:v>
                </c:pt>
                <c:pt idx="1603">
                  <c:v>246.99</c:v>
                </c:pt>
                <c:pt idx="1604">
                  <c:v>247.70999999999998</c:v>
                </c:pt>
                <c:pt idx="1605">
                  <c:v>248.41</c:v>
                </c:pt>
                <c:pt idx="1606">
                  <c:v>249.1</c:v>
                </c:pt>
                <c:pt idx="1607">
                  <c:v>249.76</c:v>
                </c:pt>
                <c:pt idx="1608">
                  <c:v>250.4</c:v>
                </c:pt>
                <c:pt idx="1609">
                  <c:v>251.03</c:v>
                </c:pt>
                <c:pt idx="1610">
                  <c:v>251.64</c:v>
                </c:pt>
                <c:pt idx="1611">
                  <c:v>252.23</c:v>
                </c:pt>
                <c:pt idx="1612">
                  <c:v>252.81</c:v>
                </c:pt>
                <c:pt idx="1613">
                  <c:v>253.37</c:v>
                </c:pt>
                <c:pt idx="1614">
                  <c:v>253.91</c:v>
                </c:pt>
                <c:pt idx="1615">
                  <c:v>254.44</c:v>
                </c:pt>
                <c:pt idx="1616">
                  <c:v>254.96</c:v>
                </c:pt>
                <c:pt idx="1617">
                  <c:v>255.46</c:v>
                </c:pt>
                <c:pt idx="1618">
                  <c:v>255.95000000000007</c:v>
                </c:pt>
                <c:pt idx="1619">
                  <c:v>256.41999999999899</c:v>
                </c:pt>
                <c:pt idx="1620">
                  <c:v>256.89</c:v>
                </c:pt>
                <c:pt idx="1621">
                  <c:v>257.33999999999969</c:v>
                </c:pt>
                <c:pt idx="1622">
                  <c:v>257.77</c:v>
                </c:pt>
                <c:pt idx="1623">
                  <c:v>258.2</c:v>
                </c:pt>
                <c:pt idx="1624">
                  <c:v>258.61</c:v>
                </c:pt>
                <c:pt idx="1625">
                  <c:v>259.02</c:v>
                </c:pt>
                <c:pt idx="1626">
                  <c:v>259.41000000000003</c:v>
                </c:pt>
                <c:pt idx="1627">
                  <c:v>259.78999999999894</c:v>
                </c:pt>
                <c:pt idx="1628">
                  <c:v>260.16000000000008</c:v>
                </c:pt>
                <c:pt idx="1629">
                  <c:v>260.52</c:v>
                </c:pt>
                <c:pt idx="1630">
                  <c:v>260.87</c:v>
                </c:pt>
                <c:pt idx="1631">
                  <c:v>261.22000000000003</c:v>
                </c:pt>
                <c:pt idx="1632">
                  <c:v>261.55</c:v>
                </c:pt>
                <c:pt idx="1633">
                  <c:v>261.88</c:v>
                </c:pt>
                <c:pt idx="1634">
                  <c:v>262.19</c:v>
                </c:pt>
                <c:pt idx="1635">
                  <c:v>262.5</c:v>
                </c:pt>
                <c:pt idx="1636">
                  <c:v>262.8</c:v>
                </c:pt>
                <c:pt idx="1637">
                  <c:v>263.10000000000002</c:v>
                </c:pt>
                <c:pt idx="1638">
                  <c:v>263.39</c:v>
                </c:pt>
                <c:pt idx="1639">
                  <c:v>263.66000000000008</c:v>
                </c:pt>
                <c:pt idx="1640">
                  <c:v>263.94</c:v>
                </c:pt>
                <c:pt idx="1641">
                  <c:v>264.2</c:v>
                </c:pt>
                <c:pt idx="1642">
                  <c:v>264.45999999999964</c:v>
                </c:pt>
                <c:pt idx="1643">
                  <c:v>264.72000000000003</c:v>
                </c:pt>
                <c:pt idx="1644">
                  <c:v>264.97000000000003</c:v>
                </c:pt>
                <c:pt idx="1645">
                  <c:v>265.20999999999964</c:v>
                </c:pt>
                <c:pt idx="1646">
                  <c:v>265.44</c:v>
                </c:pt>
                <c:pt idx="1647">
                  <c:v>265.68</c:v>
                </c:pt>
                <c:pt idx="1648">
                  <c:v>265.89999999999969</c:v>
                </c:pt>
                <c:pt idx="1649">
                  <c:v>266.12</c:v>
                </c:pt>
                <c:pt idx="1650">
                  <c:v>266.33999999999969</c:v>
                </c:pt>
                <c:pt idx="1651">
                  <c:v>266.55</c:v>
                </c:pt>
                <c:pt idx="1652">
                  <c:v>266.76</c:v>
                </c:pt>
                <c:pt idx="1653">
                  <c:v>266.95999999999964</c:v>
                </c:pt>
                <c:pt idx="1654">
                  <c:v>267.16000000000008</c:v>
                </c:pt>
                <c:pt idx="1655">
                  <c:v>267.35000000000002</c:v>
                </c:pt>
                <c:pt idx="1656">
                  <c:v>267.54000000000002</c:v>
                </c:pt>
                <c:pt idx="1657">
                  <c:v>267.72999999999894</c:v>
                </c:pt>
                <c:pt idx="1658">
                  <c:v>267.91000000000003</c:v>
                </c:pt>
                <c:pt idx="1659">
                  <c:v>268.08999999999969</c:v>
                </c:pt>
                <c:pt idx="1660">
                  <c:v>268.26</c:v>
                </c:pt>
                <c:pt idx="1661">
                  <c:v>268.42999999999893</c:v>
                </c:pt>
                <c:pt idx="1662">
                  <c:v>268.60000000000002</c:v>
                </c:pt>
                <c:pt idx="1663">
                  <c:v>268.76</c:v>
                </c:pt>
                <c:pt idx="1664">
                  <c:v>268.91999999999899</c:v>
                </c:pt>
                <c:pt idx="1665">
                  <c:v>269.08</c:v>
                </c:pt>
                <c:pt idx="1666">
                  <c:v>269.22999999999894</c:v>
                </c:pt>
                <c:pt idx="1667">
                  <c:v>269.39</c:v>
                </c:pt>
                <c:pt idx="1668">
                  <c:v>269.52999999999969</c:v>
                </c:pt>
                <c:pt idx="1669">
                  <c:v>269.68</c:v>
                </c:pt>
                <c:pt idx="1670">
                  <c:v>269.82</c:v>
                </c:pt>
                <c:pt idx="1671">
                  <c:v>269.95999999999964</c:v>
                </c:pt>
                <c:pt idx="1672">
                  <c:v>270.10000000000002</c:v>
                </c:pt>
                <c:pt idx="1673">
                  <c:v>270.22999999999894</c:v>
                </c:pt>
                <c:pt idx="1674">
                  <c:v>270.37</c:v>
                </c:pt>
                <c:pt idx="1675">
                  <c:v>270.5</c:v>
                </c:pt>
                <c:pt idx="1676">
                  <c:v>270.62</c:v>
                </c:pt>
                <c:pt idx="1677">
                  <c:v>270.75</c:v>
                </c:pt>
                <c:pt idx="1678">
                  <c:v>270.87</c:v>
                </c:pt>
                <c:pt idx="1679">
                  <c:v>270.98999999999899</c:v>
                </c:pt>
                <c:pt idx="1680">
                  <c:v>271.11</c:v>
                </c:pt>
                <c:pt idx="1681">
                  <c:v>271.22999999999894</c:v>
                </c:pt>
                <c:pt idx="1682">
                  <c:v>271.33999999999969</c:v>
                </c:pt>
                <c:pt idx="1683">
                  <c:v>271.45</c:v>
                </c:pt>
                <c:pt idx="1684">
                  <c:v>271.56</c:v>
                </c:pt>
                <c:pt idx="1685">
                  <c:v>271.67</c:v>
                </c:pt>
                <c:pt idx="1686">
                  <c:v>271.77999999999969</c:v>
                </c:pt>
                <c:pt idx="1687">
                  <c:v>271.88</c:v>
                </c:pt>
                <c:pt idx="1688">
                  <c:v>271.97999999999894</c:v>
                </c:pt>
                <c:pt idx="1689">
                  <c:v>272.08</c:v>
                </c:pt>
                <c:pt idx="1690">
                  <c:v>272.18</c:v>
                </c:pt>
                <c:pt idx="1691">
                  <c:v>272.27999999999969</c:v>
                </c:pt>
                <c:pt idx="1692">
                  <c:v>272.37</c:v>
                </c:pt>
                <c:pt idx="1693">
                  <c:v>272.47000000000003</c:v>
                </c:pt>
                <c:pt idx="1694">
                  <c:v>272.56</c:v>
                </c:pt>
                <c:pt idx="1695">
                  <c:v>272.64999999999998</c:v>
                </c:pt>
                <c:pt idx="1696">
                  <c:v>272.74</c:v>
                </c:pt>
                <c:pt idx="1697">
                  <c:v>272.82</c:v>
                </c:pt>
                <c:pt idx="1698">
                  <c:v>272.91000000000003</c:v>
                </c:pt>
                <c:pt idx="1699">
                  <c:v>272.98999999999899</c:v>
                </c:pt>
                <c:pt idx="1700">
                  <c:v>273.08</c:v>
                </c:pt>
                <c:pt idx="1701">
                  <c:v>273.16000000000008</c:v>
                </c:pt>
                <c:pt idx="1702">
                  <c:v>273.24</c:v>
                </c:pt>
                <c:pt idx="1703">
                  <c:v>273.32</c:v>
                </c:pt>
                <c:pt idx="1704">
                  <c:v>273.39</c:v>
                </c:pt>
                <c:pt idx="1705">
                  <c:v>273.47000000000003</c:v>
                </c:pt>
                <c:pt idx="1706">
                  <c:v>273.54000000000002</c:v>
                </c:pt>
                <c:pt idx="1707">
                  <c:v>273.62</c:v>
                </c:pt>
                <c:pt idx="1708">
                  <c:v>273.69</c:v>
                </c:pt>
                <c:pt idx="1709">
                  <c:v>273.76</c:v>
                </c:pt>
                <c:pt idx="1710">
                  <c:v>273.83</c:v>
                </c:pt>
                <c:pt idx="1711">
                  <c:v>273.89999999999969</c:v>
                </c:pt>
                <c:pt idx="1712">
                  <c:v>273.97000000000003</c:v>
                </c:pt>
                <c:pt idx="1713">
                  <c:v>274.02999999999969</c:v>
                </c:pt>
                <c:pt idx="1714">
                  <c:v>274.10000000000002</c:v>
                </c:pt>
                <c:pt idx="1715">
                  <c:v>274.16000000000008</c:v>
                </c:pt>
                <c:pt idx="1716">
                  <c:v>274.22000000000003</c:v>
                </c:pt>
                <c:pt idx="1717">
                  <c:v>274.28999999999894</c:v>
                </c:pt>
                <c:pt idx="1718">
                  <c:v>274.35000000000002</c:v>
                </c:pt>
                <c:pt idx="1719">
                  <c:v>274.41000000000003</c:v>
                </c:pt>
                <c:pt idx="1720">
                  <c:v>274.45999999999964</c:v>
                </c:pt>
                <c:pt idx="1721">
                  <c:v>274.52</c:v>
                </c:pt>
                <c:pt idx="1722">
                  <c:v>274.58</c:v>
                </c:pt>
                <c:pt idx="1723">
                  <c:v>274.63</c:v>
                </c:pt>
                <c:pt idx="1724">
                  <c:v>274.69</c:v>
                </c:pt>
                <c:pt idx="1725">
                  <c:v>274.74</c:v>
                </c:pt>
                <c:pt idx="1726">
                  <c:v>274.8</c:v>
                </c:pt>
                <c:pt idx="1727">
                  <c:v>274.85000000000002</c:v>
                </c:pt>
                <c:pt idx="1728">
                  <c:v>274.89999999999969</c:v>
                </c:pt>
                <c:pt idx="1729">
                  <c:v>274.95</c:v>
                </c:pt>
                <c:pt idx="1730">
                  <c:v>275</c:v>
                </c:pt>
                <c:pt idx="1731">
                  <c:v>275.05</c:v>
                </c:pt>
                <c:pt idx="1732">
                  <c:v>275.10000000000002</c:v>
                </c:pt>
                <c:pt idx="1733">
                  <c:v>275.14000000000038</c:v>
                </c:pt>
                <c:pt idx="1734">
                  <c:v>275.19</c:v>
                </c:pt>
                <c:pt idx="1735">
                  <c:v>275.22999999999894</c:v>
                </c:pt>
                <c:pt idx="1736">
                  <c:v>275.27999999999969</c:v>
                </c:pt>
                <c:pt idx="1737">
                  <c:v>275.32</c:v>
                </c:pt>
                <c:pt idx="1738">
                  <c:v>275.37</c:v>
                </c:pt>
                <c:pt idx="1739">
                  <c:v>275.41000000000003</c:v>
                </c:pt>
                <c:pt idx="1740">
                  <c:v>275.45</c:v>
                </c:pt>
                <c:pt idx="1741">
                  <c:v>275.48999999999899</c:v>
                </c:pt>
                <c:pt idx="1742">
                  <c:v>275.52999999999969</c:v>
                </c:pt>
                <c:pt idx="1743">
                  <c:v>275.57</c:v>
                </c:pt>
                <c:pt idx="1744">
                  <c:v>275.61</c:v>
                </c:pt>
                <c:pt idx="1745">
                  <c:v>275.64999999999998</c:v>
                </c:pt>
                <c:pt idx="1746">
                  <c:v>275.68</c:v>
                </c:pt>
                <c:pt idx="1747">
                  <c:v>275.72000000000003</c:v>
                </c:pt>
                <c:pt idx="1748">
                  <c:v>275.76</c:v>
                </c:pt>
                <c:pt idx="1749">
                  <c:v>275.78999999999894</c:v>
                </c:pt>
                <c:pt idx="1750">
                  <c:v>275.83</c:v>
                </c:pt>
                <c:pt idx="1751">
                  <c:v>275.86</c:v>
                </c:pt>
                <c:pt idx="1752">
                  <c:v>275.89999999999969</c:v>
                </c:pt>
                <c:pt idx="1753">
                  <c:v>275.92999999999893</c:v>
                </c:pt>
                <c:pt idx="1754">
                  <c:v>275.95999999999964</c:v>
                </c:pt>
                <c:pt idx="1755">
                  <c:v>275.98999999999899</c:v>
                </c:pt>
                <c:pt idx="1756">
                  <c:v>276.02</c:v>
                </c:pt>
                <c:pt idx="1757">
                  <c:v>276.06</c:v>
                </c:pt>
                <c:pt idx="1758">
                  <c:v>276.08999999999969</c:v>
                </c:pt>
                <c:pt idx="1759">
                  <c:v>276.12</c:v>
                </c:pt>
                <c:pt idx="1760">
                  <c:v>276.14999999999998</c:v>
                </c:pt>
                <c:pt idx="1761">
                  <c:v>276.17</c:v>
                </c:pt>
                <c:pt idx="1762">
                  <c:v>276.2</c:v>
                </c:pt>
                <c:pt idx="1763">
                  <c:v>276.22999999999894</c:v>
                </c:pt>
                <c:pt idx="1764">
                  <c:v>276.26</c:v>
                </c:pt>
                <c:pt idx="1765">
                  <c:v>276.27999999999969</c:v>
                </c:pt>
                <c:pt idx="1766">
                  <c:v>276.31</c:v>
                </c:pt>
                <c:pt idx="1767">
                  <c:v>276.33999999999969</c:v>
                </c:pt>
                <c:pt idx="1768">
                  <c:v>276.36</c:v>
                </c:pt>
                <c:pt idx="1769">
                  <c:v>276.39</c:v>
                </c:pt>
                <c:pt idx="1770">
                  <c:v>276.41000000000003</c:v>
                </c:pt>
                <c:pt idx="1771">
                  <c:v>276.42999999999893</c:v>
                </c:pt>
                <c:pt idx="1772">
                  <c:v>276.45999999999964</c:v>
                </c:pt>
                <c:pt idx="1773">
                  <c:v>276.47999999999894</c:v>
                </c:pt>
                <c:pt idx="1774">
                  <c:v>276.5</c:v>
                </c:pt>
                <c:pt idx="1775">
                  <c:v>276.52999999999969</c:v>
                </c:pt>
                <c:pt idx="1776">
                  <c:v>276.55</c:v>
                </c:pt>
                <c:pt idx="1777">
                  <c:v>276.57</c:v>
                </c:pt>
                <c:pt idx="1778">
                  <c:v>276.58999999999969</c:v>
                </c:pt>
                <c:pt idx="1779">
                  <c:v>276.61</c:v>
                </c:pt>
                <c:pt idx="1780">
                  <c:v>276.63</c:v>
                </c:pt>
                <c:pt idx="1781">
                  <c:v>276.64999999999998</c:v>
                </c:pt>
                <c:pt idx="1782">
                  <c:v>276.67</c:v>
                </c:pt>
                <c:pt idx="1783">
                  <c:v>276.69</c:v>
                </c:pt>
                <c:pt idx="1784">
                  <c:v>276.70999999999964</c:v>
                </c:pt>
                <c:pt idx="1785">
                  <c:v>276.72999999999894</c:v>
                </c:pt>
                <c:pt idx="1786">
                  <c:v>276.74</c:v>
                </c:pt>
                <c:pt idx="1787">
                  <c:v>276.76</c:v>
                </c:pt>
                <c:pt idx="1788">
                  <c:v>276.77999999999969</c:v>
                </c:pt>
                <c:pt idx="1789">
                  <c:v>276.8</c:v>
                </c:pt>
                <c:pt idx="1790">
                  <c:v>276.81</c:v>
                </c:pt>
                <c:pt idx="1791">
                  <c:v>276.83</c:v>
                </c:pt>
                <c:pt idx="1792">
                  <c:v>276.85000000000002</c:v>
                </c:pt>
                <c:pt idx="1793">
                  <c:v>276.86</c:v>
                </c:pt>
                <c:pt idx="1794">
                  <c:v>276.88</c:v>
                </c:pt>
                <c:pt idx="1795">
                  <c:v>276.89</c:v>
                </c:pt>
                <c:pt idx="1796">
                  <c:v>276.91000000000003</c:v>
                </c:pt>
                <c:pt idx="1797">
                  <c:v>276.91999999999899</c:v>
                </c:pt>
                <c:pt idx="1798">
                  <c:v>276.92999999999893</c:v>
                </c:pt>
                <c:pt idx="1799">
                  <c:v>276.95</c:v>
                </c:pt>
                <c:pt idx="1800">
                  <c:v>276.95999999999964</c:v>
                </c:pt>
                <c:pt idx="1801">
                  <c:v>276.97000000000003</c:v>
                </c:pt>
                <c:pt idx="1802">
                  <c:v>276.98999999999899</c:v>
                </c:pt>
                <c:pt idx="1803">
                  <c:v>277</c:v>
                </c:pt>
                <c:pt idx="1804">
                  <c:v>277.01</c:v>
                </c:pt>
                <c:pt idx="1805">
                  <c:v>277.02999999999969</c:v>
                </c:pt>
                <c:pt idx="1806">
                  <c:v>277.04000000000002</c:v>
                </c:pt>
                <c:pt idx="1807">
                  <c:v>277.05</c:v>
                </c:pt>
                <c:pt idx="1808">
                  <c:v>277.06</c:v>
                </c:pt>
                <c:pt idx="1809">
                  <c:v>277.07</c:v>
                </c:pt>
                <c:pt idx="1810">
                  <c:v>277.08</c:v>
                </c:pt>
                <c:pt idx="1811">
                  <c:v>277.08999999999969</c:v>
                </c:pt>
                <c:pt idx="1812">
                  <c:v>277.10000000000002</c:v>
                </c:pt>
                <c:pt idx="1813">
                  <c:v>277.11</c:v>
                </c:pt>
                <c:pt idx="1814">
                  <c:v>277.12</c:v>
                </c:pt>
                <c:pt idx="1815">
                  <c:v>277.13</c:v>
                </c:pt>
                <c:pt idx="1816">
                  <c:v>277.14000000000038</c:v>
                </c:pt>
                <c:pt idx="1817">
                  <c:v>277.14999999999998</c:v>
                </c:pt>
                <c:pt idx="1818">
                  <c:v>277.16000000000008</c:v>
                </c:pt>
                <c:pt idx="1819">
                  <c:v>277.17</c:v>
                </c:pt>
                <c:pt idx="1820">
                  <c:v>277.18</c:v>
                </c:pt>
                <c:pt idx="1821">
                  <c:v>277.19</c:v>
                </c:pt>
                <c:pt idx="1822">
                  <c:v>277.19</c:v>
                </c:pt>
                <c:pt idx="1823">
                  <c:v>277.2</c:v>
                </c:pt>
                <c:pt idx="1824">
                  <c:v>277.20999999999964</c:v>
                </c:pt>
                <c:pt idx="1825">
                  <c:v>277.22000000000003</c:v>
                </c:pt>
                <c:pt idx="1826">
                  <c:v>277.22000000000003</c:v>
                </c:pt>
                <c:pt idx="1827">
                  <c:v>277.22999999999894</c:v>
                </c:pt>
                <c:pt idx="1828">
                  <c:v>277.24</c:v>
                </c:pt>
                <c:pt idx="1829">
                  <c:v>277.24</c:v>
                </c:pt>
                <c:pt idx="1830">
                  <c:v>277.25</c:v>
                </c:pt>
                <c:pt idx="1831">
                  <c:v>277.26</c:v>
                </c:pt>
                <c:pt idx="1832">
                  <c:v>277.26</c:v>
                </c:pt>
                <c:pt idx="1833">
                  <c:v>277.27</c:v>
                </c:pt>
                <c:pt idx="1834">
                  <c:v>277.27999999999969</c:v>
                </c:pt>
                <c:pt idx="1835">
                  <c:v>277.27999999999969</c:v>
                </c:pt>
                <c:pt idx="1836">
                  <c:v>277.28999999999894</c:v>
                </c:pt>
                <c:pt idx="1837">
                  <c:v>277.28999999999894</c:v>
                </c:pt>
                <c:pt idx="1838">
                  <c:v>277.3</c:v>
                </c:pt>
                <c:pt idx="1839">
                  <c:v>277.3</c:v>
                </c:pt>
                <c:pt idx="1840">
                  <c:v>277.31</c:v>
                </c:pt>
                <c:pt idx="1841">
                  <c:v>277.31</c:v>
                </c:pt>
                <c:pt idx="1842">
                  <c:v>277.32</c:v>
                </c:pt>
                <c:pt idx="1843">
                  <c:v>277.32</c:v>
                </c:pt>
                <c:pt idx="1844">
                  <c:v>277.32</c:v>
                </c:pt>
                <c:pt idx="1845">
                  <c:v>277.33</c:v>
                </c:pt>
                <c:pt idx="1846">
                  <c:v>277.33</c:v>
                </c:pt>
                <c:pt idx="1847">
                  <c:v>277.33999999999969</c:v>
                </c:pt>
                <c:pt idx="1848">
                  <c:v>277.33999999999969</c:v>
                </c:pt>
                <c:pt idx="1849">
                  <c:v>277.33999999999969</c:v>
                </c:pt>
                <c:pt idx="1850">
                  <c:v>277.35000000000002</c:v>
                </c:pt>
                <c:pt idx="1851">
                  <c:v>277.35000000000002</c:v>
                </c:pt>
                <c:pt idx="1852">
                  <c:v>277.35000000000002</c:v>
                </c:pt>
                <c:pt idx="1853">
                  <c:v>277.35000000000002</c:v>
                </c:pt>
                <c:pt idx="1854">
                  <c:v>277.36</c:v>
                </c:pt>
                <c:pt idx="1855">
                  <c:v>277.36</c:v>
                </c:pt>
                <c:pt idx="1856">
                  <c:v>277.36</c:v>
                </c:pt>
                <c:pt idx="1857">
                  <c:v>277.36</c:v>
                </c:pt>
                <c:pt idx="1858">
                  <c:v>277.37</c:v>
                </c:pt>
                <c:pt idx="1859">
                  <c:v>277.37</c:v>
                </c:pt>
                <c:pt idx="1860">
                  <c:v>277.37</c:v>
                </c:pt>
                <c:pt idx="1861">
                  <c:v>277.37</c:v>
                </c:pt>
                <c:pt idx="1862">
                  <c:v>277.37</c:v>
                </c:pt>
                <c:pt idx="1863">
                  <c:v>277.37</c:v>
                </c:pt>
                <c:pt idx="1864">
                  <c:v>277.38</c:v>
                </c:pt>
                <c:pt idx="1865">
                  <c:v>277.38</c:v>
                </c:pt>
                <c:pt idx="1866">
                  <c:v>277.38</c:v>
                </c:pt>
                <c:pt idx="1867">
                  <c:v>277.38</c:v>
                </c:pt>
                <c:pt idx="1868">
                  <c:v>277.38</c:v>
                </c:pt>
                <c:pt idx="1869">
                  <c:v>277.38</c:v>
                </c:pt>
                <c:pt idx="1870">
                  <c:v>277.38</c:v>
                </c:pt>
                <c:pt idx="1871">
                  <c:v>277.38</c:v>
                </c:pt>
                <c:pt idx="1872">
                  <c:v>277.38</c:v>
                </c:pt>
                <c:pt idx="1873">
                  <c:v>277.38</c:v>
                </c:pt>
                <c:pt idx="1874">
                  <c:v>277.38</c:v>
                </c:pt>
                <c:pt idx="1875">
                  <c:v>277.38</c:v>
                </c:pt>
                <c:pt idx="1876">
                  <c:v>277.38</c:v>
                </c:pt>
                <c:pt idx="1877">
                  <c:v>277.38</c:v>
                </c:pt>
                <c:pt idx="1878">
                  <c:v>277.38</c:v>
                </c:pt>
                <c:pt idx="1879">
                  <c:v>277.38</c:v>
                </c:pt>
                <c:pt idx="1880">
                  <c:v>277.38</c:v>
                </c:pt>
                <c:pt idx="1881">
                  <c:v>277.38</c:v>
                </c:pt>
                <c:pt idx="1882">
                  <c:v>277.38</c:v>
                </c:pt>
                <c:pt idx="1883">
                  <c:v>277.38</c:v>
                </c:pt>
                <c:pt idx="1884">
                  <c:v>277.38</c:v>
                </c:pt>
                <c:pt idx="1885">
                  <c:v>277.38</c:v>
                </c:pt>
                <c:pt idx="1886">
                  <c:v>277.38</c:v>
                </c:pt>
                <c:pt idx="1887">
                  <c:v>277.38</c:v>
                </c:pt>
                <c:pt idx="1888">
                  <c:v>277.38</c:v>
                </c:pt>
                <c:pt idx="1889">
                  <c:v>277.38</c:v>
                </c:pt>
                <c:pt idx="1890">
                  <c:v>277.37</c:v>
                </c:pt>
                <c:pt idx="1891">
                  <c:v>277.37</c:v>
                </c:pt>
                <c:pt idx="1892">
                  <c:v>277.37</c:v>
                </c:pt>
                <c:pt idx="1893">
                  <c:v>277.37</c:v>
                </c:pt>
                <c:pt idx="1894">
                  <c:v>277.37</c:v>
                </c:pt>
                <c:pt idx="1895">
                  <c:v>277.37</c:v>
                </c:pt>
                <c:pt idx="1896">
                  <c:v>277.36</c:v>
                </c:pt>
                <c:pt idx="1897">
                  <c:v>277.36</c:v>
                </c:pt>
                <c:pt idx="1898">
                  <c:v>277.36</c:v>
                </c:pt>
                <c:pt idx="1899">
                  <c:v>277.36</c:v>
                </c:pt>
                <c:pt idx="1900">
                  <c:v>277.36</c:v>
                </c:pt>
                <c:pt idx="1901">
                  <c:v>277.35000000000002</c:v>
                </c:pt>
                <c:pt idx="1902">
                  <c:v>277.35000000000002</c:v>
                </c:pt>
                <c:pt idx="1903">
                  <c:v>277.35000000000002</c:v>
                </c:pt>
                <c:pt idx="1904">
                  <c:v>277.35000000000002</c:v>
                </c:pt>
                <c:pt idx="1905">
                  <c:v>277.33999999999969</c:v>
                </c:pt>
                <c:pt idx="1906">
                  <c:v>277.33999999999969</c:v>
                </c:pt>
                <c:pt idx="1907">
                  <c:v>277.33999999999969</c:v>
                </c:pt>
                <c:pt idx="1908">
                  <c:v>277.33999999999969</c:v>
                </c:pt>
                <c:pt idx="1909">
                  <c:v>277.33</c:v>
                </c:pt>
                <c:pt idx="1910">
                  <c:v>277.33</c:v>
                </c:pt>
                <c:pt idx="1911">
                  <c:v>277.33</c:v>
                </c:pt>
                <c:pt idx="1912">
                  <c:v>277.33</c:v>
                </c:pt>
                <c:pt idx="1913">
                  <c:v>277.32</c:v>
                </c:pt>
                <c:pt idx="1914">
                  <c:v>277.32</c:v>
                </c:pt>
                <c:pt idx="1915">
                  <c:v>277.32</c:v>
                </c:pt>
                <c:pt idx="1916">
                  <c:v>277.31</c:v>
                </c:pt>
                <c:pt idx="1917">
                  <c:v>277.31</c:v>
                </c:pt>
                <c:pt idx="1918">
                  <c:v>277.31</c:v>
                </c:pt>
                <c:pt idx="1919">
                  <c:v>277.3</c:v>
                </c:pt>
                <c:pt idx="1920">
                  <c:v>277.3</c:v>
                </c:pt>
                <c:pt idx="1921">
                  <c:v>277.3</c:v>
                </c:pt>
                <c:pt idx="1922">
                  <c:v>277.28999999999894</c:v>
                </c:pt>
                <c:pt idx="1923">
                  <c:v>277.28999999999894</c:v>
                </c:pt>
                <c:pt idx="1924">
                  <c:v>277.27999999999969</c:v>
                </c:pt>
                <c:pt idx="1925">
                  <c:v>277.27999999999969</c:v>
                </c:pt>
                <c:pt idx="1926">
                  <c:v>277.27999999999969</c:v>
                </c:pt>
                <c:pt idx="1927">
                  <c:v>277.27</c:v>
                </c:pt>
                <c:pt idx="1928">
                  <c:v>277.27</c:v>
                </c:pt>
                <c:pt idx="1929">
                  <c:v>277.27</c:v>
                </c:pt>
                <c:pt idx="1930">
                  <c:v>277.26</c:v>
                </c:pt>
                <c:pt idx="1931">
                  <c:v>277.26</c:v>
                </c:pt>
                <c:pt idx="1932">
                  <c:v>277.25</c:v>
                </c:pt>
                <c:pt idx="1933">
                  <c:v>277.25</c:v>
                </c:pt>
                <c:pt idx="1934">
                  <c:v>277.24</c:v>
                </c:pt>
                <c:pt idx="1935">
                  <c:v>277.24</c:v>
                </c:pt>
                <c:pt idx="1936">
                  <c:v>277.24</c:v>
                </c:pt>
                <c:pt idx="1937">
                  <c:v>277.22999999999894</c:v>
                </c:pt>
                <c:pt idx="1938">
                  <c:v>277.22999999999894</c:v>
                </c:pt>
                <c:pt idx="1939">
                  <c:v>277.22000000000003</c:v>
                </c:pt>
                <c:pt idx="1940">
                  <c:v>277.22000000000003</c:v>
                </c:pt>
                <c:pt idx="1941">
                  <c:v>277.20999999999964</c:v>
                </c:pt>
                <c:pt idx="1942">
                  <c:v>277.20999999999964</c:v>
                </c:pt>
                <c:pt idx="1943">
                  <c:v>277.2</c:v>
                </c:pt>
                <c:pt idx="1944">
                  <c:v>277.2</c:v>
                </c:pt>
                <c:pt idx="1945">
                  <c:v>277.19</c:v>
                </c:pt>
                <c:pt idx="1946">
                  <c:v>277.19</c:v>
                </c:pt>
                <c:pt idx="1947">
                  <c:v>277.18</c:v>
                </c:pt>
                <c:pt idx="1948">
                  <c:v>277.18</c:v>
                </c:pt>
                <c:pt idx="1949">
                  <c:v>277.17</c:v>
                </c:pt>
                <c:pt idx="1950">
                  <c:v>277.17</c:v>
                </c:pt>
                <c:pt idx="1951">
                  <c:v>277.16000000000008</c:v>
                </c:pt>
                <c:pt idx="1952">
                  <c:v>277.16000000000008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7613-4284-9A85-B2D6E1FE6388}"/>
            </c:ext>
          </c:extLst>
        </c:ser>
        <c:ser>
          <c:idx val="3"/>
          <c:order val="3"/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Лист1!$A$1:$A$2252</c:f>
              <c:numCache>
                <c:formatCode>0.00</c:formatCode>
                <c:ptCount val="2252"/>
                <c:pt idx="0">
                  <c:v>5</c:v>
                </c:pt>
                <c:pt idx="1">
                  <c:v>5.0999999999999996</c:v>
                </c:pt>
                <c:pt idx="2">
                  <c:v>5.2</c:v>
                </c:pt>
                <c:pt idx="3">
                  <c:v>5.3</c:v>
                </c:pt>
                <c:pt idx="4">
                  <c:v>5.4</c:v>
                </c:pt>
                <c:pt idx="5">
                  <c:v>5.5</c:v>
                </c:pt>
                <c:pt idx="6">
                  <c:v>5.6</c:v>
                </c:pt>
                <c:pt idx="7">
                  <c:v>5.7</c:v>
                </c:pt>
                <c:pt idx="8">
                  <c:v>5.8</c:v>
                </c:pt>
                <c:pt idx="9">
                  <c:v>5.9</c:v>
                </c:pt>
                <c:pt idx="10">
                  <c:v>6</c:v>
                </c:pt>
                <c:pt idx="11">
                  <c:v>6.1</c:v>
                </c:pt>
                <c:pt idx="12">
                  <c:v>6.2</c:v>
                </c:pt>
                <c:pt idx="13">
                  <c:v>6.3</c:v>
                </c:pt>
                <c:pt idx="14">
                  <c:v>6.4</c:v>
                </c:pt>
                <c:pt idx="15">
                  <c:v>6.5</c:v>
                </c:pt>
                <c:pt idx="16">
                  <c:v>6.6</c:v>
                </c:pt>
                <c:pt idx="17">
                  <c:v>6.7</c:v>
                </c:pt>
                <c:pt idx="18">
                  <c:v>6.8</c:v>
                </c:pt>
                <c:pt idx="19">
                  <c:v>6.9</c:v>
                </c:pt>
                <c:pt idx="20">
                  <c:v>7</c:v>
                </c:pt>
                <c:pt idx="21">
                  <c:v>7.1</c:v>
                </c:pt>
                <c:pt idx="22">
                  <c:v>7.2</c:v>
                </c:pt>
                <c:pt idx="23">
                  <c:v>7.3</c:v>
                </c:pt>
                <c:pt idx="24">
                  <c:v>7.4</c:v>
                </c:pt>
                <c:pt idx="25">
                  <c:v>7.5</c:v>
                </c:pt>
                <c:pt idx="26">
                  <c:v>7.6</c:v>
                </c:pt>
                <c:pt idx="27">
                  <c:v>7.7</c:v>
                </c:pt>
                <c:pt idx="28">
                  <c:v>7.8</c:v>
                </c:pt>
                <c:pt idx="29">
                  <c:v>7.9</c:v>
                </c:pt>
                <c:pt idx="30">
                  <c:v>8</c:v>
                </c:pt>
                <c:pt idx="31">
                  <c:v>8.1</c:v>
                </c:pt>
                <c:pt idx="32">
                  <c:v>8.2000000000000011</c:v>
                </c:pt>
                <c:pt idx="33">
                  <c:v>8.3000000000000007</c:v>
                </c:pt>
                <c:pt idx="34">
                  <c:v>8.4</c:v>
                </c:pt>
                <c:pt idx="35">
                  <c:v>8.5</c:v>
                </c:pt>
                <c:pt idx="36">
                  <c:v>8.6</c:v>
                </c:pt>
                <c:pt idx="37">
                  <c:v>8.7000000000000011</c:v>
                </c:pt>
                <c:pt idx="38">
                  <c:v>8.8000000000000007</c:v>
                </c:pt>
                <c:pt idx="39">
                  <c:v>8.9</c:v>
                </c:pt>
                <c:pt idx="40">
                  <c:v>9</c:v>
                </c:pt>
                <c:pt idx="41">
                  <c:v>9.1</c:v>
                </c:pt>
                <c:pt idx="42">
                  <c:v>9.2000000000000011</c:v>
                </c:pt>
                <c:pt idx="43">
                  <c:v>9.3000000000000007</c:v>
                </c:pt>
                <c:pt idx="44">
                  <c:v>9.4</c:v>
                </c:pt>
                <c:pt idx="45">
                  <c:v>9.5</c:v>
                </c:pt>
                <c:pt idx="46">
                  <c:v>9.6</c:v>
                </c:pt>
                <c:pt idx="47">
                  <c:v>9.7000000000000011</c:v>
                </c:pt>
                <c:pt idx="48">
                  <c:v>9.8000000000000007</c:v>
                </c:pt>
                <c:pt idx="49">
                  <c:v>9.9</c:v>
                </c:pt>
                <c:pt idx="50">
                  <c:v>10</c:v>
                </c:pt>
                <c:pt idx="51">
                  <c:v>10.1</c:v>
                </c:pt>
                <c:pt idx="52">
                  <c:v>10.200000000000001</c:v>
                </c:pt>
                <c:pt idx="53">
                  <c:v>10.3</c:v>
                </c:pt>
                <c:pt idx="54">
                  <c:v>10.4</c:v>
                </c:pt>
                <c:pt idx="55">
                  <c:v>10.5</c:v>
                </c:pt>
                <c:pt idx="56">
                  <c:v>10.6</c:v>
                </c:pt>
                <c:pt idx="57">
                  <c:v>10.7</c:v>
                </c:pt>
                <c:pt idx="58">
                  <c:v>10.8</c:v>
                </c:pt>
                <c:pt idx="59">
                  <c:v>10.9</c:v>
                </c:pt>
                <c:pt idx="60">
                  <c:v>11</c:v>
                </c:pt>
                <c:pt idx="61">
                  <c:v>11.1</c:v>
                </c:pt>
                <c:pt idx="62">
                  <c:v>11.2</c:v>
                </c:pt>
                <c:pt idx="63">
                  <c:v>11.3</c:v>
                </c:pt>
                <c:pt idx="64">
                  <c:v>11.4</c:v>
                </c:pt>
                <c:pt idx="65">
                  <c:v>11.5</c:v>
                </c:pt>
                <c:pt idx="66">
                  <c:v>11.6</c:v>
                </c:pt>
                <c:pt idx="67">
                  <c:v>11.7</c:v>
                </c:pt>
                <c:pt idx="68">
                  <c:v>11.8</c:v>
                </c:pt>
                <c:pt idx="69">
                  <c:v>11.9</c:v>
                </c:pt>
                <c:pt idx="70">
                  <c:v>12</c:v>
                </c:pt>
                <c:pt idx="71">
                  <c:v>12.1</c:v>
                </c:pt>
                <c:pt idx="72">
                  <c:v>12.2</c:v>
                </c:pt>
                <c:pt idx="73">
                  <c:v>12.3</c:v>
                </c:pt>
                <c:pt idx="74">
                  <c:v>12.4</c:v>
                </c:pt>
                <c:pt idx="75">
                  <c:v>12.5</c:v>
                </c:pt>
                <c:pt idx="76">
                  <c:v>12.6</c:v>
                </c:pt>
                <c:pt idx="77">
                  <c:v>12.7</c:v>
                </c:pt>
                <c:pt idx="78">
                  <c:v>12.8</c:v>
                </c:pt>
                <c:pt idx="79">
                  <c:v>12.9</c:v>
                </c:pt>
                <c:pt idx="80">
                  <c:v>13</c:v>
                </c:pt>
                <c:pt idx="81">
                  <c:v>13.1</c:v>
                </c:pt>
                <c:pt idx="82">
                  <c:v>13.2</c:v>
                </c:pt>
                <c:pt idx="83">
                  <c:v>13.3</c:v>
                </c:pt>
                <c:pt idx="84">
                  <c:v>13.4</c:v>
                </c:pt>
                <c:pt idx="85">
                  <c:v>13.5</c:v>
                </c:pt>
                <c:pt idx="86">
                  <c:v>13.6</c:v>
                </c:pt>
                <c:pt idx="87">
                  <c:v>13.7</c:v>
                </c:pt>
                <c:pt idx="88">
                  <c:v>13.8</c:v>
                </c:pt>
                <c:pt idx="89">
                  <c:v>13.9</c:v>
                </c:pt>
                <c:pt idx="90">
                  <c:v>14</c:v>
                </c:pt>
                <c:pt idx="91">
                  <c:v>14.1</c:v>
                </c:pt>
                <c:pt idx="92">
                  <c:v>14.2</c:v>
                </c:pt>
                <c:pt idx="93">
                  <c:v>14.3</c:v>
                </c:pt>
                <c:pt idx="94">
                  <c:v>14.4</c:v>
                </c:pt>
                <c:pt idx="95">
                  <c:v>14.5</c:v>
                </c:pt>
                <c:pt idx="96">
                  <c:v>14.6</c:v>
                </c:pt>
                <c:pt idx="97">
                  <c:v>14.7</c:v>
                </c:pt>
                <c:pt idx="98">
                  <c:v>14.8</c:v>
                </c:pt>
                <c:pt idx="99">
                  <c:v>14.9</c:v>
                </c:pt>
                <c:pt idx="100">
                  <c:v>15</c:v>
                </c:pt>
                <c:pt idx="101">
                  <c:v>15.1</c:v>
                </c:pt>
                <c:pt idx="102">
                  <c:v>15.2</c:v>
                </c:pt>
                <c:pt idx="103">
                  <c:v>15.3</c:v>
                </c:pt>
                <c:pt idx="104">
                  <c:v>15.4</c:v>
                </c:pt>
                <c:pt idx="105">
                  <c:v>15.5</c:v>
                </c:pt>
                <c:pt idx="106">
                  <c:v>15.6</c:v>
                </c:pt>
                <c:pt idx="107">
                  <c:v>15.7</c:v>
                </c:pt>
                <c:pt idx="108">
                  <c:v>15.8</c:v>
                </c:pt>
                <c:pt idx="109">
                  <c:v>15.9</c:v>
                </c:pt>
                <c:pt idx="110">
                  <c:v>16</c:v>
                </c:pt>
                <c:pt idx="111">
                  <c:v>16.100000000000001</c:v>
                </c:pt>
                <c:pt idx="112">
                  <c:v>16.2</c:v>
                </c:pt>
                <c:pt idx="113">
                  <c:v>16.3</c:v>
                </c:pt>
                <c:pt idx="114">
                  <c:v>16.399999999999999</c:v>
                </c:pt>
                <c:pt idx="115">
                  <c:v>16.5</c:v>
                </c:pt>
                <c:pt idx="116">
                  <c:v>16.600000000000001</c:v>
                </c:pt>
                <c:pt idx="117">
                  <c:v>16.7</c:v>
                </c:pt>
                <c:pt idx="118">
                  <c:v>16.8</c:v>
                </c:pt>
                <c:pt idx="119">
                  <c:v>16.899999999999999</c:v>
                </c:pt>
                <c:pt idx="120">
                  <c:v>17</c:v>
                </c:pt>
                <c:pt idx="121">
                  <c:v>17.100000000000001</c:v>
                </c:pt>
                <c:pt idx="122">
                  <c:v>17.2</c:v>
                </c:pt>
                <c:pt idx="123">
                  <c:v>17.3</c:v>
                </c:pt>
                <c:pt idx="124">
                  <c:v>17.399999999999999</c:v>
                </c:pt>
                <c:pt idx="125">
                  <c:v>17.5</c:v>
                </c:pt>
                <c:pt idx="126">
                  <c:v>17.600000000000001</c:v>
                </c:pt>
                <c:pt idx="127">
                  <c:v>17.7</c:v>
                </c:pt>
                <c:pt idx="128">
                  <c:v>17.8</c:v>
                </c:pt>
                <c:pt idx="129">
                  <c:v>17.899999999999999</c:v>
                </c:pt>
                <c:pt idx="130">
                  <c:v>18</c:v>
                </c:pt>
                <c:pt idx="131">
                  <c:v>18.100000000000001</c:v>
                </c:pt>
                <c:pt idx="132">
                  <c:v>18.2</c:v>
                </c:pt>
                <c:pt idx="133">
                  <c:v>18.3</c:v>
                </c:pt>
                <c:pt idx="134">
                  <c:v>18.399999999999999</c:v>
                </c:pt>
                <c:pt idx="135">
                  <c:v>18.5</c:v>
                </c:pt>
                <c:pt idx="136">
                  <c:v>18.600000000000001</c:v>
                </c:pt>
                <c:pt idx="137">
                  <c:v>18.7</c:v>
                </c:pt>
                <c:pt idx="138">
                  <c:v>18.8</c:v>
                </c:pt>
                <c:pt idx="139">
                  <c:v>18.899999999999999</c:v>
                </c:pt>
                <c:pt idx="140">
                  <c:v>19</c:v>
                </c:pt>
                <c:pt idx="141">
                  <c:v>19.100000000000001</c:v>
                </c:pt>
                <c:pt idx="142">
                  <c:v>19.2</c:v>
                </c:pt>
                <c:pt idx="143">
                  <c:v>19.3</c:v>
                </c:pt>
                <c:pt idx="144">
                  <c:v>19.399999999999999</c:v>
                </c:pt>
                <c:pt idx="145">
                  <c:v>19.5</c:v>
                </c:pt>
                <c:pt idx="146">
                  <c:v>19.600000000000001</c:v>
                </c:pt>
                <c:pt idx="147">
                  <c:v>19.7</c:v>
                </c:pt>
                <c:pt idx="148">
                  <c:v>19.8</c:v>
                </c:pt>
                <c:pt idx="149">
                  <c:v>19.899999999999999</c:v>
                </c:pt>
                <c:pt idx="150">
                  <c:v>20</c:v>
                </c:pt>
                <c:pt idx="151">
                  <c:v>20.100000000000001</c:v>
                </c:pt>
                <c:pt idx="152">
                  <c:v>20.2</c:v>
                </c:pt>
                <c:pt idx="153">
                  <c:v>20.3</c:v>
                </c:pt>
                <c:pt idx="154">
                  <c:v>20.399999999999999</c:v>
                </c:pt>
                <c:pt idx="155">
                  <c:v>20.5</c:v>
                </c:pt>
                <c:pt idx="156">
                  <c:v>20.6</c:v>
                </c:pt>
                <c:pt idx="157">
                  <c:v>20.7</c:v>
                </c:pt>
                <c:pt idx="158">
                  <c:v>20.8</c:v>
                </c:pt>
                <c:pt idx="159">
                  <c:v>20.9</c:v>
                </c:pt>
                <c:pt idx="160">
                  <c:v>21</c:v>
                </c:pt>
                <c:pt idx="161">
                  <c:v>21.1</c:v>
                </c:pt>
                <c:pt idx="162">
                  <c:v>21.2</c:v>
                </c:pt>
                <c:pt idx="163">
                  <c:v>21.3</c:v>
                </c:pt>
                <c:pt idx="164">
                  <c:v>21.4</c:v>
                </c:pt>
                <c:pt idx="165">
                  <c:v>21.5</c:v>
                </c:pt>
                <c:pt idx="166">
                  <c:v>21.6</c:v>
                </c:pt>
                <c:pt idx="167">
                  <c:v>21.7</c:v>
                </c:pt>
                <c:pt idx="168">
                  <c:v>21.8</c:v>
                </c:pt>
                <c:pt idx="169">
                  <c:v>21.9</c:v>
                </c:pt>
                <c:pt idx="170">
                  <c:v>22</c:v>
                </c:pt>
                <c:pt idx="171">
                  <c:v>22.1</c:v>
                </c:pt>
                <c:pt idx="172">
                  <c:v>22.2</c:v>
                </c:pt>
                <c:pt idx="173">
                  <c:v>22.3</c:v>
                </c:pt>
                <c:pt idx="174">
                  <c:v>22.4</c:v>
                </c:pt>
                <c:pt idx="175">
                  <c:v>22.5</c:v>
                </c:pt>
                <c:pt idx="176">
                  <c:v>22.6</c:v>
                </c:pt>
                <c:pt idx="177">
                  <c:v>22.7</c:v>
                </c:pt>
                <c:pt idx="178">
                  <c:v>22.8</c:v>
                </c:pt>
                <c:pt idx="179">
                  <c:v>22.9</c:v>
                </c:pt>
                <c:pt idx="180">
                  <c:v>23</c:v>
                </c:pt>
                <c:pt idx="181">
                  <c:v>23.1</c:v>
                </c:pt>
                <c:pt idx="182">
                  <c:v>23.2</c:v>
                </c:pt>
                <c:pt idx="183">
                  <c:v>23.3</c:v>
                </c:pt>
                <c:pt idx="184">
                  <c:v>23.4</c:v>
                </c:pt>
                <c:pt idx="185">
                  <c:v>23.5</c:v>
                </c:pt>
                <c:pt idx="186">
                  <c:v>23.6</c:v>
                </c:pt>
                <c:pt idx="187">
                  <c:v>23.7</c:v>
                </c:pt>
                <c:pt idx="188">
                  <c:v>23.8</c:v>
                </c:pt>
                <c:pt idx="189">
                  <c:v>23.9</c:v>
                </c:pt>
                <c:pt idx="190">
                  <c:v>24</c:v>
                </c:pt>
                <c:pt idx="191">
                  <c:v>24.1</c:v>
                </c:pt>
                <c:pt idx="192">
                  <c:v>24.2</c:v>
                </c:pt>
                <c:pt idx="193">
                  <c:v>24.3</c:v>
                </c:pt>
                <c:pt idx="194">
                  <c:v>24.4</c:v>
                </c:pt>
                <c:pt idx="195">
                  <c:v>24.5</c:v>
                </c:pt>
                <c:pt idx="196">
                  <c:v>24.6</c:v>
                </c:pt>
                <c:pt idx="197">
                  <c:v>24.7</c:v>
                </c:pt>
                <c:pt idx="198">
                  <c:v>24.8</c:v>
                </c:pt>
                <c:pt idx="199">
                  <c:v>24.9</c:v>
                </c:pt>
                <c:pt idx="200">
                  <c:v>25</c:v>
                </c:pt>
                <c:pt idx="201">
                  <c:v>25.1</c:v>
                </c:pt>
                <c:pt idx="202">
                  <c:v>25.2</c:v>
                </c:pt>
                <c:pt idx="203">
                  <c:v>25.3</c:v>
                </c:pt>
                <c:pt idx="204">
                  <c:v>25.4</c:v>
                </c:pt>
                <c:pt idx="205">
                  <c:v>25.5</c:v>
                </c:pt>
                <c:pt idx="206">
                  <c:v>25.6</c:v>
                </c:pt>
                <c:pt idx="207">
                  <c:v>25.7</c:v>
                </c:pt>
                <c:pt idx="208">
                  <c:v>25.8</c:v>
                </c:pt>
                <c:pt idx="209">
                  <c:v>25.9</c:v>
                </c:pt>
                <c:pt idx="210">
                  <c:v>26</c:v>
                </c:pt>
                <c:pt idx="211">
                  <c:v>26.1</c:v>
                </c:pt>
                <c:pt idx="212">
                  <c:v>26.2</c:v>
                </c:pt>
                <c:pt idx="213">
                  <c:v>26.3</c:v>
                </c:pt>
                <c:pt idx="214">
                  <c:v>26.4</c:v>
                </c:pt>
                <c:pt idx="215">
                  <c:v>26.5</c:v>
                </c:pt>
                <c:pt idx="216">
                  <c:v>26.6</c:v>
                </c:pt>
                <c:pt idx="217">
                  <c:v>26.7</c:v>
                </c:pt>
                <c:pt idx="218">
                  <c:v>26.8</c:v>
                </c:pt>
                <c:pt idx="219">
                  <c:v>26.9</c:v>
                </c:pt>
                <c:pt idx="220">
                  <c:v>27</c:v>
                </c:pt>
                <c:pt idx="221">
                  <c:v>27.1</c:v>
                </c:pt>
                <c:pt idx="222">
                  <c:v>27.2</c:v>
                </c:pt>
                <c:pt idx="223">
                  <c:v>27.3</c:v>
                </c:pt>
                <c:pt idx="224">
                  <c:v>27.4</c:v>
                </c:pt>
                <c:pt idx="225">
                  <c:v>27.5</c:v>
                </c:pt>
                <c:pt idx="226">
                  <c:v>27.6</c:v>
                </c:pt>
                <c:pt idx="227">
                  <c:v>27.7</c:v>
                </c:pt>
                <c:pt idx="228">
                  <c:v>27.8</c:v>
                </c:pt>
                <c:pt idx="229">
                  <c:v>27.9</c:v>
                </c:pt>
                <c:pt idx="230">
                  <c:v>28</c:v>
                </c:pt>
                <c:pt idx="231">
                  <c:v>28.1</c:v>
                </c:pt>
                <c:pt idx="232">
                  <c:v>28.2</c:v>
                </c:pt>
                <c:pt idx="233">
                  <c:v>28.3</c:v>
                </c:pt>
                <c:pt idx="234">
                  <c:v>28.4</c:v>
                </c:pt>
                <c:pt idx="235">
                  <c:v>28.5</c:v>
                </c:pt>
                <c:pt idx="236">
                  <c:v>28.6</c:v>
                </c:pt>
                <c:pt idx="237">
                  <c:v>28.7</c:v>
                </c:pt>
                <c:pt idx="238">
                  <c:v>28.8</c:v>
                </c:pt>
                <c:pt idx="239">
                  <c:v>28.9</c:v>
                </c:pt>
                <c:pt idx="240">
                  <c:v>29</c:v>
                </c:pt>
                <c:pt idx="241">
                  <c:v>29.1</c:v>
                </c:pt>
                <c:pt idx="242">
                  <c:v>29.2</c:v>
                </c:pt>
                <c:pt idx="243">
                  <c:v>29.3</c:v>
                </c:pt>
                <c:pt idx="244">
                  <c:v>29.4</c:v>
                </c:pt>
                <c:pt idx="245">
                  <c:v>29.5</c:v>
                </c:pt>
                <c:pt idx="246">
                  <c:v>29.6</c:v>
                </c:pt>
                <c:pt idx="247">
                  <c:v>29.7</c:v>
                </c:pt>
                <c:pt idx="248">
                  <c:v>29.8</c:v>
                </c:pt>
                <c:pt idx="249">
                  <c:v>29.9</c:v>
                </c:pt>
                <c:pt idx="250">
                  <c:v>30</c:v>
                </c:pt>
                <c:pt idx="251">
                  <c:v>30.1</c:v>
                </c:pt>
                <c:pt idx="252">
                  <c:v>30.2</c:v>
                </c:pt>
                <c:pt idx="253">
                  <c:v>30.3</c:v>
                </c:pt>
                <c:pt idx="254">
                  <c:v>30.4</c:v>
                </c:pt>
                <c:pt idx="255">
                  <c:v>30.5</c:v>
                </c:pt>
                <c:pt idx="256">
                  <c:v>30.6</c:v>
                </c:pt>
                <c:pt idx="257">
                  <c:v>30.7</c:v>
                </c:pt>
                <c:pt idx="258">
                  <c:v>30.8</c:v>
                </c:pt>
                <c:pt idx="259">
                  <c:v>30.9</c:v>
                </c:pt>
                <c:pt idx="260">
                  <c:v>31</c:v>
                </c:pt>
                <c:pt idx="261">
                  <c:v>31.1</c:v>
                </c:pt>
                <c:pt idx="262">
                  <c:v>31.2</c:v>
                </c:pt>
                <c:pt idx="263">
                  <c:v>31.3</c:v>
                </c:pt>
                <c:pt idx="264">
                  <c:v>31.4</c:v>
                </c:pt>
                <c:pt idx="265">
                  <c:v>31.5</c:v>
                </c:pt>
                <c:pt idx="266">
                  <c:v>31.6</c:v>
                </c:pt>
                <c:pt idx="267">
                  <c:v>31.7</c:v>
                </c:pt>
                <c:pt idx="268">
                  <c:v>31.8</c:v>
                </c:pt>
                <c:pt idx="269">
                  <c:v>31.9</c:v>
                </c:pt>
                <c:pt idx="270">
                  <c:v>32</c:v>
                </c:pt>
                <c:pt idx="271">
                  <c:v>32.1</c:v>
                </c:pt>
                <c:pt idx="272">
                  <c:v>32.200000000000003</c:v>
                </c:pt>
                <c:pt idx="273">
                  <c:v>32.300000000000004</c:v>
                </c:pt>
                <c:pt idx="274">
                  <c:v>32.4</c:v>
                </c:pt>
                <c:pt idx="275">
                  <c:v>32.5</c:v>
                </c:pt>
                <c:pt idx="276">
                  <c:v>32.6</c:v>
                </c:pt>
                <c:pt idx="277">
                  <c:v>32.700000000000003</c:v>
                </c:pt>
                <c:pt idx="278">
                  <c:v>32.800000000000004</c:v>
                </c:pt>
                <c:pt idx="279">
                  <c:v>32.9</c:v>
                </c:pt>
                <c:pt idx="280">
                  <c:v>33</c:v>
                </c:pt>
                <c:pt idx="281">
                  <c:v>33.1</c:v>
                </c:pt>
                <c:pt idx="282">
                  <c:v>33.200000000000003</c:v>
                </c:pt>
                <c:pt idx="283">
                  <c:v>33.300000000000004</c:v>
                </c:pt>
                <c:pt idx="284">
                  <c:v>33.4</c:v>
                </c:pt>
                <c:pt idx="285">
                  <c:v>33.5</c:v>
                </c:pt>
                <c:pt idx="286">
                  <c:v>33.6</c:v>
                </c:pt>
                <c:pt idx="287">
                  <c:v>33.700000000000003</c:v>
                </c:pt>
                <c:pt idx="288">
                  <c:v>33.800000000000004</c:v>
                </c:pt>
                <c:pt idx="289">
                  <c:v>33.9</c:v>
                </c:pt>
                <c:pt idx="290">
                  <c:v>34</c:v>
                </c:pt>
                <c:pt idx="291">
                  <c:v>34.1</c:v>
                </c:pt>
                <c:pt idx="292">
                  <c:v>34.200000000000003</c:v>
                </c:pt>
                <c:pt idx="293">
                  <c:v>34.300000000000004</c:v>
                </c:pt>
                <c:pt idx="294">
                  <c:v>34.4</c:v>
                </c:pt>
                <c:pt idx="295">
                  <c:v>34.5</c:v>
                </c:pt>
                <c:pt idx="296">
                  <c:v>34.6</c:v>
                </c:pt>
                <c:pt idx="297">
                  <c:v>34.700000000000003</c:v>
                </c:pt>
                <c:pt idx="298">
                  <c:v>34.800000000000004</c:v>
                </c:pt>
                <c:pt idx="299">
                  <c:v>34.9</c:v>
                </c:pt>
                <c:pt idx="300">
                  <c:v>35</c:v>
                </c:pt>
                <c:pt idx="301">
                  <c:v>35.1</c:v>
                </c:pt>
                <c:pt idx="302">
                  <c:v>35.200000000000003</c:v>
                </c:pt>
                <c:pt idx="303">
                  <c:v>35.300000000000004</c:v>
                </c:pt>
                <c:pt idx="304">
                  <c:v>35.4</c:v>
                </c:pt>
                <c:pt idx="305">
                  <c:v>35.5</c:v>
                </c:pt>
                <c:pt idx="306">
                  <c:v>35.6</c:v>
                </c:pt>
                <c:pt idx="307">
                  <c:v>35.700000000000003</c:v>
                </c:pt>
                <c:pt idx="308">
                  <c:v>35.800000000000004</c:v>
                </c:pt>
                <c:pt idx="309">
                  <c:v>35.9</c:v>
                </c:pt>
                <c:pt idx="310">
                  <c:v>36</c:v>
                </c:pt>
                <c:pt idx="311">
                  <c:v>36.1</c:v>
                </c:pt>
                <c:pt idx="312">
                  <c:v>36.200000000000003</c:v>
                </c:pt>
                <c:pt idx="313">
                  <c:v>36.300000000000004</c:v>
                </c:pt>
                <c:pt idx="314">
                  <c:v>36.4</c:v>
                </c:pt>
                <c:pt idx="315">
                  <c:v>36.5</c:v>
                </c:pt>
                <c:pt idx="316">
                  <c:v>36.6</c:v>
                </c:pt>
                <c:pt idx="317">
                  <c:v>36.700000000000003</c:v>
                </c:pt>
                <c:pt idx="318">
                  <c:v>36.800000000000004</c:v>
                </c:pt>
                <c:pt idx="319">
                  <c:v>36.9</c:v>
                </c:pt>
                <c:pt idx="320">
                  <c:v>37</c:v>
                </c:pt>
                <c:pt idx="321">
                  <c:v>37.1</c:v>
                </c:pt>
                <c:pt idx="322">
                  <c:v>37.200000000000003</c:v>
                </c:pt>
                <c:pt idx="323">
                  <c:v>37.300000000000004</c:v>
                </c:pt>
                <c:pt idx="324">
                  <c:v>37.4</c:v>
                </c:pt>
                <c:pt idx="325">
                  <c:v>37.5</c:v>
                </c:pt>
                <c:pt idx="326">
                  <c:v>37.6</c:v>
                </c:pt>
                <c:pt idx="327">
                  <c:v>37.700000000000003</c:v>
                </c:pt>
                <c:pt idx="328">
                  <c:v>37.800000000000004</c:v>
                </c:pt>
                <c:pt idx="329">
                  <c:v>37.9</c:v>
                </c:pt>
                <c:pt idx="330">
                  <c:v>38</c:v>
                </c:pt>
                <c:pt idx="331">
                  <c:v>38.1</c:v>
                </c:pt>
                <c:pt idx="332">
                  <c:v>38.200000000000003</c:v>
                </c:pt>
                <c:pt idx="333">
                  <c:v>38.300000000000004</c:v>
                </c:pt>
                <c:pt idx="334">
                  <c:v>38.4</c:v>
                </c:pt>
                <c:pt idx="335">
                  <c:v>38.5</c:v>
                </c:pt>
                <c:pt idx="336">
                  <c:v>38.6</c:v>
                </c:pt>
                <c:pt idx="337">
                  <c:v>38.700000000000003</c:v>
                </c:pt>
                <c:pt idx="338">
                  <c:v>38.800000000000004</c:v>
                </c:pt>
                <c:pt idx="339">
                  <c:v>38.9</c:v>
                </c:pt>
                <c:pt idx="340">
                  <c:v>39</c:v>
                </c:pt>
                <c:pt idx="341">
                  <c:v>39.1</c:v>
                </c:pt>
                <c:pt idx="342">
                  <c:v>39.200000000000003</c:v>
                </c:pt>
                <c:pt idx="343">
                  <c:v>39.300000000000004</c:v>
                </c:pt>
                <c:pt idx="344">
                  <c:v>39.4</c:v>
                </c:pt>
                <c:pt idx="345">
                  <c:v>39.5</c:v>
                </c:pt>
                <c:pt idx="346">
                  <c:v>39.6</c:v>
                </c:pt>
                <c:pt idx="347">
                  <c:v>39.700000000000003</c:v>
                </c:pt>
                <c:pt idx="348">
                  <c:v>39.800000000000004</c:v>
                </c:pt>
                <c:pt idx="349">
                  <c:v>39.9</c:v>
                </c:pt>
                <c:pt idx="350">
                  <c:v>40</c:v>
                </c:pt>
                <c:pt idx="351">
                  <c:v>40.1</c:v>
                </c:pt>
                <c:pt idx="352">
                  <c:v>40.200000000000003</c:v>
                </c:pt>
                <c:pt idx="353">
                  <c:v>40.300000000000004</c:v>
                </c:pt>
                <c:pt idx="354">
                  <c:v>40.4</c:v>
                </c:pt>
                <c:pt idx="355">
                  <c:v>40.5</c:v>
                </c:pt>
                <c:pt idx="356">
                  <c:v>40.6</c:v>
                </c:pt>
                <c:pt idx="357">
                  <c:v>40.700000000000003</c:v>
                </c:pt>
                <c:pt idx="358">
                  <c:v>40.800000000000004</c:v>
                </c:pt>
                <c:pt idx="359">
                  <c:v>40.9</c:v>
                </c:pt>
                <c:pt idx="360">
                  <c:v>41</c:v>
                </c:pt>
                <c:pt idx="361">
                  <c:v>41.1</c:v>
                </c:pt>
                <c:pt idx="362">
                  <c:v>41.2</c:v>
                </c:pt>
                <c:pt idx="363">
                  <c:v>41.3</c:v>
                </c:pt>
                <c:pt idx="364">
                  <c:v>41.4</c:v>
                </c:pt>
                <c:pt idx="365">
                  <c:v>41.5</c:v>
                </c:pt>
                <c:pt idx="366">
                  <c:v>41.6</c:v>
                </c:pt>
                <c:pt idx="367">
                  <c:v>41.7</c:v>
                </c:pt>
                <c:pt idx="368">
                  <c:v>41.8</c:v>
                </c:pt>
                <c:pt idx="369">
                  <c:v>41.9</c:v>
                </c:pt>
                <c:pt idx="370">
                  <c:v>42</c:v>
                </c:pt>
                <c:pt idx="371">
                  <c:v>42.1</c:v>
                </c:pt>
                <c:pt idx="372">
                  <c:v>42.2</c:v>
                </c:pt>
                <c:pt idx="373">
                  <c:v>42.3</c:v>
                </c:pt>
                <c:pt idx="374">
                  <c:v>42.4</c:v>
                </c:pt>
                <c:pt idx="375">
                  <c:v>42.5</c:v>
                </c:pt>
                <c:pt idx="376">
                  <c:v>42.6</c:v>
                </c:pt>
                <c:pt idx="377">
                  <c:v>42.7</c:v>
                </c:pt>
                <c:pt idx="378">
                  <c:v>42.8</c:v>
                </c:pt>
                <c:pt idx="379">
                  <c:v>42.9</c:v>
                </c:pt>
                <c:pt idx="380">
                  <c:v>43</c:v>
                </c:pt>
                <c:pt idx="381">
                  <c:v>43.1</c:v>
                </c:pt>
                <c:pt idx="382">
                  <c:v>43.2</c:v>
                </c:pt>
                <c:pt idx="383">
                  <c:v>43.3</c:v>
                </c:pt>
                <c:pt idx="384">
                  <c:v>43.4</c:v>
                </c:pt>
                <c:pt idx="385">
                  <c:v>43.5</c:v>
                </c:pt>
                <c:pt idx="386">
                  <c:v>43.6</c:v>
                </c:pt>
                <c:pt idx="387">
                  <c:v>43.7</c:v>
                </c:pt>
                <c:pt idx="388">
                  <c:v>43.8</c:v>
                </c:pt>
                <c:pt idx="389">
                  <c:v>43.9</c:v>
                </c:pt>
                <c:pt idx="390">
                  <c:v>44</c:v>
                </c:pt>
                <c:pt idx="391">
                  <c:v>44.1</c:v>
                </c:pt>
                <c:pt idx="392">
                  <c:v>44.2</c:v>
                </c:pt>
                <c:pt idx="393">
                  <c:v>44.3</c:v>
                </c:pt>
                <c:pt idx="394">
                  <c:v>44.4</c:v>
                </c:pt>
                <c:pt idx="395">
                  <c:v>44.5</c:v>
                </c:pt>
                <c:pt idx="396">
                  <c:v>44.6</c:v>
                </c:pt>
                <c:pt idx="397">
                  <c:v>44.7</c:v>
                </c:pt>
                <c:pt idx="398">
                  <c:v>44.8</c:v>
                </c:pt>
                <c:pt idx="399">
                  <c:v>44.9</c:v>
                </c:pt>
                <c:pt idx="400">
                  <c:v>45</c:v>
                </c:pt>
                <c:pt idx="401">
                  <c:v>45.1</c:v>
                </c:pt>
                <c:pt idx="402">
                  <c:v>45.2</c:v>
                </c:pt>
                <c:pt idx="403">
                  <c:v>45.3</c:v>
                </c:pt>
                <c:pt idx="404">
                  <c:v>45.4</c:v>
                </c:pt>
                <c:pt idx="405">
                  <c:v>45.5</c:v>
                </c:pt>
                <c:pt idx="406">
                  <c:v>45.6</c:v>
                </c:pt>
                <c:pt idx="407">
                  <c:v>45.7</c:v>
                </c:pt>
                <c:pt idx="408">
                  <c:v>45.8</c:v>
                </c:pt>
                <c:pt idx="409">
                  <c:v>45.9</c:v>
                </c:pt>
                <c:pt idx="410">
                  <c:v>46</c:v>
                </c:pt>
                <c:pt idx="411">
                  <c:v>46.1</c:v>
                </c:pt>
                <c:pt idx="412">
                  <c:v>46.2</c:v>
                </c:pt>
                <c:pt idx="413">
                  <c:v>46.3</c:v>
                </c:pt>
                <c:pt idx="414">
                  <c:v>46.4</c:v>
                </c:pt>
                <c:pt idx="415">
                  <c:v>46.5</c:v>
                </c:pt>
                <c:pt idx="416">
                  <c:v>46.6</c:v>
                </c:pt>
                <c:pt idx="417">
                  <c:v>46.7</c:v>
                </c:pt>
                <c:pt idx="418">
                  <c:v>46.8</c:v>
                </c:pt>
                <c:pt idx="419">
                  <c:v>46.9</c:v>
                </c:pt>
                <c:pt idx="420">
                  <c:v>47</c:v>
                </c:pt>
                <c:pt idx="421">
                  <c:v>47.1</c:v>
                </c:pt>
                <c:pt idx="422">
                  <c:v>47.2</c:v>
                </c:pt>
                <c:pt idx="423">
                  <c:v>47.3</c:v>
                </c:pt>
                <c:pt idx="424">
                  <c:v>47.4</c:v>
                </c:pt>
                <c:pt idx="425">
                  <c:v>47.5</c:v>
                </c:pt>
                <c:pt idx="426">
                  <c:v>47.6</c:v>
                </c:pt>
                <c:pt idx="427">
                  <c:v>47.7</c:v>
                </c:pt>
                <c:pt idx="428">
                  <c:v>47.8</c:v>
                </c:pt>
                <c:pt idx="429">
                  <c:v>47.9</c:v>
                </c:pt>
                <c:pt idx="430">
                  <c:v>48</c:v>
                </c:pt>
                <c:pt idx="431">
                  <c:v>48.1</c:v>
                </c:pt>
                <c:pt idx="432">
                  <c:v>48.2</c:v>
                </c:pt>
                <c:pt idx="433">
                  <c:v>48.3</c:v>
                </c:pt>
                <c:pt idx="434">
                  <c:v>48.4</c:v>
                </c:pt>
                <c:pt idx="435">
                  <c:v>48.5</c:v>
                </c:pt>
                <c:pt idx="436">
                  <c:v>48.6</c:v>
                </c:pt>
                <c:pt idx="437">
                  <c:v>48.7</c:v>
                </c:pt>
                <c:pt idx="438">
                  <c:v>48.8</c:v>
                </c:pt>
                <c:pt idx="439">
                  <c:v>48.9</c:v>
                </c:pt>
                <c:pt idx="440">
                  <c:v>49</c:v>
                </c:pt>
                <c:pt idx="441">
                  <c:v>49.1</c:v>
                </c:pt>
                <c:pt idx="442">
                  <c:v>49.2</c:v>
                </c:pt>
                <c:pt idx="443">
                  <c:v>49.3</c:v>
                </c:pt>
                <c:pt idx="444">
                  <c:v>49.4</c:v>
                </c:pt>
                <c:pt idx="445">
                  <c:v>49.5</c:v>
                </c:pt>
                <c:pt idx="446">
                  <c:v>49.6</c:v>
                </c:pt>
                <c:pt idx="447">
                  <c:v>49.7</c:v>
                </c:pt>
                <c:pt idx="448">
                  <c:v>49.8</c:v>
                </c:pt>
                <c:pt idx="449">
                  <c:v>49.9</c:v>
                </c:pt>
                <c:pt idx="450">
                  <c:v>50</c:v>
                </c:pt>
                <c:pt idx="452">
                  <c:v>70</c:v>
                </c:pt>
                <c:pt idx="453">
                  <c:v>70.099999999999994</c:v>
                </c:pt>
                <c:pt idx="454">
                  <c:v>70.2</c:v>
                </c:pt>
                <c:pt idx="455">
                  <c:v>70.3</c:v>
                </c:pt>
                <c:pt idx="456">
                  <c:v>70.400000000000006</c:v>
                </c:pt>
                <c:pt idx="457">
                  <c:v>70.5</c:v>
                </c:pt>
                <c:pt idx="458">
                  <c:v>70.599999999999994</c:v>
                </c:pt>
                <c:pt idx="459">
                  <c:v>70.7</c:v>
                </c:pt>
                <c:pt idx="460">
                  <c:v>70.8</c:v>
                </c:pt>
                <c:pt idx="461">
                  <c:v>70.900000000000006</c:v>
                </c:pt>
                <c:pt idx="462">
                  <c:v>71</c:v>
                </c:pt>
                <c:pt idx="463">
                  <c:v>71.099999999999994</c:v>
                </c:pt>
                <c:pt idx="464">
                  <c:v>71.2</c:v>
                </c:pt>
                <c:pt idx="465">
                  <c:v>71.3</c:v>
                </c:pt>
                <c:pt idx="466">
                  <c:v>71.400000000000006</c:v>
                </c:pt>
                <c:pt idx="467">
                  <c:v>71.5</c:v>
                </c:pt>
                <c:pt idx="468">
                  <c:v>71.599999999999994</c:v>
                </c:pt>
                <c:pt idx="469">
                  <c:v>71.7</c:v>
                </c:pt>
                <c:pt idx="470">
                  <c:v>71.8</c:v>
                </c:pt>
                <c:pt idx="471">
                  <c:v>71.900000000000006</c:v>
                </c:pt>
                <c:pt idx="472">
                  <c:v>72</c:v>
                </c:pt>
                <c:pt idx="473">
                  <c:v>72.099999999999994</c:v>
                </c:pt>
                <c:pt idx="474">
                  <c:v>72.2</c:v>
                </c:pt>
                <c:pt idx="475">
                  <c:v>72.3</c:v>
                </c:pt>
                <c:pt idx="476">
                  <c:v>72.400000000000006</c:v>
                </c:pt>
                <c:pt idx="477">
                  <c:v>72.5</c:v>
                </c:pt>
                <c:pt idx="478">
                  <c:v>72.599999999999994</c:v>
                </c:pt>
                <c:pt idx="479">
                  <c:v>72.7</c:v>
                </c:pt>
                <c:pt idx="480">
                  <c:v>72.8</c:v>
                </c:pt>
                <c:pt idx="481">
                  <c:v>72.900000000000006</c:v>
                </c:pt>
                <c:pt idx="482">
                  <c:v>73</c:v>
                </c:pt>
                <c:pt idx="483">
                  <c:v>73.099999999999994</c:v>
                </c:pt>
                <c:pt idx="484">
                  <c:v>73.2</c:v>
                </c:pt>
                <c:pt idx="485">
                  <c:v>73.3</c:v>
                </c:pt>
                <c:pt idx="486">
                  <c:v>73.400000000000006</c:v>
                </c:pt>
                <c:pt idx="487">
                  <c:v>73.5</c:v>
                </c:pt>
                <c:pt idx="488">
                  <c:v>73.599999999999994</c:v>
                </c:pt>
                <c:pt idx="489">
                  <c:v>73.7</c:v>
                </c:pt>
                <c:pt idx="490">
                  <c:v>73.8</c:v>
                </c:pt>
                <c:pt idx="491">
                  <c:v>73.900000000000006</c:v>
                </c:pt>
                <c:pt idx="492">
                  <c:v>74</c:v>
                </c:pt>
                <c:pt idx="493">
                  <c:v>74.099999999999994</c:v>
                </c:pt>
                <c:pt idx="494">
                  <c:v>74.2</c:v>
                </c:pt>
                <c:pt idx="495">
                  <c:v>74.3</c:v>
                </c:pt>
                <c:pt idx="496">
                  <c:v>74.400000000000006</c:v>
                </c:pt>
                <c:pt idx="497">
                  <c:v>74.5</c:v>
                </c:pt>
                <c:pt idx="498">
                  <c:v>74.599999999999994</c:v>
                </c:pt>
                <c:pt idx="499">
                  <c:v>74.7</c:v>
                </c:pt>
                <c:pt idx="500">
                  <c:v>74.8</c:v>
                </c:pt>
                <c:pt idx="501">
                  <c:v>74.900000000000006</c:v>
                </c:pt>
                <c:pt idx="502">
                  <c:v>75</c:v>
                </c:pt>
                <c:pt idx="503">
                  <c:v>75.099999999999994</c:v>
                </c:pt>
                <c:pt idx="504">
                  <c:v>75.2</c:v>
                </c:pt>
                <c:pt idx="505">
                  <c:v>75.3</c:v>
                </c:pt>
                <c:pt idx="506">
                  <c:v>75.400000000000006</c:v>
                </c:pt>
                <c:pt idx="507">
                  <c:v>75.5</c:v>
                </c:pt>
                <c:pt idx="508">
                  <c:v>75.599999999999994</c:v>
                </c:pt>
                <c:pt idx="509">
                  <c:v>75.7</c:v>
                </c:pt>
                <c:pt idx="510">
                  <c:v>75.8</c:v>
                </c:pt>
                <c:pt idx="511">
                  <c:v>75.900000000000006</c:v>
                </c:pt>
                <c:pt idx="512">
                  <c:v>76</c:v>
                </c:pt>
                <c:pt idx="513">
                  <c:v>76.099999999999994</c:v>
                </c:pt>
                <c:pt idx="514">
                  <c:v>76.2</c:v>
                </c:pt>
                <c:pt idx="515">
                  <c:v>76.3</c:v>
                </c:pt>
                <c:pt idx="516">
                  <c:v>76.400000000000006</c:v>
                </c:pt>
                <c:pt idx="517">
                  <c:v>76.5</c:v>
                </c:pt>
                <c:pt idx="518">
                  <c:v>76.599999999999994</c:v>
                </c:pt>
                <c:pt idx="519">
                  <c:v>76.7</c:v>
                </c:pt>
                <c:pt idx="520">
                  <c:v>76.8</c:v>
                </c:pt>
                <c:pt idx="521">
                  <c:v>76.900000000000006</c:v>
                </c:pt>
                <c:pt idx="522">
                  <c:v>77</c:v>
                </c:pt>
                <c:pt idx="523">
                  <c:v>77.099999999999994</c:v>
                </c:pt>
                <c:pt idx="524">
                  <c:v>77.2</c:v>
                </c:pt>
                <c:pt idx="525">
                  <c:v>77.3</c:v>
                </c:pt>
                <c:pt idx="526">
                  <c:v>77.400000000000006</c:v>
                </c:pt>
                <c:pt idx="527">
                  <c:v>77.5</c:v>
                </c:pt>
                <c:pt idx="528">
                  <c:v>77.599999999999994</c:v>
                </c:pt>
                <c:pt idx="529">
                  <c:v>77.7</c:v>
                </c:pt>
                <c:pt idx="530">
                  <c:v>77.8</c:v>
                </c:pt>
                <c:pt idx="531">
                  <c:v>77.900000000000006</c:v>
                </c:pt>
                <c:pt idx="532">
                  <c:v>78</c:v>
                </c:pt>
                <c:pt idx="533">
                  <c:v>78.099999999999994</c:v>
                </c:pt>
                <c:pt idx="534">
                  <c:v>78.2</c:v>
                </c:pt>
                <c:pt idx="535">
                  <c:v>78.3</c:v>
                </c:pt>
                <c:pt idx="536">
                  <c:v>78.400000000000006</c:v>
                </c:pt>
                <c:pt idx="537">
                  <c:v>78.5</c:v>
                </c:pt>
                <c:pt idx="538">
                  <c:v>78.599999999999994</c:v>
                </c:pt>
                <c:pt idx="539">
                  <c:v>78.7</c:v>
                </c:pt>
                <c:pt idx="540">
                  <c:v>78.8</c:v>
                </c:pt>
                <c:pt idx="541">
                  <c:v>78.900000000000006</c:v>
                </c:pt>
                <c:pt idx="542">
                  <c:v>79</c:v>
                </c:pt>
                <c:pt idx="543">
                  <c:v>79.099999999999994</c:v>
                </c:pt>
                <c:pt idx="544">
                  <c:v>79.2</c:v>
                </c:pt>
                <c:pt idx="545">
                  <c:v>79.3</c:v>
                </c:pt>
                <c:pt idx="546">
                  <c:v>79.400000000000006</c:v>
                </c:pt>
                <c:pt idx="547">
                  <c:v>79.5</c:v>
                </c:pt>
                <c:pt idx="548">
                  <c:v>79.599999999999994</c:v>
                </c:pt>
                <c:pt idx="549">
                  <c:v>79.7</c:v>
                </c:pt>
                <c:pt idx="550">
                  <c:v>79.8</c:v>
                </c:pt>
                <c:pt idx="551">
                  <c:v>79.900000000000006</c:v>
                </c:pt>
                <c:pt idx="552">
                  <c:v>80</c:v>
                </c:pt>
                <c:pt idx="553">
                  <c:v>80.099999999999994</c:v>
                </c:pt>
                <c:pt idx="554">
                  <c:v>80.2</c:v>
                </c:pt>
                <c:pt idx="555">
                  <c:v>80.3</c:v>
                </c:pt>
                <c:pt idx="556">
                  <c:v>80.400000000000006</c:v>
                </c:pt>
                <c:pt idx="557">
                  <c:v>80.5</c:v>
                </c:pt>
                <c:pt idx="558">
                  <c:v>80.599999999999994</c:v>
                </c:pt>
                <c:pt idx="559">
                  <c:v>80.7</c:v>
                </c:pt>
                <c:pt idx="560">
                  <c:v>80.8</c:v>
                </c:pt>
                <c:pt idx="561">
                  <c:v>80.900000000000006</c:v>
                </c:pt>
                <c:pt idx="562">
                  <c:v>81</c:v>
                </c:pt>
                <c:pt idx="563">
                  <c:v>81.099999999999994</c:v>
                </c:pt>
                <c:pt idx="564">
                  <c:v>81.2</c:v>
                </c:pt>
                <c:pt idx="565">
                  <c:v>81.3</c:v>
                </c:pt>
                <c:pt idx="566">
                  <c:v>81.400000000000006</c:v>
                </c:pt>
                <c:pt idx="567">
                  <c:v>81.5</c:v>
                </c:pt>
                <c:pt idx="568">
                  <c:v>81.599999999999994</c:v>
                </c:pt>
                <c:pt idx="569">
                  <c:v>81.7</c:v>
                </c:pt>
                <c:pt idx="570">
                  <c:v>81.8</c:v>
                </c:pt>
                <c:pt idx="571">
                  <c:v>81.900000000000006</c:v>
                </c:pt>
                <c:pt idx="572">
                  <c:v>82</c:v>
                </c:pt>
                <c:pt idx="573">
                  <c:v>82.1</c:v>
                </c:pt>
                <c:pt idx="574">
                  <c:v>82.2</c:v>
                </c:pt>
                <c:pt idx="575">
                  <c:v>82.3</c:v>
                </c:pt>
                <c:pt idx="576">
                  <c:v>82.4</c:v>
                </c:pt>
                <c:pt idx="577">
                  <c:v>82.5</c:v>
                </c:pt>
                <c:pt idx="578">
                  <c:v>82.6</c:v>
                </c:pt>
                <c:pt idx="579">
                  <c:v>82.7</c:v>
                </c:pt>
                <c:pt idx="580">
                  <c:v>82.8</c:v>
                </c:pt>
                <c:pt idx="581">
                  <c:v>82.9</c:v>
                </c:pt>
                <c:pt idx="582">
                  <c:v>83</c:v>
                </c:pt>
                <c:pt idx="583">
                  <c:v>83.1</c:v>
                </c:pt>
                <c:pt idx="584">
                  <c:v>83.2</c:v>
                </c:pt>
                <c:pt idx="585">
                  <c:v>83.3</c:v>
                </c:pt>
                <c:pt idx="586">
                  <c:v>83.4</c:v>
                </c:pt>
                <c:pt idx="587">
                  <c:v>83.5</c:v>
                </c:pt>
                <c:pt idx="588">
                  <c:v>83.6</c:v>
                </c:pt>
                <c:pt idx="589">
                  <c:v>83.7</c:v>
                </c:pt>
                <c:pt idx="590">
                  <c:v>83.8</c:v>
                </c:pt>
                <c:pt idx="591">
                  <c:v>83.9</c:v>
                </c:pt>
                <c:pt idx="592">
                  <c:v>84</c:v>
                </c:pt>
                <c:pt idx="593">
                  <c:v>84.1</c:v>
                </c:pt>
                <c:pt idx="594">
                  <c:v>84.2</c:v>
                </c:pt>
                <c:pt idx="595">
                  <c:v>84.3</c:v>
                </c:pt>
                <c:pt idx="596">
                  <c:v>84.4</c:v>
                </c:pt>
                <c:pt idx="597">
                  <c:v>84.5</c:v>
                </c:pt>
                <c:pt idx="598">
                  <c:v>84.6</c:v>
                </c:pt>
                <c:pt idx="599">
                  <c:v>84.7</c:v>
                </c:pt>
                <c:pt idx="600">
                  <c:v>84.8</c:v>
                </c:pt>
                <c:pt idx="601">
                  <c:v>84.9</c:v>
                </c:pt>
                <c:pt idx="602">
                  <c:v>85</c:v>
                </c:pt>
                <c:pt idx="603">
                  <c:v>85.1</c:v>
                </c:pt>
                <c:pt idx="604">
                  <c:v>85.2</c:v>
                </c:pt>
                <c:pt idx="605">
                  <c:v>85.3</c:v>
                </c:pt>
                <c:pt idx="606">
                  <c:v>85.4</c:v>
                </c:pt>
                <c:pt idx="607">
                  <c:v>85.5</c:v>
                </c:pt>
                <c:pt idx="608">
                  <c:v>85.6</c:v>
                </c:pt>
                <c:pt idx="609">
                  <c:v>85.7</c:v>
                </c:pt>
                <c:pt idx="610">
                  <c:v>85.8</c:v>
                </c:pt>
                <c:pt idx="611">
                  <c:v>85.9</c:v>
                </c:pt>
                <c:pt idx="612">
                  <c:v>86</c:v>
                </c:pt>
                <c:pt idx="613">
                  <c:v>86.1</c:v>
                </c:pt>
                <c:pt idx="614">
                  <c:v>86.2</c:v>
                </c:pt>
                <c:pt idx="615">
                  <c:v>86.3</c:v>
                </c:pt>
                <c:pt idx="616">
                  <c:v>86.4</c:v>
                </c:pt>
                <c:pt idx="617">
                  <c:v>86.5</c:v>
                </c:pt>
                <c:pt idx="618">
                  <c:v>86.6</c:v>
                </c:pt>
                <c:pt idx="619">
                  <c:v>86.7</c:v>
                </c:pt>
                <c:pt idx="620">
                  <c:v>86.8</c:v>
                </c:pt>
                <c:pt idx="621">
                  <c:v>86.9</c:v>
                </c:pt>
                <c:pt idx="622">
                  <c:v>87</c:v>
                </c:pt>
                <c:pt idx="623">
                  <c:v>87.1</c:v>
                </c:pt>
                <c:pt idx="624">
                  <c:v>87.2</c:v>
                </c:pt>
                <c:pt idx="625">
                  <c:v>87.3</c:v>
                </c:pt>
                <c:pt idx="626">
                  <c:v>87.4</c:v>
                </c:pt>
                <c:pt idx="627">
                  <c:v>87.5</c:v>
                </c:pt>
                <c:pt idx="628">
                  <c:v>87.6</c:v>
                </c:pt>
                <c:pt idx="629">
                  <c:v>87.7</c:v>
                </c:pt>
                <c:pt idx="630">
                  <c:v>87.8</c:v>
                </c:pt>
                <c:pt idx="631">
                  <c:v>87.9</c:v>
                </c:pt>
                <c:pt idx="632">
                  <c:v>88</c:v>
                </c:pt>
                <c:pt idx="633">
                  <c:v>88.1</c:v>
                </c:pt>
                <c:pt idx="634">
                  <c:v>88.2</c:v>
                </c:pt>
                <c:pt idx="635">
                  <c:v>88.3</c:v>
                </c:pt>
                <c:pt idx="636">
                  <c:v>88.4</c:v>
                </c:pt>
                <c:pt idx="637">
                  <c:v>88.5</c:v>
                </c:pt>
                <c:pt idx="638">
                  <c:v>88.6</c:v>
                </c:pt>
                <c:pt idx="639">
                  <c:v>88.7</c:v>
                </c:pt>
                <c:pt idx="640">
                  <c:v>88.8</c:v>
                </c:pt>
                <c:pt idx="641">
                  <c:v>88.9</c:v>
                </c:pt>
                <c:pt idx="642">
                  <c:v>89</c:v>
                </c:pt>
                <c:pt idx="643">
                  <c:v>89.1</c:v>
                </c:pt>
                <c:pt idx="644">
                  <c:v>89.2</c:v>
                </c:pt>
                <c:pt idx="645">
                  <c:v>89.3</c:v>
                </c:pt>
                <c:pt idx="646">
                  <c:v>89.4</c:v>
                </c:pt>
                <c:pt idx="647">
                  <c:v>89.5</c:v>
                </c:pt>
                <c:pt idx="648">
                  <c:v>89.6</c:v>
                </c:pt>
                <c:pt idx="649">
                  <c:v>89.7</c:v>
                </c:pt>
                <c:pt idx="650">
                  <c:v>89.8</c:v>
                </c:pt>
                <c:pt idx="651">
                  <c:v>89.9</c:v>
                </c:pt>
                <c:pt idx="652">
                  <c:v>90</c:v>
                </c:pt>
                <c:pt idx="653">
                  <c:v>90.1</c:v>
                </c:pt>
                <c:pt idx="654">
                  <c:v>90.2</c:v>
                </c:pt>
                <c:pt idx="655">
                  <c:v>90.3</c:v>
                </c:pt>
                <c:pt idx="656">
                  <c:v>90.4</c:v>
                </c:pt>
                <c:pt idx="657">
                  <c:v>90.5</c:v>
                </c:pt>
                <c:pt idx="658">
                  <c:v>90.6</c:v>
                </c:pt>
                <c:pt idx="659">
                  <c:v>90.7</c:v>
                </c:pt>
                <c:pt idx="660">
                  <c:v>90.8</c:v>
                </c:pt>
                <c:pt idx="661">
                  <c:v>90.9</c:v>
                </c:pt>
                <c:pt idx="662">
                  <c:v>91</c:v>
                </c:pt>
                <c:pt idx="663">
                  <c:v>91.1</c:v>
                </c:pt>
                <c:pt idx="664">
                  <c:v>91.2</c:v>
                </c:pt>
                <c:pt idx="665">
                  <c:v>91.3</c:v>
                </c:pt>
                <c:pt idx="666">
                  <c:v>91.4</c:v>
                </c:pt>
                <c:pt idx="667">
                  <c:v>91.5</c:v>
                </c:pt>
                <c:pt idx="668">
                  <c:v>91.6</c:v>
                </c:pt>
                <c:pt idx="669">
                  <c:v>91.7</c:v>
                </c:pt>
                <c:pt idx="670">
                  <c:v>91.8</c:v>
                </c:pt>
                <c:pt idx="671">
                  <c:v>91.9</c:v>
                </c:pt>
                <c:pt idx="672">
                  <c:v>92</c:v>
                </c:pt>
                <c:pt idx="673">
                  <c:v>92.1</c:v>
                </c:pt>
                <c:pt idx="674">
                  <c:v>92.2</c:v>
                </c:pt>
                <c:pt idx="675">
                  <c:v>92.3</c:v>
                </c:pt>
                <c:pt idx="676">
                  <c:v>92.4</c:v>
                </c:pt>
                <c:pt idx="677">
                  <c:v>92.5</c:v>
                </c:pt>
                <c:pt idx="678">
                  <c:v>92.6</c:v>
                </c:pt>
                <c:pt idx="679">
                  <c:v>92.7</c:v>
                </c:pt>
                <c:pt idx="680">
                  <c:v>92.8</c:v>
                </c:pt>
                <c:pt idx="681">
                  <c:v>92.9</c:v>
                </c:pt>
                <c:pt idx="682">
                  <c:v>93</c:v>
                </c:pt>
                <c:pt idx="683">
                  <c:v>93.1</c:v>
                </c:pt>
                <c:pt idx="684">
                  <c:v>93.2</c:v>
                </c:pt>
                <c:pt idx="685">
                  <c:v>93.3</c:v>
                </c:pt>
                <c:pt idx="686">
                  <c:v>93.4</c:v>
                </c:pt>
                <c:pt idx="687">
                  <c:v>93.5</c:v>
                </c:pt>
                <c:pt idx="688">
                  <c:v>93.6</c:v>
                </c:pt>
                <c:pt idx="689">
                  <c:v>93.7</c:v>
                </c:pt>
                <c:pt idx="690">
                  <c:v>93.8</c:v>
                </c:pt>
                <c:pt idx="691">
                  <c:v>93.9</c:v>
                </c:pt>
                <c:pt idx="692">
                  <c:v>94</c:v>
                </c:pt>
                <c:pt idx="693">
                  <c:v>94.1</c:v>
                </c:pt>
                <c:pt idx="694">
                  <c:v>94.2</c:v>
                </c:pt>
                <c:pt idx="695">
                  <c:v>94.3</c:v>
                </c:pt>
                <c:pt idx="696">
                  <c:v>94.4</c:v>
                </c:pt>
                <c:pt idx="697">
                  <c:v>94.5</c:v>
                </c:pt>
                <c:pt idx="698">
                  <c:v>94.6</c:v>
                </c:pt>
                <c:pt idx="699">
                  <c:v>94.7</c:v>
                </c:pt>
                <c:pt idx="700">
                  <c:v>94.8</c:v>
                </c:pt>
                <c:pt idx="701">
                  <c:v>94.9</c:v>
                </c:pt>
                <c:pt idx="702">
                  <c:v>95</c:v>
                </c:pt>
                <c:pt idx="703">
                  <c:v>95.1</c:v>
                </c:pt>
                <c:pt idx="704">
                  <c:v>95.2</c:v>
                </c:pt>
                <c:pt idx="705">
                  <c:v>95.3</c:v>
                </c:pt>
                <c:pt idx="706">
                  <c:v>95.4</c:v>
                </c:pt>
                <c:pt idx="707">
                  <c:v>95.5</c:v>
                </c:pt>
                <c:pt idx="708">
                  <c:v>95.6</c:v>
                </c:pt>
                <c:pt idx="709">
                  <c:v>95.7</c:v>
                </c:pt>
                <c:pt idx="710">
                  <c:v>95.8</c:v>
                </c:pt>
                <c:pt idx="711">
                  <c:v>95.9</c:v>
                </c:pt>
                <c:pt idx="712">
                  <c:v>96</c:v>
                </c:pt>
                <c:pt idx="713">
                  <c:v>96.1</c:v>
                </c:pt>
                <c:pt idx="714">
                  <c:v>96.2</c:v>
                </c:pt>
                <c:pt idx="715">
                  <c:v>96.3</c:v>
                </c:pt>
                <c:pt idx="716">
                  <c:v>96.4</c:v>
                </c:pt>
                <c:pt idx="717">
                  <c:v>96.5</c:v>
                </c:pt>
                <c:pt idx="718">
                  <c:v>96.6</c:v>
                </c:pt>
                <c:pt idx="719">
                  <c:v>96.7</c:v>
                </c:pt>
                <c:pt idx="720">
                  <c:v>96.8</c:v>
                </c:pt>
                <c:pt idx="721">
                  <c:v>96.9</c:v>
                </c:pt>
                <c:pt idx="722">
                  <c:v>97</c:v>
                </c:pt>
                <c:pt idx="723">
                  <c:v>97.1</c:v>
                </c:pt>
                <c:pt idx="724">
                  <c:v>97.2</c:v>
                </c:pt>
                <c:pt idx="725">
                  <c:v>97.3</c:v>
                </c:pt>
                <c:pt idx="726">
                  <c:v>97.4</c:v>
                </c:pt>
                <c:pt idx="727">
                  <c:v>97.5</c:v>
                </c:pt>
                <c:pt idx="728">
                  <c:v>97.6</c:v>
                </c:pt>
                <c:pt idx="729">
                  <c:v>97.7</c:v>
                </c:pt>
                <c:pt idx="730">
                  <c:v>97.8</c:v>
                </c:pt>
                <c:pt idx="731">
                  <c:v>97.9</c:v>
                </c:pt>
                <c:pt idx="732">
                  <c:v>98</c:v>
                </c:pt>
                <c:pt idx="733">
                  <c:v>98.1</c:v>
                </c:pt>
                <c:pt idx="734">
                  <c:v>98.2</c:v>
                </c:pt>
                <c:pt idx="735">
                  <c:v>98.3</c:v>
                </c:pt>
                <c:pt idx="736">
                  <c:v>98.4</c:v>
                </c:pt>
                <c:pt idx="737">
                  <c:v>98.5</c:v>
                </c:pt>
                <c:pt idx="738">
                  <c:v>98.6</c:v>
                </c:pt>
                <c:pt idx="739">
                  <c:v>98.7</c:v>
                </c:pt>
                <c:pt idx="740">
                  <c:v>98.8</c:v>
                </c:pt>
                <c:pt idx="741">
                  <c:v>98.9</c:v>
                </c:pt>
                <c:pt idx="742">
                  <c:v>99</c:v>
                </c:pt>
                <c:pt idx="743">
                  <c:v>99.1</c:v>
                </c:pt>
                <c:pt idx="744">
                  <c:v>99.2</c:v>
                </c:pt>
                <c:pt idx="745">
                  <c:v>99.3</c:v>
                </c:pt>
                <c:pt idx="746">
                  <c:v>99.4</c:v>
                </c:pt>
                <c:pt idx="747">
                  <c:v>99.5</c:v>
                </c:pt>
                <c:pt idx="748">
                  <c:v>99.6</c:v>
                </c:pt>
                <c:pt idx="749">
                  <c:v>99.7</c:v>
                </c:pt>
                <c:pt idx="750">
                  <c:v>99.8</c:v>
                </c:pt>
                <c:pt idx="751">
                  <c:v>99.9</c:v>
                </c:pt>
                <c:pt idx="752">
                  <c:v>100</c:v>
                </c:pt>
                <c:pt idx="753">
                  <c:v>100.1</c:v>
                </c:pt>
                <c:pt idx="754">
                  <c:v>100.2</c:v>
                </c:pt>
                <c:pt idx="755">
                  <c:v>100.3</c:v>
                </c:pt>
                <c:pt idx="756">
                  <c:v>100.4</c:v>
                </c:pt>
                <c:pt idx="757">
                  <c:v>100.5</c:v>
                </c:pt>
                <c:pt idx="758">
                  <c:v>100.6</c:v>
                </c:pt>
                <c:pt idx="759">
                  <c:v>100.7</c:v>
                </c:pt>
                <c:pt idx="760">
                  <c:v>100.8</c:v>
                </c:pt>
                <c:pt idx="761">
                  <c:v>100.9</c:v>
                </c:pt>
                <c:pt idx="762">
                  <c:v>101</c:v>
                </c:pt>
                <c:pt idx="763">
                  <c:v>101.1</c:v>
                </c:pt>
                <c:pt idx="764">
                  <c:v>101.2</c:v>
                </c:pt>
                <c:pt idx="765">
                  <c:v>101.3</c:v>
                </c:pt>
                <c:pt idx="766">
                  <c:v>101.4</c:v>
                </c:pt>
                <c:pt idx="767">
                  <c:v>101.5</c:v>
                </c:pt>
                <c:pt idx="768">
                  <c:v>101.6</c:v>
                </c:pt>
                <c:pt idx="769">
                  <c:v>101.7</c:v>
                </c:pt>
                <c:pt idx="770">
                  <c:v>101.8</c:v>
                </c:pt>
                <c:pt idx="771">
                  <c:v>101.9</c:v>
                </c:pt>
                <c:pt idx="772">
                  <c:v>102</c:v>
                </c:pt>
                <c:pt idx="773">
                  <c:v>102.1</c:v>
                </c:pt>
                <c:pt idx="774">
                  <c:v>102.2</c:v>
                </c:pt>
                <c:pt idx="775">
                  <c:v>102.3</c:v>
                </c:pt>
                <c:pt idx="776">
                  <c:v>102.4</c:v>
                </c:pt>
                <c:pt idx="777">
                  <c:v>102.5</c:v>
                </c:pt>
                <c:pt idx="778">
                  <c:v>102.6</c:v>
                </c:pt>
                <c:pt idx="779">
                  <c:v>102.7</c:v>
                </c:pt>
                <c:pt idx="780">
                  <c:v>102.8</c:v>
                </c:pt>
                <c:pt idx="781">
                  <c:v>102.9</c:v>
                </c:pt>
                <c:pt idx="782">
                  <c:v>103</c:v>
                </c:pt>
                <c:pt idx="783">
                  <c:v>103.1</c:v>
                </c:pt>
                <c:pt idx="784">
                  <c:v>103.2</c:v>
                </c:pt>
                <c:pt idx="785">
                  <c:v>103.3</c:v>
                </c:pt>
                <c:pt idx="786">
                  <c:v>103.4</c:v>
                </c:pt>
                <c:pt idx="787">
                  <c:v>103.5</c:v>
                </c:pt>
                <c:pt idx="788">
                  <c:v>103.6</c:v>
                </c:pt>
                <c:pt idx="789">
                  <c:v>103.7</c:v>
                </c:pt>
                <c:pt idx="790">
                  <c:v>103.8</c:v>
                </c:pt>
                <c:pt idx="791">
                  <c:v>103.9</c:v>
                </c:pt>
                <c:pt idx="792">
                  <c:v>104</c:v>
                </c:pt>
                <c:pt idx="793">
                  <c:v>104.1</c:v>
                </c:pt>
                <c:pt idx="794">
                  <c:v>104.2</c:v>
                </c:pt>
                <c:pt idx="795">
                  <c:v>104.3</c:v>
                </c:pt>
                <c:pt idx="796">
                  <c:v>104.4</c:v>
                </c:pt>
                <c:pt idx="797">
                  <c:v>104.5</c:v>
                </c:pt>
                <c:pt idx="798">
                  <c:v>104.6</c:v>
                </c:pt>
                <c:pt idx="799">
                  <c:v>104.7</c:v>
                </c:pt>
                <c:pt idx="800">
                  <c:v>104.8</c:v>
                </c:pt>
                <c:pt idx="801">
                  <c:v>104.9</c:v>
                </c:pt>
                <c:pt idx="802">
                  <c:v>105</c:v>
                </c:pt>
                <c:pt idx="803">
                  <c:v>105.1</c:v>
                </c:pt>
                <c:pt idx="804">
                  <c:v>105.2</c:v>
                </c:pt>
                <c:pt idx="805">
                  <c:v>105.3</c:v>
                </c:pt>
                <c:pt idx="806">
                  <c:v>105.4</c:v>
                </c:pt>
                <c:pt idx="807">
                  <c:v>105.5</c:v>
                </c:pt>
                <c:pt idx="808">
                  <c:v>105.6</c:v>
                </c:pt>
                <c:pt idx="809">
                  <c:v>105.7</c:v>
                </c:pt>
                <c:pt idx="810">
                  <c:v>105.8</c:v>
                </c:pt>
                <c:pt idx="811">
                  <c:v>105.9</c:v>
                </c:pt>
                <c:pt idx="812">
                  <c:v>106</c:v>
                </c:pt>
                <c:pt idx="813">
                  <c:v>106.1</c:v>
                </c:pt>
                <c:pt idx="814">
                  <c:v>106.2</c:v>
                </c:pt>
                <c:pt idx="815">
                  <c:v>106.3</c:v>
                </c:pt>
                <c:pt idx="816">
                  <c:v>106.4</c:v>
                </c:pt>
                <c:pt idx="817">
                  <c:v>106.5</c:v>
                </c:pt>
                <c:pt idx="818">
                  <c:v>106.6</c:v>
                </c:pt>
                <c:pt idx="819">
                  <c:v>106.7</c:v>
                </c:pt>
                <c:pt idx="820">
                  <c:v>106.8</c:v>
                </c:pt>
                <c:pt idx="821">
                  <c:v>106.9</c:v>
                </c:pt>
                <c:pt idx="822">
                  <c:v>107</c:v>
                </c:pt>
                <c:pt idx="823">
                  <c:v>107.1</c:v>
                </c:pt>
                <c:pt idx="824">
                  <c:v>107.2</c:v>
                </c:pt>
                <c:pt idx="825">
                  <c:v>107.3</c:v>
                </c:pt>
                <c:pt idx="826">
                  <c:v>107.4</c:v>
                </c:pt>
                <c:pt idx="827">
                  <c:v>107.5</c:v>
                </c:pt>
                <c:pt idx="828">
                  <c:v>107.6</c:v>
                </c:pt>
                <c:pt idx="829">
                  <c:v>107.7</c:v>
                </c:pt>
                <c:pt idx="830">
                  <c:v>107.8</c:v>
                </c:pt>
                <c:pt idx="831">
                  <c:v>107.9</c:v>
                </c:pt>
                <c:pt idx="832">
                  <c:v>108</c:v>
                </c:pt>
                <c:pt idx="833">
                  <c:v>108.1</c:v>
                </c:pt>
                <c:pt idx="834">
                  <c:v>108.2</c:v>
                </c:pt>
                <c:pt idx="835">
                  <c:v>108.3</c:v>
                </c:pt>
                <c:pt idx="836">
                  <c:v>108.4</c:v>
                </c:pt>
                <c:pt idx="837">
                  <c:v>108.5</c:v>
                </c:pt>
                <c:pt idx="838">
                  <c:v>108.6</c:v>
                </c:pt>
                <c:pt idx="839">
                  <c:v>108.7</c:v>
                </c:pt>
                <c:pt idx="840">
                  <c:v>108.8</c:v>
                </c:pt>
                <c:pt idx="841">
                  <c:v>108.9</c:v>
                </c:pt>
                <c:pt idx="842">
                  <c:v>109</c:v>
                </c:pt>
                <c:pt idx="843">
                  <c:v>109.1</c:v>
                </c:pt>
                <c:pt idx="844">
                  <c:v>109.2</c:v>
                </c:pt>
                <c:pt idx="845">
                  <c:v>109.3</c:v>
                </c:pt>
                <c:pt idx="846">
                  <c:v>109.4</c:v>
                </c:pt>
                <c:pt idx="847">
                  <c:v>109.5</c:v>
                </c:pt>
                <c:pt idx="848">
                  <c:v>109.6</c:v>
                </c:pt>
                <c:pt idx="849">
                  <c:v>109.7</c:v>
                </c:pt>
                <c:pt idx="850">
                  <c:v>109.8</c:v>
                </c:pt>
                <c:pt idx="851">
                  <c:v>109.9</c:v>
                </c:pt>
                <c:pt idx="852">
                  <c:v>110</c:v>
                </c:pt>
                <c:pt idx="853">
                  <c:v>110.1</c:v>
                </c:pt>
                <c:pt idx="854">
                  <c:v>110.2</c:v>
                </c:pt>
                <c:pt idx="855">
                  <c:v>110.3</c:v>
                </c:pt>
                <c:pt idx="856">
                  <c:v>110.4</c:v>
                </c:pt>
                <c:pt idx="857">
                  <c:v>110.5</c:v>
                </c:pt>
                <c:pt idx="858">
                  <c:v>110.6</c:v>
                </c:pt>
                <c:pt idx="859">
                  <c:v>110.7</c:v>
                </c:pt>
                <c:pt idx="860">
                  <c:v>110.8</c:v>
                </c:pt>
                <c:pt idx="861">
                  <c:v>110.9</c:v>
                </c:pt>
                <c:pt idx="862">
                  <c:v>111</c:v>
                </c:pt>
                <c:pt idx="863">
                  <c:v>111.1</c:v>
                </c:pt>
                <c:pt idx="864">
                  <c:v>111.2</c:v>
                </c:pt>
                <c:pt idx="865">
                  <c:v>111.3</c:v>
                </c:pt>
                <c:pt idx="866">
                  <c:v>111.4</c:v>
                </c:pt>
                <c:pt idx="867">
                  <c:v>111.5</c:v>
                </c:pt>
                <c:pt idx="868">
                  <c:v>111.6</c:v>
                </c:pt>
                <c:pt idx="869">
                  <c:v>111.7</c:v>
                </c:pt>
                <c:pt idx="870">
                  <c:v>111.8</c:v>
                </c:pt>
                <c:pt idx="871">
                  <c:v>111.9</c:v>
                </c:pt>
                <c:pt idx="872">
                  <c:v>112</c:v>
                </c:pt>
                <c:pt idx="873">
                  <c:v>112.1</c:v>
                </c:pt>
                <c:pt idx="874">
                  <c:v>112.2</c:v>
                </c:pt>
                <c:pt idx="875">
                  <c:v>112.3</c:v>
                </c:pt>
                <c:pt idx="876">
                  <c:v>112.4</c:v>
                </c:pt>
                <c:pt idx="877">
                  <c:v>112.5</c:v>
                </c:pt>
                <c:pt idx="878">
                  <c:v>112.6</c:v>
                </c:pt>
                <c:pt idx="879">
                  <c:v>112.7</c:v>
                </c:pt>
                <c:pt idx="880">
                  <c:v>112.8</c:v>
                </c:pt>
                <c:pt idx="881">
                  <c:v>112.9</c:v>
                </c:pt>
                <c:pt idx="882">
                  <c:v>113</c:v>
                </c:pt>
                <c:pt idx="883">
                  <c:v>113.1</c:v>
                </c:pt>
                <c:pt idx="884">
                  <c:v>113.2</c:v>
                </c:pt>
                <c:pt idx="885">
                  <c:v>113.3</c:v>
                </c:pt>
                <c:pt idx="886">
                  <c:v>113.4</c:v>
                </c:pt>
                <c:pt idx="887">
                  <c:v>113.5</c:v>
                </c:pt>
                <c:pt idx="888">
                  <c:v>113.6</c:v>
                </c:pt>
                <c:pt idx="889">
                  <c:v>113.7</c:v>
                </c:pt>
                <c:pt idx="890">
                  <c:v>113.8</c:v>
                </c:pt>
                <c:pt idx="891">
                  <c:v>113.9</c:v>
                </c:pt>
                <c:pt idx="892">
                  <c:v>114</c:v>
                </c:pt>
                <c:pt idx="893">
                  <c:v>114.1</c:v>
                </c:pt>
                <c:pt idx="894">
                  <c:v>114.2</c:v>
                </c:pt>
                <c:pt idx="895">
                  <c:v>114.3</c:v>
                </c:pt>
                <c:pt idx="896">
                  <c:v>114.4</c:v>
                </c:pt>
                <c:pt idx="897">
                  <c:v>114.5</c:v>
                </c:pt>
                <c:pt idx="898">
                  <c:v>114.6</c:v>
                </c:pt>
                <c:pt idx="899">
                  <c:v>114.7</c:v>
                </c:pt>
                <c:pt idx="900">
                  <c:v>114.8</c:v>
                </c:pt>
                <c:pt idx="901">
                  <c:v>114.9</c:v>
                </c:pt>
                <c:pt idx="902">
                  <c:v>115</c:v>
                </c:pt>
                <c:pt idx="903">
                  <c:v>115.1</c:v>
                </c:pt>
                <c:pt idx="904">
                  <c:v>115.2</c:v>
                </c:pt>
                <c:pt idx="905">
                  <c:v>115.3</c:v>
                </c:pt>
                <c:pt idx="906">
                  <c:v>115.4</c:v>
                </c:pt>
                <c:pt idx="907">
                  <c:v>115.5</c:v>
                </c:pt>
                <c:pt idx="908">
                  <c:v>115.6</c:v>
                </c:pt>
                <c:pt idx="909">
                  <c:v>115.7</c:v>
                </c:pt>
                <c:pt idx="910">
                  <c:v>115.8</c:v>
                </c:pt>
                <c:pt idx="911">
                  <c:v>115.9</c:v>
                </c:pt>
                <c:pt idx="912">
                  <c:v>116</c:v>
                </c:pt>
                <c:pt idx="913">
                  <c:v>116.1</c:v>
                </c:pt>
                <c:pt idx="914">
                  <c:v>116.2</c:v>
                </c:pt>
                <c:pt idx="915">
                  <c:v>116.3</c:v>
                </c:pt>
                <c:pt idx="916">
                  <c:v>116.4</c:v>
                </c:pt>
                <c:pt idx="917">
                  <c:v>116.5</c:v>
                </c:pt>
                <c:pt idx="918">
                  <c:v>116.6</c:v>
                </c:pt>
                <c:pt idx="919">
                  <c:v>116.7</c:v>
                </c:pt>
                <c:pt idx="920">
                  <c:v>116.8</c:v>
                </c:pt>
                <c:pt idx="921">
                  <c:v>116.9</c:v>
                </c:pt>
                <c:pt idx="922">
                  <c:v>117</c:v>
                </c:pt>
                <c:pt idx="923">
                  <c:v>117.1</c:v>
                </c:pt>
                <c:pt idx="924">
                  <c:v>117.2</c:v>
                </c:pt>
                <c:pt idx="925">
                  <c:v>117.3</c:v>
                </c:pt>
                <c:pt idx="926">
                  <c:v>117.4</c:v>
                </c:pt>
                <c:pt idx="927">
                  <c:v>117.5</c:v>
                </c:pt>
                <c:pt idx="928">
                  <c:v>117.6</c:v>
                </c:pt>
                <c:pt idx="929">
                  <c:v>117.7</c:v>
                </c:pt>
                <c:pt idx="930">
                  <c:v>117.8</c:v>
                </c:pt>
                <c:pt idx="931">
                  <c:v>117.9</c:v>
                </c:pt>
                <c:pt idx="932">
                  <c:v>118</c:v>
                </c:pt>
                <c:pt idx="933">
                  <c:v>118.1</c:v>
                </c:pt>
                <c:pt idx="934">
                  <c:v>118.2</c:v>
                </c:pt>
                <c:pt idx="935">
                  <c:v>118.3</c:v>
                </c:pt>
                <c:pt idx="936">
                  <c:v>118.4</c:v>
                </c:pt>
                <c:pt idx="937">
                  <c:v>118.5</c:v>
                </c:pt>
                <c:pt idx="938">
                  <c:v>118.6</c:v>
                </c:pt>
                <c:pt idx="939">
                  <c:v>118.7</c:v>
                </c:pt>
                <c:pt idx="940">
                  <c:v>118.8</c:v>
                </c:pt>
                <c:pt idx="941">
                  <c:v>118.9</c:v>
                </c:pt>
                <c:pt idx="942">
                  <c:v>119</c:v>
                </c:pt>
                <c:pt idx="943">
                  <c:v>119.1</c:v>
                </c:pt>
                <c:pt idx="944">
                  <c:v>119.2</c:v>
                </c:pt>
                <c:pt idx="945">
                  <c:v>119.3</c:v>
                </c:pt>
                <c:pt idx="946">
                  <c:v>119.4</c:v>
                </c:pt>
                <c:pt idx="947">
                  <c:v>119.5</c:v>
                </c:pt>
                <c:pt idx="948">
                  <c:v>119.6</c:v>
                </c:pt>
                <c:pt idx="949">
                  <c:v>119.7</c:v>
                </c:pt>
                <c:pt idx="950">
                  <c:v>119.8</c:v>
                </c:pt>
                <c:pt idx="951">
                  <c:v>119.9</c:v>
                </c:pt>
                <c:pt idx="952">
                  <c:v>120</c:v>
                </c:pt>
                <c:pt idx="953">
                  <c:v>120.1</c:v>
                </c:pt>
                <c:pt idx="954">
                  <c:v>120.2</c:v>
                </c:pt>
                <c:pt idx="955">
                  <c:v>120.3</c:v>
                </c:pt>
                <c:pt idx="956">
                  <c:v>120.4</c:v>
                </c:pt>
                <c:pt idx="957">
                  <c:v>120.5</c:v>
                </c:pt>
                <c:pt idx="958">
                  <c:v>120.6</c:v>
                </c:pt>
                <c:pt idx="959">
                  <c:v>120.7</c:v>
                </c:pt>
                <c:pt idx="960">
                  <c:v>120.8</c:v>
                </c:pt>
                <c:pt idx="961">
                  <c:v>120.9</c:v>
                </c:pt>
                <c:pt idx="962">
                  <c:v>121</c:v>
                </c:pt>
                <c:pt idx="963">
                  <c:v>121.1</c:v>
                </c:pt>
                <c:pt idx="964">
                  <c:v>121.2</c:v>
                </c:pt>
                <c:pt idx="965">
                  <c:v>121.3</c:v>
                </c:pt>
                <c:pt idx="966">
                  <c:v>121.4</c:v>
                </c:pt>
                <c:pt idx="967">
                  <c:v>121.5</c:v>
                </c:pt>
                <c:pt idx="968">
                  <c:v>121.6</c:v>
                </c:pt>
                <c:pt idx="969">
                  <c:v>121.7</c:v>
                </c:pt>
                <c:pt idx="970">
                  <c:v>121.8</c:v>
                </c:pt>
                <c:pt idx="971">
                  <c:v>121.9</c:v>
                </c:pt>
                <c:pt idx="972">
                  <c:v>122</c:v>
                </c:pt>
                <c:pt idx="973">
                  <c:v>122.1</c:v>
                </c:pt>
                <c:pt idx="974">
                  <c:v>122.2</c:v>
                </c:pt>
                <c:pt idx="975">
                  <c:v>122.3</c:v>
                </c:pt>
                <c:pt idx="976">
                  <c:v>122.4</c:v>
                </c:pt>
                <c:pt idx="977">
                  <c:v>122.5</c:v>
                </c:pt>
                <c:pt idx="978">
                  <c:v>122.6</c:v>
                </c:pt>
                <c:pt idx="979">
                  <c:v>122.7</c:v>
                </c:pt>
                <c:pt idx="980">
                  <c:v>122.8</c:v>
                </c:pt>
                <c:pt idx="981">
                  <c:v>122.9</c:v>
                </c:pt>
                <c:pt idx="982">
                  <c:v>123</c:v>
                </c:pt>
                <c:pt idx="983">
                  <c:v>123.1</c:v>
                </c:pt>
                <c:pt idx="984">
                  <c:v>123.2</c:v>
                </c:pt>
                <c:pt idx="985">
                  <c:v>123.3</c:v>
                </c:pt>
                <c:pt idx="986">
                  <c:v>123.4</c:v>
                </c:pt>
                <c:pt idx="987">
                  <c:v>123.5</c:v>
                </c:pt>
                <c:pt idx="988">
                  <c:v>123.6</c:v>
                </c:pt>
                <c:pt idx="989">
                  <c:v>123.7</c:v>
                </c:pt>
                <c:pt idx="990">
                  <c:v>123.8</c:v>
                </c:pt>
                <c:pt idx="991">
                  <c:v>123.9</c:v>
                </c:pt>
                <c:pt idx="992">
                  <c:v>124</c:v>
                </c:pt>
                <c:pt idx="993">
                  <c:v>124.1</c:v>
                </c:pt>
                <c:pt idx="994">
                  <c:v>124.2</c:v>
                </c:pt>
                <c:pt idx="995">
                  <c:v>124.3</c:v>
                </c:pt>
                <c:pt idx="996">
                  <c:v>124.4</c:v>
                </c:pt>
                <c:pt idx="997">
                  <c:v>124.5</c:v>
                </c:pt>
                <c:pt idx="998">
                  <c:v>124.6</c:v>
                </c:pt>
                <c:pt idx="999">
                  <c:v>124.7</c:v>
                </c:pt>
                <c:pt idx="1000">
                  <c:v>124.8</c:v>
                </c:pt>
                <c:pt idx="1001">
                  <c:v>124.9</c:v>
                </c:pt>
                <c:pt idx="1002">
                  <c:v>125</c:v>
                </c:pt>
                <c:pt idx="1003">
                  <c:v>125.1</c:v>
                </c:pt>
                <c:pt idx="1004">
                  <c:v>125.2</c:v>
                </c:pt>
                <c:pt idx="1005">
                  <c:v>125.3</c:v>
                </c:pt>
                <c:pt idx="1006">
                  <c:v>125.4</c:v>
                </c:pt>
                <c:pt idx="1007">
                  <c:v>125.5</c:v>
                </c:pt>
                <c:pt idx="1008">
                  <c:v>125.6</c:v>
                </c:pt>
                <c:pt idx="1009">
                  <c:v>125.7</c:v>
                </c:pt>
                <c:pt idx="1010">
                  <c:v>125.8</c:v>
                </c:pt>
                <c:pt idx="1011">
                  <c:v>125.9</c:v>
                </c:pt>
                <c:pt idx="1012">
                  <c:v>126</c:v>
                </c:pt>
                <c:pt idx="1013">
                  <c:v>126.1</c:v>
                </c:pt>
                <c:pt idx="1014">
                  <c:v>126.2</c:v>
                </c:pt>
                <c:pt idx="1015">
                  <c:v>126.3</c:v>
                </c:pt>
                <c:pt idx="1016">
                  <c:v>126.4</c:v>
                </c:pt>
                <c:pt idx="1017">
                  <c:v>126.5</c:v>
                </c:pt>
                <c:pt idx="1018">
                  <c:v>126.6</c:v>
                </c:pt>
                <c:pt idx="1019">
                  <c:v>126.7</c:v>
                </c:pt>
                <c:pt idx="1020">
                  <c:v>126.8</c:v>
                </c:pt>
                <c:pt idx="1021">
                  <c:v>126.9</c:v>
                </c:pt>
                <c:pt idx="1022">
                  <c:v>127</c:v>
                </c:pt>
                <c:pt idx="1023">
                  <c:v>127.1</c:v>
                </c:pt>
                <c:pt idx="1024">
                  <c:v>127.2</c:v>
                </c:pt>
                <c:pt idx="1025">
                  <c:v>127.3</c:v>
                </c:pt>
                <c:pt idx="1026">
                  <c:v>127.4</c:v>
                </c:pt>
                <c:pt idx="1027">
                  <c:v>127.5</c:v>
                </c:pt>
                <c:pt idx="1028">
                  <c:v>127.6</c:v>
                </c:pt>
                <c:pt idx="1029">
                  <c:v>127.7</c:v>
                </c:pt>
                <c:pt idx="1030">
                  <c:v>127.8</c:v>
                </c:pt>
                <c:pt idx="1031">
                  <c:v>127.9</c:v>
                </c:pt>
                <c:pt idx="1032">
                  <c:v>128</c:v>
                </c:pt>
                <c:pt idx="1033">
                  <c:v>128.1</c:v>
                </c:pt>
                <c:pt idx="1034">
                  <c:v>128.19999999999999</c:v>
                </c:pt>
                <c:pt idx="1035">
                  <c:v>128.30000000000001</c:v>
                </c:pt>
                <c:pt idx="1036">
                  <c:v>128.4</c:v>
                </c:pt>
                <c:pt idx="1037">
                  <c:v>128.5</c:v>
                </c:pt>
                <c:pt idx="1038">
                  <c:v>128.6</c:v>
                </c:pt>
                <c:pt idx="1039">
                  <c:v>128.69999999999999</c:v>
                </c:pt>
                <c:pt idx="1040">
                  <c:v>128.80000000000001</c:v>
                </c:pt>
                <c:pt idx="1041">
                  <c:v>128.9</c:v>
                </c:pt>
                <c:pt idx="1042">
                  <c:v>129</c:v>
                </c:pt>
                <c:pt idx="1043">
                  <c:v>129.1</c:v>
                </c:pt>
                <c:pt idx="1044">
                  <c:v>129.19999999999999</c:v>
                </c:pt>
                <c:pt idx="1045">
                  <c:v>129.30000000000001</c:v>
                </c:pt>
                <c:pt idx="1046">
                  <c:v>129.4</c:v>
                </c:pt>
                <c:pt idx="1047">
                  <c:v>129.5</c:v>
                </c:pt>
                <c:pt idx="1048">
                  <c:v>129.6</c:v>
                </c:pt>
                <c:pt idx="1049">
                  <c:v>129.69999999999999</c:v>
                </c:pt>
                <c:pt idx="1050">
                  <c:v>129.80000000000001</c:v>
                </c:pt>
                <c:pt idx="1051">
                  <c:v>129.9</c:v>
                </c:pt>
                <c:pt idx="1052">
                  <c:v>130</c:v>
                </c:pt>
                <c:pt idx="1053">
                  <c:v>130.1</c:v>
                </c:pt>
                <c:pt idx="1054">
                  <c:v>130.19999999999999</c:v>
                </c:pt>
                <c:pt idx="1055">
                  <c:v>130.30000000000001</c:v>
                </c:pt>
                <c:pt idx="1056">
                  <c:v>130.4</c:v>
                </c:pt>
                <c:pt idx="1057">
                  <c:v>130.5</c:v>
                </c:pt>
                <c:pt idx="1058">
                  <c:v>130.6</c:v>
                </c:pt>
                <c:pt idx="1059">
                  <c:v>130.69999999999999</c:v>
                </c:pt>
                <c:pt idx="1060">
                  <c:v>130.80000000000001</c:v>
                </c:pt>
                <c:pt idx="1061">
                  <c:v>130.9</c:v>
                </c:pt>
                <c:pt idx="1062">
                  <c:v>131</c:v>
                </c:pt>
                <c:pt idx="1063">
                  <c:v>131.1</c:v>
                </c:pt>
                <c:pt idx="1064">
                  <c:v>131.19999999999999</c:v>
                </c:pt>
                <c:pt idx="1065">
                  <c:v>131.30000000000001</c:v>
                </c:pt>
                <c:pt idx="1066">
                  <c:v>131.4</c:v>
                </c:pt>
                <c:pt idx="1067">
                  <c:v>131.5</c:v>
                </c:pt>
                <c:pt idx="1068">
                  <c:v>131.6</c:v>
                </c:pt>
                <c:pt idx="1069">
                  <c:v>131.69999999999999</c:v>
                </c:pt>
                <c:pt idx="1070">
                  <c:v>131.80000000000001</c:v>
                </c:pt>
                <c:pt idx="1071">
                  <c:v>131.9</c:v>
                </c:pt>
                <c:pt idx="1072">
                  <c:v>132</c:v>
                </c:pt>
                <c:pt idx="1073">
                  <c:v>132.1</c:v>
                </c:pt>
                <c:pt idx="1074">
                  <c:v>132.19999999999999</c:v>
                </c:pt>
                <c:pt idx="1075">
                  <c:v>132.30000000000001</c:v>
                </c:pt>
                <c:pt idx="1076">
                  <c:v>132.4</c:v>
                </c:pt>
                <c:pt idx="1077">
                  <c:v>132.5</c:v>
                </c:pt>
                <c:pt idx="1078">
                  <c:v>132.6</c:v>
                </c:pt>
                <c:pt idx="1079">
                  <c:v>132.69999999999999</c:v>
                </c:pt>
                <c:pt idx="1080">
                  <c:v>132.80000000000001</c:v>
                </c:pt>
                <c:pt idx="1081">
                  <c:v>132.9</c:v>
                </c:pt>
                <c:pt idx="1082">
                  <c:v>133</c:v>
                </c:pt>
                <c:pt idx="1083">
                  <c:v>133.1</c:v>
                </c:pt>
                <c:pt idx="1084">
                  <c:v>133.19999999999999</c:v>
                </c:pt>
                <c:pt idx="1085">
                  <c:v>133.30000000000001</c:v>
                </c:pt>
                <c:pt idx="1086">
                  <c:v>133.4</c:v>
                </c:pt>
                <c:pt idx="1087">
                  <c:v>133.5</c:v>
                </c:pt>
                <c:pt idx="1088">
                  <c:v>133.6</c:v>
                </c:pt>
                <c:pt idx="1089">
                  <c:v>133.69999999999999</c:v>
                </c:pt>
                <c:pt idx="1090">
                  <c:v>133.80000000000001</c:v>
                </c:pt>
                <c:pt idx="1091">
                  <c:v>133.9</c:v>
                </c:pt>
                <c:pt idx="1092">
                  <c:v>134</c:v>
                </c:pt>
                <c:pt idx="1093">
                  <c:v>134.1</c:v>
                </c:pt>
                <c:pt idx="1094">
                  <c:v>134.19999999999999</c:v>
                </c:pt>
                <c:pt idx="1095">
                  <c:v>134.30000000000001</c:v>
                </c:pt>
                <c:pt idx="1096">
                  <c:v>134.4</c:v>
                </c:pt>
                <c:pt idx="1097">
                  <c:v>134.5</c:v>
                </c:pt>
                <c:pt idx="1098">
                  <c:v>134.6</c:v>
                </c:pt>
                <c:pt idx="1099">
                  <c:v>134.69999999999999</c:v>
                </c:pt>
                <c:pt idx="1100">
                  <c:v>134.80000000000001</c:v>
                </c:pt>
                <c:pt idx="1101">
                  <c:v>134.9</c:v>
                </c:pt>
                <c:pt idx="1102">
                  <c:v>135</c:v>
                </c:pt>
                <c:pt idx="1103">
                  <c:v>135.1</c:v>
                </c:pt>
                <c:pt idx="1104">
                  <c:v>135.19999999999999</c:v>
                </c:pt>
                <c:pt idx="1105">
                  <c:v>135.30000000000001</c:v>
                </c:pt>
                <c:pt idx="1106">
                  <c:v>135.4</c:v>
                </c:pt>
                <c:pt idx="1107">
                  <c:v>135.5</c:v>
                </c:pt>
                <c:pt idx="1108">
                  <c:v>135.6</c:v>
                </c:pt>
                <c:pt idx="1109">
                  <c:v>135.69999999999999</c:v>
                </c:pt>
                <c:pt idx="1110">
                  <c:v>135.80000000000001</c:v>
                </c:pt>
                <c:pt idx="1111">
                  <c:v>135.9</c:v>
                </c:pt>
                <c:pt idx="1112">
                  <c:v>136</c:v>
                </c:pt>
                <c:pt idx="1113">
                  <c:v>136.1</c:v>
                </c:pt>
                <c:pt idx="1114">
                  <c:v>136.19999999999999</c:v>
                </c:pt>
                <c:pt idx="1115">
                  <c:v>136.30000000000001</c:v>
                </c:pt>
                <c:pt idx="1116">
                  <c:v>136.4</c:v>
                </c:pt>
                <c:pt idx="1117">
                  <c:v>136.5</c:v>
                </c:pt>
                <c:pt idx="1118">
                  <c:v>136.6</c:v>
                </c:pt>
                <c:pt idx="1119">
                  <c:v>136.69999999999999</c:v>
                </c:pt>
                <c:pt idx="1120">
                  <c:v>136.80000000000001</c:v>
                </c:pt>
                <c:pt idx="1121">
                  <c:v>136.9</c:v>
                </c:pt>
                <c:pt idx="1122">
                  <c:v>137</c:v>
                </c:pt>
                <c:pt idx="1123">
                  <c:v>137.1</c:v>
                </c:pt>
                <c:pt idx="1124">
                  <c:v>137.19999999999999</c:v>
                </c:pt>
                <c:pt idx="1125">
                  <c:v>137.30000000000001</c:v>
                </c:pt>
                <c:pt idx="1126">
                  <c:v>137.4</c:v>
                </c:pt>
                <c:pt idx="1127">
                  <c:v>137.5</c:v>
                </c:pt>
                <c:pt idx="1128">
                  <c:v>137.6</c:v>
                </c:pt>
                <c:pt idx="1129">
                  <c:v>137.69999999999999</c:v>
                </c:pt>
                <c:pt idx="1130">
                  <c:v>137.80000000000001</c:v>
                </c:pt>
                <c:pt idx="1131">
                  <c:v>137.9</c:v>
                </c:pt>
                <c:pt idx="1132">
                  <c:v>138</c:v>
                </c:pt>
                <c:pt idx="1133">
                  <c:v>138.1</c:v>
                </c:pt>
                <c:pt idx="1134">
                  <c:v>138.19999999999999</c:v>
                </c:pt>
                <c:pt idx="1135">
                  <c:v>138.30000000000001</c:v>
                </c:pt>
                <c:pt idx="1136">
                  <c:v>138.4</c:v>
                </c:pt>
                <c:pt idx="1137">
                  <c:v>138.5</c:v>
                </c:pt>
                <c:pt idx="1138">
                  <c:v>138.6</c:v>
                </c:pt>
                <c:pt idx="1139">
                  <c:v>138.69999999999999</c:v>
                </c:pt>
                <c:pt idx="1140">
                  <c:v>138.80000000000001</c:v>
                </c:pt>
                <c:pt idx="1141">
                  <c:v>138.9</c:v>
                </c:pt>
                <c:pt idx="1142">
                  <c:v>139</c:v>
                </c:pt>
                <c:pt idx="1143">
                  <c:v>139.1</c:v>
                </c:pt>
                <c:pt idx="1144">
                  <c:v>139.19999999999999</c:v>
                </c:pt>
                <c:pt idx="1145">
                  <c:v>139.30000000000001</c:v>
                </c:pt>
                <c:pt idx="1146">
                  <c:v>139.4</c:v>
                </c:pt>
                <c:pt idx="1147">
                  <c:v>139.5</c:v>
                </c:pt>
                <c:pt idx="1148">
                  <c:v>139.6</c:v>
                </c:pt>
                <c:pt idx="1149">
                  <c:v>139.69999999999999</c:v>
                </c:pt>
                <c:pt idx="1150">
                  <c:v>139.80000000000001</c:v>
                </c:pt>
                <c:pt idx="1151">
                  <c:v>139.9</c:v>
                </c:pt>
                <c:pt idx="1152">
                  <c:v>140</c:v>
                </c:pt>
                <c:pt idx="1153">
                  <c:v>140.1</c:v>
                </c:pt>
                <c:pt idx="1154">
                  <c:v>140.19999999999999</c:v>
                </c:pt>
                <c:pt idx="1155">
                  <c:v>140.30000000000001</c:v>
                </c:pt>
                <c:pt idx="1156">
                  <c:v>140.4</c:v>
                </c:pt>
                <c:pt idx="1157">
                  <c:v>140.5</c:v>
                </c:pt>
                <c:pt idx="1158">
                  <c:v>140.6</c:v>
                </c:pt>
                <c:pt idx="1159">
                  <c:v>140.69999999999999</c:v>
                </c:pt>
                <c:pt idx="1160">
                  <c:v>140.80000000000001</c:v>
                </c:pt>
                <c:pt idx="1161">
                  <c:v>140.9</c:v>
                </c:pt>
                <c:pt idx="1162">
                  <c:v>141</c:v>
                </c:pt>
                <c:pt idx="1163">
                  <c:v>141.1</c:v>
                </c:pt>
                <c:pt idx="1164">
                  <c:v>141.19999999999999</c:v>
                </c:pt>
                <c:pt idx="1165">
                  <c:v>141.30000000000001</c:v>
                </c:pt>
                <c:pt idx="1166">
                  <c:v>141.4</c:v>
                </c:pt>
                <c:pt idx="1167">
                  <c:v>141.5</c:v>
                </c:pt>
                <c:pt idx="1168">
                  <c:v>141.6</c:v>
                </c:pt>
                <c:pt idx="1169">
                  <c:v>141.69999999999999</c:v>
                </c:pt>
                <c:pt idx="1170">
                  <c:v>141.80000000000001</c:v>
                </c:pt>
                <c:pt idx="1171">
                  <c:v>141.9</c:v>
                </c:pt>
                <c:pt idx="1172">
                  <c:v>142</c:v>
                </c:pt>
                <c:pt idx="1173">
                  <c:v>142.1</c:v>
                </c:pt>
                <c:pt idx="1174">
                  <c:v>142.19999999999999</c:v>
                </c:pt>
                <c:pt idx="1175">
                  <c:v>142.30000000000001</c:v>
                </c:pt>
                <c:pt idx="1176">
                  <c:v>142.4</c:v>
                </c:pt>
                <c:pt idx="1177">
                  <c:v>142.5</c:v>
                </c:pt>
                <c:pt idx="1178">
                  <c:v>142.6</c:v>
                </c:pt>
                <c:pt idx="1179">
                  <c:v>142.69999999999999</c:v>
                </c:pt>
                <c:pt idx="1180">
                  <c:v>142.80000000000001</c:v>
                </c:pt>
                <c:pt idx="1181">
                  <c:v>142.9</c:v>
                </c:pt>
                <c:pt idx="1182">
                  <c:v>143</c:v>
                </c:pt>
                <c:pt idx="1183">
                  <c:v>143.1</c:v>
                </c:pt>
                <c:pt idx="1184">
                  <c:v>143.19999999999999</c:v>
                </c:pt>
                <c:pt idx="1185">
                  <c:v>143.30000000000001</c:v>
                </c:pt>
                <c:pt idx="1186">
                  <c:v>143.4</c:v>
                </c:pt>
                <c:pt idx="1187">
                  <c:v>143.5</c:v>
                </c:pt>
                <c:pt idx="1188">
                  <c:v>143.6</c:v>
                </c:pt>
                <c:pt idx="1189">
                  <c:v>143.69999999999999</c:v>
                </c:pt>
                <c:pt idx="1190">
                  <c:v>143.80000000000001</c:v>
                </c:pt>
                <c:pt idx="1191">
                  <c:v>143.9</c:v>
                </c:pt>
                <c:pt idx="1192">
                  <c:v>144</c:v>
                </c:pt>
                <c:pt idx="1193">
                  <c:v>144.1</c:v>
                </c:pt>
                <c:pt idx="1194">
                  <c:v>144.19999999999999</c:v>
                </c:pt>
                <c:pt idx="1195">
                  <c:v>144.30000000000001</c:v>
                </c:pt>
                <c:pt idx="1196">
                  <c:v>144.4</c:v>
                </c:pt>
                <c:pt idx="1197">
                  <c:v>144.5</c:v>
                </c:pt>
                <c:pt idx="1198">
                  <c:v>144.6</c:v>
                </c:pt>
                <c:pt idx="1199">
                  <c:v>144.69999999999999</c:v>
                </c:pt>
                <c:pt idx="1200">
                  <c:v>144.80000000000001</c:v>
                </c:pt>
                <c:pt idx="1201">
                  <c:v>144.9</c:v>
                </c:pt>
                <c:pt idx="1202">
                  <c:v>145</c:v>
                </c:pt>
                <c:pt idx="1203">
                  <c:v>145.1</c:v>
                </c:pt>
                <c:pt idx="1204">
                  <c:v>145.19999999999999</c:v>
                </c:pt>
                <c:pt idx="1205">
                  <c:v>145.30000000000001</c:v>
                </c:pt>
                <c:pt idx="1206">
                  <c:v>145.4</c:v>
                </c:pt>
                <c:pt idx="1207">
                  <c:v>145.5</c:v>
                </c:pt>
                <c:pt idx="1208">
                  <c:v>145.6</c:v>
                </c:pt>
                <c:pt idx="1209">
                  <c:v>145.69999999999999</c:v>
                </c:pt>
                <c:pt idx="1210">
                  <c:v>145.80000000000001</c:v>
                </c:pt>
                <c:pt idx="1211">
                  <c:v>145.9</c:v>
                </c:pt>
                <c:pt idx="1212">
                  <c:v>146</c:v>
                </c:pt>
                <c:pt idx="1213">
                  <c:v>146.1</c:v>
                </c:pt>
                <c:pt idx="1214">
                  <c:v>146.19999999999999</c:v>
                </c:pt>
                <c:pt idx="1215">
                  <c:v>146.30000000000001</c:v>
                </c:pt>
                <c:pt idx="1216">
                  <c:v>146.4</c:v>
                </c:pt>
                <c:pt idx="1217">
                  <c:v>146.5</c:v>
                </c:pt>
                <c:pt idx="1218">
                  <c:v>146.6</c:v>
                </c:pt>
                <c:pt idx="1219">
                  <c:v>146.69999999999999</c:v>
                </c:pt>
                <c:pt idx="1220">
                  <c:v>146.80000000000001</c:v>
                </c:pt>
                <c:pt idx="1221">
                  <c:v>146.9</c:v>
                </c:pt>
                <c:pt idx="1222">
                  <c:v>147</c:v>
                </c:pt>
                <c:pt idx="1223">
                  <c:v>147.1</c:v>
                </c:pt>
                <c:pt idx="1224">
                  <c:v>147.19999999999999</c:v>
                </c:pt>
                <c:pt idx="1225">
                  <c:v>147.30000000000001</c:v>
                </c:pt>
                <c:pt idx="1226">
                  <c:v>147.4</c:v>
                </c:pt>
                <c:pt idx="1227">
                  <c:v>147.5</c:v>
                </c:pt>
                <c:pt idx="1228">
                  <c:v>147.6</c:v>
                </c:pt>
                <c:pt idx="1229">
                  <c:v>147.69999999999999</c:v>
                </c:pt>
                <c:pt idx="1230">
                  <c:v>147.80000000000001</c:v>
                </c:pt>
                <c:pt idx="1231">
                  <c:v>147.9</c:v>
                </c:pt>
                <c:pt idx="1232">
                  <c:v>148</c:v>
                </c:pt>
                <c:pt idx="1233">
                  <c:v>148.1</c:v>
                </c:pt>
                <c:pt idx="1234">
                  <c:v>148.19999999999999</c:v>
                </c:pt>
                <c:pt idx="1235">
                  <c:v>148.30000000000001</c:v>
                </c:pt>
                <c:pt idx="1236">
                  <c:v>148.4</c:v>
                </c:pt>
                <c:pt idx="1237">
                  <c:v>148.5</c:v>
                </c:pt>
                <c:pt idx="1238">
                  <c:v>148.6</c:v>
                </c:pt>
                <c:pt idx="1239">
                  <c:v>148.69999999999999</c:v>
                </c:pt>
                <c:pt idx="1240">
                  <c:v>148.80000000000001</c:v>
                </c:pt>
                <c:pt idx="1241">
                  <c:v>148.9</c:v>
                </c:pt>
                <c:pt idx="1242">
                  <c:v>149</c:v>
                </c:pt>
                <c:pt idx="1243">
                  <c:v>149.1</c:v>
                </c:pt>
                <c:pt idx="1244">
                  <c:v>149.19999999999999</c:v>
                </c:pt>
                <c:pt idx="1245">
                  <c:v>149.30000000000001</c:v>
                </c:pt>
                <c:pt idx="1246">
                  <c:v>149.4</c:v>
                </c:pt>
                <c:pt idx="1247">
                  <c:v>149.5</c:v>
                </c:pt>
                <c:pt idx="1248">
                  <c:v>149.6</c:v>
                </c:pt>
                <c:pt idx="1249">
                  <c:v>149.69999999999999</c:v>
                </c:pt>
                <c:pt idx="1250">
                  <c:v>149.80000000000001</c:v>
                </c:pt>
                <c:pt idx="1251">
                  <c:v>149.9</c:v>
                </c:pt>
                <c:pt idx="1252">
                  <c:v>150</c:v>
                </c:pt>
                <c:pt idx="1253">
                  <c:v>150.1</c:v>
                </c:pt>
                <c:pt idx="1254">
                  <c:v>150.19999999999999</c:v>
                </c:pt>
                <c:pt idx="1255">
                  <c:v>150.30000000000001</c:v>
                </c:pt>
                <c:pt idx="1256">
                  <c:v>150.4</c:v>
                </c:pt>
                <c:pt idx="1257">
                  <c:v>150.5</c:v>
                </c:pt>
                <c:pt idx="1258">
                  <c:v>150.6</c:v>
                </c:pt>
                <c:pt idx="1259">
                  <c:v>150.69999999999999</c:v>
                </c:pt>
                <c:pt idx="1260">
                  <c:v>150.80000000000001</c:v>
                </c:pt>
                <c:pt idx="1261">
                  <c:v>150.9</c:v>
                </c:pt>
                <c:pt idx="1262">
                  <c:v>151</c:v>
                </c:pt>
                <c:pt idx="1263">
                  <c:v>151.1</c:v>
                </c:pt>
                <c:pt idx="1264">
                  <c:v>151.19999999999999</c:v>
                </c:pt>
                <c:pt idx="1265">
                  <c:v>151.30000000000001</c:v>
                </c:pt>
                <c:pt idx="1266">
                  <c:v>151.4</c:v>
                </c:pt>
                <c:pt idx="1267">
                  <c:v>151.5</c:v>
                </c:pt>
                <c:pt idx="1268">
                  <c:v>151.6</c:v>
                </c:pt>
                <c:pt idx="1269">
                  <c:v>151.69999999999999</c:v>
                </c:pt>
                <c:pt idx="1270">
                  <c:v>151.80000000000001</c:v>
                </c:pt>
                <c:pt idx="1271">
                  <c:v>151.9</c:v>
                </c:pt>
                <c:pt idx="1272">
                  <c:v>152</c:v>
                </c:pt>
                <c:pt idx="1273">
                  <c:v>152.1</c:v>
                </c:pt>
                <c:pt idx="1274">
                  <c:v>152.19999999999999</c:v>
                </c:pt>
                <c:pt idx="1275">
                  <c:v>152.30000000000001</c:v>
                </c:pt>
                <c:pt idx="1276">
                  <c:v>152.4</c:v>
                </c:pt>
                <c:pt idx="1277">
                  <c:v>152.5</c:v>
                </c:pt>
                <c:pt idx="1278">
                  <c:v>152.6</c:v>
                </c:pt>
                <c:pt idx="1279">
                  <c:v>152.69999999999999</c:v>
                </c:pt>
                <c:pt idx="1280">
                  <c:v>152.80000000000001</c:v>
                </c:pt>
                <c:pt idx="1281">
                  <c:v>152.9</c:v>
                </c:pt>
                <c:pt idx="1282">
                  <c:v>153</c:v>
                </c:pt>
                <c:pt idx="1283">
                  <c:v>153.1</c:v>
                </c:pt>
                <c:pt idx="1284">
                  <c:v>153.19999999999999</c:v>
                </c:pt>
                <c:pt idx="1285">
                  <c:v>153.30000000000001</c:v>
                </c:pt>
                <c:pt idx="1286">
                  <c:v>153.4</c:v>
                </c:pt>
                <c:pt idx="1287">
                  <c:v>153.5</c:v>
                </c:pt>
                <c:pt idx="1288">
                  <c:v>153.6</c:v>
                </c:pt>
                <c:pt idx="1289">
                  <c:v>153.69999999999999</c:v>
                </c:pt>
                <c:pt idx="1290">
                  <c:v>153.80000000000001</c:v>
                </c:pt>
                <c:pt idx="1291">
                  <c:v>153.9</c:v>
                </c:pt>
                <c:pt idx="1292">
                  <c:v>154</c:v>
                </c:pt>
                <c:pt idx="1293">
                  <c:v>154.1</c:v>
                </c:pt>
                <c:pt idx="1294">
                  <c:v>154.19999999999999</c:v>
                </c:pt>
                <c:pt idx="1295">
                  <c:v>154.30000000000001</c:v>
                </c:pt>
                <c:pt idx="1296">
                  <c:v>154.4</c:v>
                </c:pt>
                <c:pt idx="1297">
                  <c:v>154.5</c:v>
                </c:pt>
                <c:pt idx="1298">
                  <c:v>154.6</c:v>
                </c:pt>
                <c:pt idx="1299">
                  <c:v>154.69999999999999</c:v>
                </c:pt>
                <c:pt idx="1300">
                  <c:v>154.80000000000001</c:v>
                </c:pt>
                <c:pt idx="1301">
                  <c:v>154.9</c:v>
                </c:pt>
                <c:pt idx="1302">
                  <c:v>155</c:v>
                </c:pt>
                <c:pt idx="1303">
                  <c:v>155.1</c:v>
                </c:pt>
                <c:pt idx="1304">
                  <c:v>155.19999999999999</c:v>
                </c:pt>
                <c:pt idx="1305">
                  <c:v>155.30000000000001</c:v>
                </c:pt>
                <c:pt idx="1306">
                  <c:v>155.4</c:v>
                </c:pt>
                <c:pt idx="1307">
                  <c:v>155.5</c:v>
                </c:pt>
                <c:pt idx="1308">
                  <c:v>155.6</c:v>
                </c:pt>
                <c:pt idx="1309">
                  <c:v>155.69999999999999</c:v>
                </c:pt>
                <c:pt idx="1310">
                  <c:v>155.80000000000001</c:v>
                </c:pt>
                <c:pt idx="1311">
                  <c:v>155.9</c:v>
                </c:pt>
                <c:pt idx="1312">
                  <c:v>156</c:v>
                </c:pt>
                <c:pt idx="1313">
                  <c:v>156.1</c:v>
                </c:pt>
                <c:pt idx="1314">
                  <c:v>156.19999999999999</c:v>
                </c:pt>
                <c:pt idx="1315">
                  <c:v>156.30000000000001</c:v>
                </c:pt>
                <c:pt idx="1316">
                  <c:v>156.4</c:v>
                </c:pt>
                <c:pt idx="1317">
                  <c:v>156.5</c:v>
                </c:pt>
                <c:pt idx="1318">
                  <c:v>156.6</c:v>
                </c:pt>
                <c:pt idx="1319">
                  <c:v>156.69999999999999</c:v>
                </c:pt>
                <c:pt idx="1320">
                  <c:v>156.80000000000001</c:v>
                </c:pt>
                <c:pt idx="1321">
                  <c:v>156.9</c:v>
                </c:pt>
                <c:pt idx="1322">
                  <c:v>157</c:v>
                </c:pt>
                <c:pt idx="1323">
                  <c:v>157.1</c:v>
                </c:pt>
                <c:pt idx="1324">
                  <c:v>157.19999999999999</c:v>
                </c:pt>
                <c:pt idx="1325">
                  <c:v>157.30000000000001</c:v>
                </c:pt>
                <c:pt idx="1326">
                  <c:v>157.4</c:v>
                </c:pt>
                <c:pt idx="1327">
                  <c:v>157.5</c:v>
                </c:pt>
                <c:pt idx="1328">
                  <c:v>157.6</c:v>
                </c:pt>
                <c:pt idx="1329">
                  <c:v>157.69999999999999</c:v>
                </c:pt>
                <c:pt idx="1330">
                  <c:v>157.80000000000001</c:v>
                </c:pt>
                <c:pt idx="1331">
                  <c:v>157.9</c:v>
                </c:pt>
                <c:pt idx="1332">
                  <c:v>158</c:v>
                </c:pt>
                <c:pt idx="1333">
                  <c:v>158.1</c:v>
                </c:pt>
                <c:pt idx="1334">
                  <c:v>158.19999999999999</c:v>
                </c:pt>
                <c:pt idx="1335">
                  <c:v>158.30000000000001</c:v>
                </c:pt>
                <c:pt idx="1336">
                  <c:v>158.4</c:v>
                </c:pt>
                <c:pt idx="1337">
                  <c:v>158.5</c:v>
                </c:pt>
                <c:pt idx="1338">
                  <c:v>158.6</c:v>
                </c:pt>
                <c:pt idx="1339">
                  <c:v>158.69999999999999</c:v>
                </c:pt>
                <c:pt idx="1340">
                  <c:v>158.80000000000001</c:v>
                </c:pt>
                <c:pt idx="1341">
                  <c:v>158.9</c:v>
                </c:pt>
                <c:pt idx="1342">
                  <c:v>159</c:v>
                </c:pt>
                <c:pt idx="1343">
                  <c:v>159.1</c:v>
                </c:pt>
                <c:pt idx="1344">
                  <c:v>159.19999999999999</c:v>
                </c:pt>
                <c:pt idx="1345">
                  <c:v>159.30000000000001</c:v>
                </c:pt>
                <c:pt idx="1346">
                  <c:v>159.4</c:v>
                </c:pt>
                <c:pt idx="1347">
                  <c:v>159.5</c:v>
                </c:pt>
                <c:pt idx="1348">
                  <c:v>159.6</c:v>
                </c:pt>
                <c:pt idx="1349">
                  <c:v>159.69999999999999</c:v>
                </c:pt>
                <c:pt idx="1350">
                  <c:v>159.80000000000001</c:v>
                </c:pt>
                <c:pt idx="1351">
                  <c:v>159.9</c:v>
                </c:pt>
                <c:pt idx="1352">
                  <c:v>160</c:v>
                </c:pt>
                <c:pt idx="1353">
                  <c:v>160.1</c:v>
                </c:pt>
                <c:pt idx="1354">
                  <c:v>160.19999999999999</c:v>
                </c:pt>
                <c:pt idx="1355">
                  <c:v>160.30000000000001</c:v>
                </c:pt>
                <c:pt idx="1356">
                  <c:v>160.4</c:v>
                </c:pt>
                <c:pt idx="1357">
                  <c:v>160.5</c:v>
                </c:pt>
                <c:pt idx="1358">
                  <c:v>160.6</c:v>
                </c:pt>
                <c:pt idx="1359">
                  <c:v>160.69999999999999</c:v>
                </c:pt>
                <c:pt idx="1360">
                  <c:v>160.80000000000001</c:v>
                </c:pt>
                <c:pt idx="1361">
                  <c:v>160.9</c:v>
                </c:pt>
                <c:pt idx="1362">
                  <c:v>161</c:v>
                </c:pt>
                <c:pt idx="1363">
                  <c:v>161.1</c:v>
                </c:pt>
                <c:pt idx="1364">
                  <c:v>161.19999999999999</c:v>
                </c:pt>
                <c:pt idx="1365">
                  <c:v>161.30000000000001</c:v>
                </c:pt>
                <c:pt idx="1366">
                  <c:v>161.4</c:v>
                </c:pt>
                <c:pt idx="1367">
                  <c:v>161.5</c:v>
                </c:pt>
                <c:pt idx="1368">
                  <c:v>161.6</c:v>
                </c:pt>
                <c:pt idx="1369">
                  <c:v>161.69999999999999</c:v>
                </c:pt>
                <c:pt idx="1370">
                  <c:v>161.80000000000001</c:v>
                </c:pt>
                <c:pt idx="1371">
                  <c:v>161.9</c:v>
                </c:pt>
                <c:pt idx="1372">
                  <c:v>162</c:v>
                </c:pt>
                <c:pt idx="1373">
                  <c:v>162.1</c:v>
                </c:pt>
                <c:pt idx="1374">
                  <c:v>162.19999999999999</c:v>
                </c:pt>
                <c:pt idx="1375">
                  <c:v>162.30000000000001</c:v>
                </c:pt>
                <c:pt idx="1376">
                  <c:v>162.4</c:v>
                </c:pt>
                <c:pt idx="1377">
                  <c:v>162.5</c:v>
                </c:pt>
                <c:pt idx="1378">
                  <c:v>162.6</c:v>
                </c:pt>
                <c:pt idx="1379">
                  <c:v>162.69999999999999</c:v>
                </c:pt>
                <c:pt idx="1380">
                  <c:v>162.80000000000001</c:v>
                </c:pt>
                <c:pt idx="1381">
                  <c:v>162.9</c:v>
                </c:pt>
                <c:pt idx="1382">
                  <c:v>163</c:v>
                </c:pt>
                <c:pt idx="1383">
                  <c:v>163.1</c:v>
                </c:pt>
                <c:pt idx="1384">
                  <c:v>163.19999999999999</c:v>
                </c:pt>
                <c:pt idx="1385">
                  <c:v>163.30000000000001</c:v>
                </c:pt>
                <c:pt idx="1386">
                  <c:v>163.4</c:v>
                </c:pt>
                <c:pt idx="1387">
                  <c:v>163.5</c:v>
                </c:pt>
                <c:pt idx="1388">
                  <c:v>163.6</c:v>
                </c:pt>
                <c:pt idx="1389">
                  <c:v>163.69999999999999</c:v>
                </c:pt>
                <c:pt idx="1390">
                  <c:v>163.80000000000001</c:v>
                </c:pt>
                <c:pt idx="1391">
                  <c:v>163.9</c:v>
                </c:pt>
                <c:pt idx="1392">
                  <c:v>164</c:v>
                </c:pt>
                <c:pt idx="1393">
                  <c:v>164.1</c:v>
                </c:pt>
                <c:pt idx="1394">
                  <c:v>164.2</c:v>
                </c:pt>
                <c:pt idx="1395">
                  <c:v>164.3</c:v>
                </c:pt>
                <c:pt idx="1396">
                  <c:v>164.4</c:v>
                </c:pt>
                <c:pt idx="1397">
                  <c:v>164.5</c:v>
                </c:pt>
                <c:pt idx="1398">
                  <c:v>164.6</c:v>
                </c:pt>
                <c:pt idx="1399">
                  <c:v>164.7</c:v>
                </c:pt>
                <c:pt idx="1400">
                  <c:v>164.8</c:v>
                </c:pt>
                <c:pt idx="1401">
                  <c:v>164.9</c:v>
                </c:pt>
                <c:pt idx="1402">
                  <c:v>165</c:v>
                </c:pt>
                <c:pt idx="1403">
                  <c:v>165.1</c:v>
                </c:pt>
                <c:pt idx="1404">
                  <c:v>165.2</c:v>
                </c:pt>
                <c:pt idx="1405">
                  <c:v>165.3</c:v>
                </c:pt>
                <c:pt idx="1406">
                  <c:v>165.4</c:v>
                </c:pt>
                <c:pt idx="1407">
                  <c:v>165.5</c:v>
                </c:pt>
                <c:pt idx="1408">
                  <c:v>165.6</c:v>
                </c:pt>
                <c:pt idx="1409">
                  <c:v>165.7</c:v>
                </c:pt>
                <c:pt idx="1410">
                  <c:v>165.8</c:v>
                </c:pt>
                <c:pt idx="1411">
                  <c:v>165.9</c:v>
                </c:pt>
                <c:pt idx="1412">
                  <c:v>166</c:v>
                </c:pt>
                <c:pt idx="1413">
                  <c:v>166.1</c:v>
                </c:pt>
                <c:pt idx="1414">
                  <c:v>166.2</c:v>
                </c:pt>
                <c:pt idx="1415">
                  <c:v>166.3</c:v>
                </c:pt>
                <c:pt idx="1416">
                  <c:v>166.4</c:v>
                </c:pt>
                <c:pt idx="1417">
                  <c:v>166.5</c:v>
                </c:pt>
                <c:pt idx="1418">
                  <c:v>166.6</c:v>
                </c:pt>
                <c:pt idx="1419">
                  <c:v>166.7</c:v>
                </c:pt>
                <c:pt idx="1420">
                  <c:v>166.8</c:v>
                </c:pt>
                <c:pt idx="1421">
                  <c:v>166.9</c:v>
                </c:pt>
                <c:pt idx="1422">
                  <c:v>167</c:v>
                </c:pt>
                <c:pt idx="1423">
                  <c:v>167.1</c:v>
                </c:pt>
                <c:pt idx="1424">
                  <c:v>167.2</c:v>
                </c:pt>
                <c:pt idx="1425">
                  <c:v>167.3</c:v>
                </c:pt>
                <c:pt idx="1426">
                  <c:v>167.4</c:v>
                </c:pt>
                <c:pt idx="1427">
                  <c:v>167.5</c:v>
                </c:pt>
                <c:pt idx="1428">
                  <c:v>167.6</c:v>
                </c:pt>
                <c:pt idx="1429">
                  <c:v>167.7</c:v>
                </c:pt>
                <c:pt idx="1430">
                  <c:v>167.8</c:v>
                </c:pt>
                <c:pt idx="1431">
                  <c:v>167.9</c:v>
                </c:pt>
                <c:pt idx="1432">
                  <c:v>168</c:v>
                </c:pt>
                <c:pt idx="1433">
                  <c:v>168.1</c:v>
                </c:pt>
                <c:pt idx="1434">
                  <c:v>168.2</c:v>
                </c:pt>
                <c:pt idx="1435">
                  <c:v>168.3</c:v>
                </c:pt>
                <c:pt idx="1436">
                  <c:v>168.4</c:v>
                </c:pt>
                <c:pt idx="1437">
                  <c:v>168.5</c:v>
                </c:pt>
                <c:pt idx="1438">
                  <c:v>168.6</c:v>
                </c:pt>
                <c:pt idx="1439">
                  <c:v>168.7</c:v>
                </c:pt>
                <c:pt idx="1440">
                  <c:v>168.8</c:v>
                </c:pt>
                <c:pt idx="1441">
                  <c:v>168.9</c:v>
                </c:pt>
                <c:pt idx="1442">
                  <c:v>169</c:v>
                </c:pt>
                <c:pt idx="1443">
                  <c:v>169.1</c:v>
                </c:pt>
                <c:pt idx="1444">
                  <c:v>169.2</c:v>
                </c:pt>
                <c:pt idx="1445">
                  <c:v>169.3</c:v>
                </c:pt>
                <c:pt idx="1446">
                  <c:v>169.4</c:v>
                </c:pt>
                <c:pt idx="1447">
                  <c:v>169.5</c:v>
                </c:pt>
                <c:pt idx="1448">
                  <c:v>169.6</c:v>
                </c:pt>
                <c:pt idx="1449">
                  <c:v>169.7</c:v>
                </c:pt>
                <c:pt idx="1450">
                  <c:v>169.8</c:v>
                </c:pt>
                <c:pt idx="1451">
                  <c:v>169.9</c:v>
                </c:pt>
                <c:pt idx="1452">
                  <c:v>170</c:v>
                </c:pt>
                <c:pt idx="1453">
                  <c:v>170.1</c:v>
                </c:pt>
                <c:pt idx="1454">
                  <c:v>170.2</c:v>
                </c:pt>
                <c:pt idx="1455">
                  <c:v>170.3</c:v>
                </c:pt>
                <c:pt idx="1456">
                  <c:v>170.4</c:v>
                </c:pt>
                <c:pt idx="1457">
                  <c:v>170.5</c:v>
                </c:pt>
                <c:pt idx="1458">
                  <c:v>170.6</c:v>
                </c:pt>
                <c:pt idx="1459">
                  <c:v>170.7</c:v>
                </c:pt>
                <c:pt idx="1460">
                  <c:v>170.8</c:v>
                </c:pt>
                <c:pt idx="1461">
                  <c:v>170.9</c:v>
                </c:pt>
                <c:pt idx="1462">
                  <c:v>171</c:v>
                </c:pt>
                <c:pt idx="1463">
                  <c:v>171.1</c:v>
                </c:pt>
                <c:pt idx="1464">
                  <c:v>171.2</c:v>
                </c:pt>
                <c:pt idx="1465">
                  <c:v>171.3</c:v>
                </c:pt>
                <c:pt idx="1466">
                  <c:v>171.4</c:v>
                </c:pt>
                <c:pt idx="1467">
                  <c:v>171.5</c:v>
                </c:pt>
                <c:pt idx="1468">
                  <c:v>171.6</c:v>
                </c:pt>
                <c:pt idx="1469">
                  <c:v>171.7</c:v>
                </c:pt>
                <c:pt idx="1470">
                  <c:v>171.8</c:v>
                </c:pt>
                <c:pt idx="1471">
                  <c:v>171.9</c:v>
                </c:pt>
                <c:pt idx="1472">
                  <c:v>172</c:v>
                </c:pt>
                <c:pt idx="1473">
                  <c:v>172.1</c:v>
                </c:pt>
                <c:pt idx="1474">
                  <c:v>172.2</c:v>
                </c:pt>
                <c:pt idx="1475">
                  <c:v>172.3</c:v>
                </c:pt>
                <c:pt idx="1476">
                  <c:v>172.4</c:v>
                </c:pt>
                <c:pt idx="1477">
                  <c:v>172.5</c:v>
                </c:pt>
                <c:pt idx="1478">
                  <c:v>172.6</c:v>
                </c:pt>
                <c:pt idx="1479">
                  <c:v>172.7</c:v>
                </c:pt>
                <c:pt idx="1480">
                  <c:v>172.8</c:v>
                </c:pt>
                <c:pt idx="1481">
                  <c:v>172.9</c:v>
                </c:pt>
                <c:pt idx="1482">
                  <c:v>173</c:v>
                </c:pt>
                <c:pt idx="1483">
                  <c:v>173.1</c:v>
                </c:pt>
                <c:pt idx="1484">
                  <c:v>173.2</c:v>
                </c:pt>
                <c:pt idx="1485">
                  <c:v>173.3</c:v>
                </c:pt>
                <c:pt idx="1486">
                  <c:v>173.4</c:v>
                </c:pt>
                <c:pt idx="1487">
                  <c:v>173.5</c:v>
                </c:pt>
                <c:pt idx="1488">
                  <c:v>173.6</c:v>
                </c:pt>
                <c:pt idx="1489">
                  <c:v>173.7</c:v>
                </c:pt>
                <c:pt idx="1490">
                  <c:v>173.8</c:v>
                </c:pt>
                <c:pt idx="1491">
                  <c:v>173.9</c:v>
                </c:pt>
                <c:pt idx="1492">
                  <c:v>174</c:v>
                </c:pt>
                <c:pt idx="1493">
                  <c:v>174.1</c:v>
                </c:pt>
                <c:pt idx="1494">
                  <c:v>174.2</c:v>
                </c:pt>
                <c:pt idx="1495">
                  <c:v>174.3</c:v>
                </c:pt>
                <c:pt idx="1496">
                  <c:v>174.4</c:v>
                </c:pt>
                <c:pt idx="1497">
                  <c:v>174.5</c:v>
                </c:pt>
                <c:pt idx="1498">
                  <c:v>174.6</c:v>
                </c:pt>
                <c:pt idx="1499">
                  <c:v>174.7</c:v>
                </c:pt>
                <c:pt idx="1500">
                  <c:v>174.8</c:v>
                </c:pt>
                <c:pt idx="1501">
                  <c:v>174.9</c:v>
                </c:pt>
                <c:pt idx="1502">
                  <c:v>175</c:v>
                </c:pt>
                <c:pt idx="1503">
                  <c:v>175.1</c:v>
                </c:pt>
                <c:pt idx="1504">
                  <c:v>175.2</c:v>
                </c:pt>
                <c:pt idx="1505">
                  <c:v>175.3</c:v>
                </c:pt>
                <c:pt idx="1506">
                  <c:v>175.4</c:v>
                </c:pt>
                <c:pt idx="1507">
                  <c:v>175.5</c:v>
                </c:pt>
                <c:pt idx="1508">
                  <c:v>175.6</c:v>
                </c:pt>
                <c:pt idx="1509">
                  <c:v>175.7</c:v>
                </c:pt>
                <c:pt idx="1510">
                  <c:v>175.8</c:v>
                </c:pt>
                <c:pt idx="1511">
                  <c:v>175.9</c:v>
                </c:pt>
                <c:pt idx="1512">
                  <c:v>176</c:v>
                </c:pt>
                <c:pt idx="1513">
                  <c:v>176.1</c:v>
                </c:pt>
                <c:pt idx="1514">
                  <c:v>176.2</c:v>
                </c:pt>
                <c:pt idx="1515">
                  <c:v>176.3</c:v>
                </c:pt>
                <c:pt idx="1516">
                  <c:v>176.4</c:v>
                </c:pt>
                <c:pt idx="1517">
                  <c:v>176.5</c:v>
                </c:pt>
                <c:pt idx="1518">
                  <c:v>176.6</c:v>
                </c:pt>
                <c:pt idx="1519">
                  <c:v>176.7</c:v>
                </c:pt>
                <c:pt idx="1520">
                  <c:v>176.8</c:v>
                </c:pt>
                <c:pt idx="1521">
                  <c:v>176.9</c:v>
                </c:pt>
                <c:pt idx="1522">
                  <c:v>177</c:v>
                </c:pt>
                <c:pt idx="1523">
                  <c:v>177.1</c:v>
                </c:pt>
                <c:pt idx="1524">
                  <c:v>177.2</c:v>
                </c:pt>
                <c:pt idx="1525">
                  <c:v>177.3</c:v>
                </c:pt>
                <c:pt idx="1526">
                  <c:v>177.4</c:v>
                </c:pt>
                <c:pt idx="1527">
                  <c:v>177.5</c:v>
                </c:pt>
                <c:pt idx="1528">
                  <c:v>177.6</c:v>
                </c:pt>
                <c:pt idx="1529">
                  <c:v>177.7</c:v>
                </c:pt>
                <c:pt idx="1530">
                  <c:v>177.8</c:v>
                </c:pt>
                <c:pt idx="1531">
                  <c:v>177.9</c:v>
                </c:pt>
                <c:pt idx="1532">
                  <c:v>178</c:v>
                </c:pt>
                <c:pt idx="1533">
                  <c:v>178.1</c:v>
                </c:pt>
                <c:pt idx="1534">
                  <c:v>178.2</c:v>
                </c:pt>
                <c:pt idx="1535">
                  <c:v>178.3</c:v>
                </c:pt>
                <c:pt idx="1536">
                  <c:v>178.4</c:v>
                </c:pt>
                <c:pt idx="1537">
                  <c:v>178.5</c:v>
                </c:pt>
                <c:pt idx="1538">
                  <c:v>178.6</c:v>
                </c:pt>
                <c:pt idx="1539">
                  <c:v>178.7</c:v>
                </c:pt>
                <c:pt idx="1540">
                  <c:v>178.8</c:v>
                </c:pt>
                <c:pt idx="1541">
                  <c:v>178.9</c:v>
                </c:pt>
                <c:pt idx="1542">
                  <c:v>179</c:v>
                </c:pt>
                <c:pt idx="1543">
                  <c:v>179.1</c:v>
                </c:pt>
                <c:pt idx="1544">
                  <c:v>179.2</c:v>
                </c:pt>
                <c:pt idx="1545">
                  <c:v>179.3</c:v>
                </c:pt>
                <c:pt idx="1546">
                  <c:v>179.4</c:v>
                </c:pt>
                <c:pt idx="1547">
                  <c:v>179.5</c:v>
                </c:pt>
                <c:pt idx="1548">
                  <c:v>179.6</c:v>
                </c:pt>
                <c:pt idx="1549">
                  <c:v>179.7</c:v>
                </c:pt>
                <c:pt idx="1550">
                  <c:v>179.8</c:v>
                </c:pt>
                <c:pt idx="1551">
                  <c:v>179.9</c:v>
                </c:pt>
                <c:pt idx="1552">
                  <c:v>180</c:v>
                </c:pt>
                <c:pt idx="1553">
                  <c:v>180.1</c:v>
                </c:pt>
                <c:pt idx="1554">
                  <c:v>180.2</c:v>
                </c:pt>
                <c:pt idx="1555">
                  <c:v>180.3</c:v>
                </c:pt>
                <c:pt idx="1556">
                  <c:v>180.4</c:v>
                </c:pt>
                <c:pt idx="1557">
                  <c:v>180.5</c:v>
                </c:pt>
                <c:pt idx="1558">
                  <c:v>180.6</c:v>
                </c:pt>
                <c:pt idx="1559">
                  <c:v>180.7</c:v>
                </c:pt>
                <c:pt idx="1560">
                  <c:v>180.8</c:v>
                </c:pt>
                <c:pt idx="1561">
                  <c:v>180.9</c:v>
                </c:pt>
                <c:pt idx="1562">
                  <c:v>181</c:v>
                </c:pt>
                <c:pt idx="1563">
                  <c:v>181.1</c:v>
                </c:pt>
                <c:pt idx="1564">
                  <c:v>181.2</c:v>
                </c:pt>
                <c:pt idx="1565">
                  <c:v>181.3</c:v>
                </c:pt>
                <c:pt idx="1566">
                  <c:v>181.4</c:v>
                </c:pt>
                <c:pt idx="1567">
                  <c:v>181.5</c:v>
                </c:pt>
                <c:pt idx="1568">
                  <c:v>181.6</c:v>
                </c:pt>
                <c:pt idx="1569">
                  <c:v>181.7</c:v>
                </c:pt>
                <c:pt idx="1570">
                  <c:v>181.8</c:v>
                </c:pt>
                <c:pt idx="1571">
                  <c:v>181.9</c:v>
                </c:pt>
                <c:pt idx="1572">
                  <c:v>182</c:v>
                </c:pt>
                <c:pt idx="1573">
                  <c:v>182.1</c:v>
                </c:pt>
                <c:pt idx="1574">
                  <c:v>182.2</c:v>
                </c:pt>
                <c:pt idx="1575">
                  <c:v>182.3</c:v>
                </c:pt>
                <c:pt idx="1576">
                  <c:v>182.4</c:v>
                </c:pt>
                <c:pt idx="1577">
                  <c:v>182.5</c:v>
                </c:pt>
                <c:pt idx="1578">
                  <c:v>182.6</c:v>
                </c:pt>
                <c:pt idx="1579">
                  <c:v>182.7</c:v>
                </c:pt>
                <c:pt idx="1580">
                  <c:v>182.8</c:v>
                </c:pt>
                <c:pt idx="1581">
                  <c:v>182.9</c:v>
                </c:pt>
                <c:pt idx="1582">
                  <c:v>183</c:v>
                </c:pt>
                <c:pt idx="1583">
                  <c:v>183.1</c:v>
                </c:pt>
                <c:pt idx="1584">
                  <c:v>183.2</c:v>
                </c:pt>
                <c:pt idx="1585">
                  <c:v>183.3</c:v>
                </c:pt>
                <c:pt idx="1586">
                  <c:v>183.4</c:v>
                </c:pt>
                <c:pt idx="1587">
                  <c:v>183.5</c:v>
                </c:pt>
                <c:pt idx="1588">
                  <c:v>183.6</c:v>
                </c:pt>
                <c:pt idx="1589">
                  <c:v>183.7</c:v>
                </c:pt>
                <c:pt idx="1590">
                  <c:v>183.8</c:v>
                </c:pt>
                <c:pt idx="1591">
                  <c:v>183.9</c:v>
                </c:pt>
                <c:pt idx="1592">
                  <c:v>184</c:v>
                </c:pt>
                <c:pt idx="1593">
                  <c:v>184.1</c:v>
                </c:pt>
                <c:pt idx="1594">
                  <c:v>184.2</c:v>
                </c:pt>
                <c:pt idx="1595">
                  <c:v>184.3</c:v>
                </c:pt>
                <c:pt idx="1596">
                  <c:v>184.4</c:v>
                </c:pt>
                <c:pt idx="1597">
                  <c:v>184.5</c:v>
                </c:pt>
                <c:pt idx="1598">
                  <c:v>184.6</c:v>
                </c:pt>
                <c:pt idx="1599">
                  <c:v>184.7</c:v>
                </c:pt>
                <c:pt idx="1600">
                  <c:v>184.8</c:v>
                </c:pt>
                <c:pt idx="1601">
                  <c:v>184.9</c:v>
                </c:pt>
                <c:pt idx="1602">
                  <c:v>185</c:v>
                </c:pt>
                <c:pt idx="1603">
                  <c:v>185.1</c:v>
                </c:pt>
                <c:pt idx="1604">
                  <c:v>185.2</c:v>
                </c:pt>
                <c:pt idx="1605">
                  <c:v>185.3</c:v>
                </c:pt>
                <c:pt idx="1606">
                  <c:v>185.4</c:v>
                </c:pt>
                <c:pt idx="1607">
                  <c:v>185.5</c:v>
                </c:pt>
                <c:pt idx="1608">
                  <c:v>185.6</c:v>
                </c:pt>
                <c:pt idx="1609">
                  <c:v>185.7</c:v>
                </c:pt>
                <c:pt idx="1610">
                  <c:v>185.8</c:v>
                </c:pt>
                <c:pt idx="1611">
                  <c:v>185.9</c:v>
                </c:pt>
                <c:pt idx="1612">
                  <c:v>186</c:v>
                </c:pt>
                <c:pt idx="1613">
                  <c:v>186.1</c:v>
                </c:pt>
                <c:pt idx="1614">
                  <c:v>186.2</c:v>
                </c:pt>
                <c:pt idx="1615">
                  <c:v>186.3</c:v>
                </c:pt>
                <c:pt idx="1616">
                  <c:v>186.4</c:v>
                </c:pt>
                <c:pt idx="1617">
                  <c:v>186.5</c:v>
                </c:pt>
                <c:pt idx="1618">
                  <c:v>186.6</c:v>
                </c:pt>
                <c:pt idx="1619">
                  <c:v>186.7</c:v>
                </c:pt>
                <c:pt idx="1620">
                  <c:v>186.8</c:v>
                </c:pt>
                <c:pt idx="1621">
                  <c:v>186.9</c:v>
                </c:pt>
                <c:pt idx="1622">
                  <c:v>187</c:v>
                </c:pt>
                <c:pt idx="1623">
                  <c:v>187.1</c:v>
                </c:pt>
                <c:pt idx="1624">
                  <c:v>187.2</c:v>
                </c:pt>
                <c:pt idx="1625">
                  <c:v>187.3</c:v>
                </c:pt>
                <c:pt idx="1626">
                  <c:v>187.4</c:v>
                </c:pt>
                <c:pt idx="1627">
                  <c:v>187.5</c:v>
                </c:pt>
                <c:pt idx="1628">
                  <c:v>187.6</c:v>
                </c:pt>
                <c:pt idx="1629">
                  <c:v>187.7</c:v>
                </c:pt>
                <c:pt idx="1630">
                  <c:v>187.8</c:v>
                </c:pt>
                <c:pt idx="1631">
                  <c:v>187.9</c:v>
                </c:pt>
                <c:pt idx="1632">
                  <c:v>188</c:v>
                </c:pt>
                <c:pt idx="1633">
                  <c:v>188.1</c:v>
                </c:pt>
                <c:pt idx="1634">
                  <c:v>188.2</c:v>
                </c:pt>
                <c:pt idx="1635">
                  <c:v>188.3</c:v>
                </c:pt>
                <c:pt idx="1636">
                  <c:v>188.4</c:v>
                </c:pt>
                <c:pt idx="1637">
                  <c:v>188.5</c:v>
                </c:pt>
                <c:pt idx="1638">
                  <c:v>188.6</c:v>
                </c:pt>
                <c:pt idx="1639">
                  <c:v>188.7</c:v>
                </c:pt>
                <c:pt idx="1640">
                  <c:v>188.8</c:v>
                </c:pt>
                <c:pt idx="1641">
                  <c:v>188.9</c:v>
                </c:pt>
                <c:pt idx="1642">
                  <c:v>189</c:v>
                </c:pt>
                <c:pt idx="1643">
                  <c:v>189.1</c:v>
                </c:pt>
                <c:pt idx="1644">
                  <c:v>189.2</c:v>
                </c:pt>
                <c:pt idx="1645">
                  <c:v>189.3</c:v>
                </c:pt>
                <c:pt idx="1646">
                  <c:v>189.4</c:v>
                </c:pt>
                <c:pt idx="1647">
                  <c:v>189.5</c:v>
                </c:pt>
                <c:pt idx="1648">
                  <c:v>189.6</c:v>
                </c:pt>
                <c:pt idx="1649">
                  <c:v>189.7</c:v>
                </c:pt>
                <c:pt idx="1650">
                  <c:v>189.8</c:v>
                </c:pt>
                <c:pt idx="1651">
                  <c:v>189.9</c:v>
                </c:pt>
                <c:pt idx="1652">
                  <c:v>190</c:v>
                </c:pt>
                <c:pt idx="1653">
                  <c:v>190.1</c:v>
                </c:pt>
                <c:pt idx="1654">
                  <c:v>190.2</c:v>
                </c:pt>
                <c:pt idx="1655">
                  <c:v>190.3</c:v>
                </c:pt>
                <c:pt idx="1656">
                  <c:v>190.4</c:v>
                </c:pt>
                <c:pt idx="1657">
                  <c:v>190.5</c:v>
                </c:pt>
                <c:pt idx="1658">
                  <c:v>190.6</c:v>
                </c:pt>
                <c:pt idx="1659">
                  <c:v>190.7</c:v>
                </c:pt>
                <c:pt idx="1660">
                  <c:v>190.8</c:v>
                </c:pt>
                <c:pt idx="1661">
                  <c:v>190.9</c:v>
                </c:pt>
                <c:pt idx="1662">
                  <c:v>191</c:v>
                </c:pt>
                <c:pt idx="1663">
                  <c:v>191.1</c:v>
                </c:pt>
                <c:pt idx="1664">
                  <c:v>191.2</c:v>
                </c:pt>
                <c:pt idx="1665">
                  <c:v>191.3</c:v>
                </c:pt>
                <c:pt idx="1666">
                  <c:v>191.4</c:v>
                </c:pt>
                <c:pt idx="1667">
                  <c:v>191.5</c:v>
                </c:pt>
                <c:pt idx="1668">
                  <c:v>191.6</c:v>
                </c:pt>
                <c:pt idx="1669">
                  <c:v>191.7</c:v>
                </c:pt>
                <c:pt idx="1670">
                  <c:v>191.8</c:v>
                </c:pt>
                <c:pt idx="1671">
                  <c:v>191.9</c:v>
                </c:pt>
                <c:pt idx="1672">
                  <c:v>192</c:v>
                </c:pt>
                <c:pt idx="1673">
                  <c:v>192.1</c:v>
                </c:pt>
                <c:pt idx="1674">
                  <c:v>192.2</c:v>
                </c:pt>
                <c:pt idx="1675">
                  <c:v>192.3</c:v>
                </c:pt>
                <c:pt idx="1676">
                  <c:v>192.4</c:v>
                </c:pt>
                <c:pt idx="1677">
                  <c:v>192.5</c:v>
                </c:pt>
                <c:pt idx="1678">
                  <c:v>192.6</c:v>
                </c:pt>
                <c:pt idx="1679">
                  <c:v>192.7</c:v>
                </c:pt>
                <c:pt idx="1680">
                  <c:v>192.8</c:v>
                </c:pt>
                <c:pt idx="1681">
                  <c:v>192.9</c:v>
                </c:pt>
                <c:pt idx="1682">
                  <c:v>193</c:v>
                </c:pt>
                <c:pt idx="1683">
                  <c:v>193.1</c:v>
                </c:pt>
                <c:pt idx="1684">
                  <c:v>193.2</c:v>
                </c:pt>
                <c:pt idx="1685">
                  <c:v>193.3</c:v>
                </c:pt>
                <c:pt idx="1686">
                  <c:v>193.4</c:v>
                </c:pt>
                <c:pt idx="1687">
                  <c:v>193.5</c:v>
                </c:pt>
                <c:pt idx="1688">
                  <c:v>193.6</c:v>
                </c:pt>
                <c:pt idx="1689">
                  <c:v>193.7</c:v>
                </c:pt>
                <c:pt idx="1690">
                  <c:v>193.8</c:v>
                </c:pt>
                <c:pt idx="1691">
                  <c:v>193.9</c:v>
                </c:pt>
                <c:pt idx="1692">
                  <c:v>194</c:v>
                </c:pt>
                <c:pt idx="1693">
                  <c:v>194.1</c:v>
                </c:pt>
                <c:pt idx="1694">
                  <c:v>194.2</c:v>
                </c:pt>
                <c:pt idx="1695">
                  <c:v>194.3</c:v>
                </c:pt>
                <c:pt idx="1696">
                  <c:v>194.4</c:v>
                </c:pt>
                <c:pt idx="1697">
                  <c:v>194.5</c:v>
                </c:pt>
                <c:pt idx="1698">
                  <c:v>194.6</c:v>
                </c:pt>
                <c:pt idx="1699">
                  <c:v>194.7</c:v>
                </c:pt>
                <c:pt idx="1700">
                  <c:v>194.8</c:v>
                </c:pt>
                <c:pt idx="1701">
                  <c:v>194.9</c:v>
                </c:pt>
                <c:pt idx="1702">
                  <c:v>195</c:v>
                </c:pt>
                <c:pt idx="1703">
                  <c:v>195.1</c:v>
                </c:pt>
                <c:pt idx="1704">
                  <c:v>195.2</c:v>
                </c:pt>
                <c:pt idx="1705">
                  <c:v>195.3</c:v>
                </c:pt>
                <c:pt idx="1706">
                  <c:v>195.4</c:v>
                </c:pt>
                <c:pt idx="1707">
                  <c:v>195.5</c:v>
                </c:pt>
                <c:pt idx="1708">
                  <c:v>195.6</c:v>
                </c:pt>
                <c:pt idx="1709">
                  <c:v>195.7</c:v>
                </c:pt>
                <c:pt idx="1710">
                  <c:v>195.8</c:v>
                </c:pt>
                <c:pt idx="1711">
                  <c:v>195.9</c:v>
                </c:pt>
                <c:pt idx="1712">
                  <c:v>196</c:v>
                </c:pt>
                <c:pt idx="1713">
                  <c:v>196.1</c:v>
                </c:pt>
                <c:pt idx="1714">
                  <c:v>196.2</c:v>
                </c:pt>
                <c:pt idx="1715">
                  <c:v>196.3</c:v>
                </c:pt>
                <c:pt idx="1716">
                  <c:v>196.4</c:v>
                </c:pt>
                <c:pt idx="1717">
                  <c:v>196.5</c:v>
                </c:pt>
                <c:pt idx="1718">
                  <c:v>196.6</c:v>
                </c:pt>
                <c:pt idx="1719">
                  <c:v>196.7</c:v>
                </c:pt>
                <c:pt idx="1720">
                  <c:v>196.8</c:v>
                </c:pt>
                <c:pt idx="1721">
                  <c:v>196.9</c:v>
                </c:pt>
                <c:pt idx="1722">
                  <c:v>197</c:v>
                </c:pt>
                <c:pt idx="1723">
                  <c:v>197.1</c:v>
                </c:pt>
                <c:pt idx="1724">
                  <c:v>197.2</c:v>
                </c:pt>
                <c:pt idx="1725">
                  <c:v>197.3</c:v>
                </c:pt>
                <c:pt idx="1726">
                  <c:v>197.4</c:v>
                </c:pt>
                <c:pt idx="1727">
                  <c:v>197.5</c:v>
                </c:pt>
                <c:pt idx="1728">
                  <c:v>197.6</c:v>
                </c:pt>
                <c:pt idx="1729">
                  <c:v>197.7</c:v>
                </c:pt>
                <c:pt idx="1730">
                  <c:v>197.8</c:v>
                </c:pt>
                <c:pt idx="1731">
                  <c:v>197.9</c:v>
                </c:pt>
                <c:pt idx="1732">
                  <c:v>198</c:v>
                </c:pt>
                <c:pt idx="1733">
                  <c:v>198.1</c:v>
                </c:pt>
                <c:pt idx="1734">
                  <c:v>198.2</c:v>
                </c:pt>
                <c:pt idx="1735">
                  <c:v>198.3</c:v>
                </c:pt>
                <c:pt idx="1736">
                  <c:v>198.4</c:v>
                </c:pt>
                <c:pt idx="1737">
                  <c:v>198.5</c:v>
                </c:pt>
                <c:pt idx="1738">
                  <c:v>198.6</c:v>
                </c:pt>
                <c:pt idx="1739">
                  <c:v>198.7</c:v>
                </c:pt>
                <c:pt idx="1740">
                  <c:v>198.8</c:v>
                </c:pt>
                <c:pt idx="1741">
                  <c:v>198.9</c:v>
                </c:pt>
                <c:pt idx="1742">
                  <c:v>199</c:v>
                </c:pt>
                <c:pt idx="1743">
                  <c:v>199.1</c:v>
                </c:pt>
                <c:pt idx="1744">
                  <c:v>199.2</c:v>
                </c:pt>
                <c:pt idx="1745">
                  <c:v>199.3</c:v>
                </c:pt>
                <c:pt idx="1746">
                  <c:v>199.4</c:v>
                </c:pt>
                <c:pt idx="1747">
                  <c:v>199.5</c:v>
                </c:pt>
                <c:pt idx="1748">
                  <c:v>199.6</c:v>
                </c:pt>
                <c:pt idx="1749">
                  <c:v>199.7</c:v>
                </c:pt>
                <c:pt idx="1750">
                  <c:v>199.8</c:v>
                </c:pt>
                <c:pt idx="1751">
                  <c:v>199.9</c:v>
                </c:pt>
                <c:pt idx="1752">
                  <c:v>200</c:v>
                </c:pt>
                <c:pt idx="1753">
                  <c:v>200.1</c:v>
                </c:pt>
                <c:pt idx="1754">
                  <c:v>200.2</c:v>
                </c:pt>
                <c:pt idx="1755">
                  <c:v>200.3</c:v>
                </c:pt>
                <c:pt idx="1756">
                  <c:v>200.4</c:v>
                </c:pt>
                <c:pt idx="1757">
                  <c:v>200.5</c:v>
                </c:pt>
                <c:pt idx="1758">
                  <c:v>200.6</c:v>
                </c:pt>
                <c:pt idx="1759">
                  <c:v>200.7</c:v>
                </c:pt>
                <c:pt idx="1760">
                  <c:v>200.8</c:v>
                </c:pt>
                <c:pt idx="1761">
                  <c:v>200.9</c:v>
                </c:pt>
                <c:pt idx="1762">
                  <c:v>201</c:v>
                </c:pt>
                <c:pt idx="1763">
                  <c:v>201.1</c:v>
                </c:pt>
                <c:pt idx="1764">
                  <c:v>201.2</c:v>
                </c:pt>
                <c:pt idx="1765">
                  <c:v>201.3</c:v>
                </c:pt>
                <c:pt idx="1766">
                  <c:v>201.4</c:v>
                </c:pt>
                <c:pt idx="1767">
                  <c:v>201.5</c:v>
                </c:pt>
                <c:pt idx="1768">
                  <c:v>201.6</c:v>
                </c:pt>
                <c:pt idx="1769">
                  <c:v>201.7</c:v>
                </c:pt>
                <c:pt idx="1770">
                  <c:v>201.8</c:v>
                </c:pt>
                <c:pt idx="1771">
                  <c:v>201.9</c:v>
                </c:pt>
                <c:pt idx="1772">
                  <c:v>202</c:v>
                </c:pt>
                <c:pt idx="1773">
                  <c:v>202.1</c:v>
                </c:pt>
                <c:pt idx="1774">
                  <c:v>202.2</c:v>
                </c:pt>
                <c:pt idx="1775">
                  <c:v>202.3</c:v>
                </c:pt>
                <c:pt idx="1776">
                  <c:v>202.4</c:v>
                </c:pt>
                <c:pt idx="1777">
                  <c:v>202.5</c:v>
                </c:pt>
                <c:pt idx="1778">
                  <c:v>202.6</c:v>
                </c:pt>
                <c:pt idx="1779">
                  <c:v>202.7</c:v>
                </c:pt>
                <c:pt idx="1780">
                  <c:v>202.8</c:v>
                </c:pt>
                <c:pt idx="1781">
                  <c:v>202.9</c:v>
                </c:pt>
                <c:pt idx="1782">
                  <c:v>203</c:v>
                </c:pt>
                <c:pt idx="1783">
                  <c:v>203.1</c:v>
                </c:pt>
                <c:pt idx="1784">
                  <c:v>203.2</c:v>
                </c:pt>
                <c:pt idx="1785">
                  <c:v>203.3</c:v>
                </c:pt>
                <c:pt idx="1786">
                  <c:v>203.4</c:v>
                </c:pt>
                <c:pt idx="1787">
                  <c:v>203.5</c:v>
                </c:pt>
                <c:pt idx="1788">
                  <c:v>203.6</c:v>
                </c:pt>
                <c:pt idx="1789">
                  <c:v>203.7</c:v>
                </c:pt>
                <c:pt idx="1790">
                  <c:v>203.8</c:v>
                </c:pt>
                <c:pt idx="1791">
                  <c:v>203.9</c:v>
                </c:pt>
                <c:pt idx="1792">
                  <c:v>204</c:v>
                </c:pt>
                <c:pt idx="1793">
                  <c:v>204.1</c:v>
                </c:pt>
                <c:pt idx="1794">
                  <c:v>204.2</c:v>
                </c:pt>
                <c:pt idx="1795">
                  <c:v>204.3</c:v>
                </c:pt>
                <c:pt idx="1796">
                  <c:v>204.4</c:v>
                </c:pt>
                <c:pt idx="1797">
                  <c:v>204.5</c:v>
                </c:pt>
                <c:pt idx="1798">
                  <c:v>204.6</c:v>
                </c:pt>
                <c:pt idx="1799">
                  <c:v>204.7</c:v>
                </c:pt>
                <c:pt idx="1800">
                  <c:v>204.8</c:v>
                </c:pt>
                <c:pt idx="1801">
                  <c:v>204.9</c:v>
                </c:pt>
                <c:pt idx="1802">
                  <c:v>205</c:v>
                </c:pt>
                <c:pt idx="1803">
                  <c:v>205.1</c:v>
                </c:pt>
                <c:pt idx="1804">
                  <c:v>205.2</c:v>
                </c:pt>
                <c:pt idx="1805">
                  <c:v>205.3</c:v>
                </c:pt>
                <c:pt idx="1806">
                  <c:v>205.4</c:v>
                </c:pt>
                <c:pt idx="1807">
                  <c:v>205.5</c:v>
                </c:pt>
                <c:pt idx="1808">
                  <c:v>205.6</c:v>
                </c:pt>
                <c:pt idx="1809">
                  <c:v>205.7</c:v>
                </c:pt>
                <c:pt idx="1810">
                  <c:v>205.8</c:v>
                </c:pt>
                <c:pt idx="1811">
                  <c:v>205.9</c:v>
                </c:pt>
                <c:pt idx="1812">
                  <c:v>206</c:v>
                </c:pt>
                <c:pt idx="1813">
                  <c:v>206.1</c:v>
                </c:pt>
                <c:pt idx="1814">
                  <c:v>206.2</c:v>
                </c:pt>
                <c:pt idx="1815">
                  <c:v>206.3</c:v>
                </c:pt>
                <c:pt idx="1816">
                  <c:v>206.4</c:v>
                </c:pt>
                <c:pt idx="1817">
                  <c:v>206.5</c:v>
                </c:pt>
                <c:pt idx="1818">
                  <c:v>206.6</c:v>
                </c:pt>
                <c:pt idx="1819">
                  <c:v>206.7</c:v>
                </c:pt>
                <c:pt idx="1820">
                  <c:v>206.8</c:v>
                </c:pt>
                <c:pt idx="1821">
                  <c:v>206.9</c:v>
                </c:pt>
                <c:pt idx="1822">
                  <c:v>207</c:v>
                </c:pt>
                <c:pt idx="1823">
                  <c:v>207.1</c:v>
                </c:pt>
                <c:pt idx="1824">
                  <c:v>207.2</c:v>
                </c:pt>
                <c:pt idx="1825">
                  <c:v>207.3</c:v>
                </c:pt>
                <c:pt idx="1826">
                  <c:v>207.4</c:v>
                </c:pt>
                <c:pt idx="1827">
                  <c:v>207.5</c:v>
                </c:pt>
                <c:pt idx="1828">
                  <c:v>207.6</c:v>
                </c:pt>
                <c:pt idx="1829">
                  <c:v>207.7</c:v>
                </c:pt>
                <c:pt idx="1830">
                  <c:v>207.8</c:v>
                </c:pt>
                <c:pt idx="1831">
                  <c:v>207.9</c:v>
                </c:pt>
                <c:pt idx="1832">
                  <c:v>208</c:v>
                </c:pt>
                <c:pt idx="1833">
                  <c:v>208.1</c:v>
                </c:pt>
                <c:pt idx="1834">
                  <c:v>208.2</c:v>
                </c:pt>
                <c:pt idx="1835">
                  <c:v>208.3</c:v>
                </c:pt>
                <c:pt idx="1836">
                  <c:v>208.4</c:v>
                </c:pt>
                <c:pt idx="1837">
                  <c:v>208.5</c:v>
                </c:pt>
                <c:pt idx="1838">
                  <c:v>208.6</c:v>
                </c:pt>
                <c:pt idx="1839">
                  <c:v>208.7</c:v>
                </c:pt>
                <c:pt idx="1840">
                  <c:v>208.8</c:v>
                </c:pt>
                <c:pt idx="1841">
                  <c:v>208.9</c:v>
                </c:pt>
                <c:pt idx="1842">
                  <c:v>209</c:v>
                </c:pt>
                <c:pt idx="1843">
                  <c:v>209.1</c:v>
                </c:pt>
                <c:pt idx="1844">
                  <c:v>209.2</c:v>
                </c:pt>
                <c:pt idx="1845">
                  <c:v>209.3</c:v>
                </c:pt>
                <c:pt idx="1846">
                  <c:v>209.4</c:v>
                </c:pt>
                <c:pt idx="1847">
                  <c:v>209.5</c:v>
                </c:pt>
                <c:pt idx="1848">
                  <c:v>209.6</c:v>
                </c:pt>
                <c:pt idx="1849">
                  <c:v>209.7</c:v>
                </c:pt>
                <c:pt idx="1850">
                  <c:v>209.8</c:v>
                </c:pt>
                <c:pt idx="1851">
                  <c:v>209.9</c:v>
                </c:pt>
                <c:pt idx="1852">
                  <c:v>210</c:v>
                </c:pt>
                <c:pt idx="1853">
                  <c:v>210.1</c:v>
                </c:pt>
                <c:pt idx="1854">
                  <c:v>210.2</c:v>
                </c:pt>
                <c:pt idx="1855">
                  <c:v>210.3</c:v>
                </c:pt>
                <c:pt idx="1856">
                  <c:v>210.4</c:v>
                </c:pt>
                <c:pt idx="1857">
                  <c:v>210.5</c:v>
                </c:pt>
                <c:pt idx="1858">
                  <c:v>210.6</c:v>
                </c:pt>
                <c:pt idx="1859">
                  <c:v>210.7</c:v>
                </c:pt>
                <c:pt idx="1860">
                  <c:v>210.8</c:v>
                </c:pt>
                <c:pt idx="1861">
                  <c:v>210.9</c:v>
                </c:pt>
                <c:pt idx="1862">
                  <c:v>211</c:v>
                </c:pt>
                <c:pt idx="1863">
                  <c:v>211.1</c:v>
                </c:pt>
                <c:pt idx="1864">
                  <c:v>211.2</c:v>
                </c:pt>
                <c:pt idx="1865">
                  <c:v>211.3</c:v>
                </c:pt>
                <c:pt idx="1866">
                  <c:v>211.4</c:v>
                </c:pt>
                <c:pt idx="1867">
                  <c:v>211.5</c:v>
                </c:pt>
                <c:pt idx="1868">
                  <c:v>211.6</c:v>
                </c:pt>
                <c:pt idx="1869">
                  <c:v>211.7</c:v>
                </c:pt>
                <c:pt idx="1870">
                  <c:v>211.8</c:v>
                </c:pt>
                <c:pt idx="1871">
                  <c:v>211.9</c:v>
                </c:pt>
                <c:pt idx="1872">
                  <c:v>212</c:v>
                </c:pt>
                <c:pt idx="1873">
                  <c:v>212.1</c:v>
                </c:pt>
                <c:pt idx="1874">
                  <c:v>212.2</c:v>
                </c:pt>
                <c:pt idx="1875">
                  <c:v>212.3</c:v>
                </c:pt>
                <c:pt idx="1876">
                  <c:v>212.4</c:v>
                </c:pt>
                <c:pt idx="1877">
                  <c:v>212.5</c:v>
                </c:pt>
                <c:pt idx="1878">
                  <c:v>212.6</c:v>
                </c:pt>
                <c:pt idx="1879">
                  <c:v>212.7</c:v>
                </c:pt>
                <c:pt idx="1880">
                  <c:v>212.8</c:v>
                </c:pt>
                <c:pt idx="1881">
                  <c:v>212.9</c:v>
                </c:pt>
                <c:pt idx="1882">
                  <c:v>213</c:v>
                </c:pt>
                <c:pt idx="1883">
                  <c:v>213.1</c:v>
                </c:pt>
                <c:pt idx="1884">
                  <c:v>213.2</c:v>
                </c:pt>
                <c:pt idx="1885">
                  <c:v>213.3</c:v>
                </c:pt>
                <c:pt idx="1886">
                  <c:v>213.4</c:v>
                </c:pt>
                <c:pt idx="1887">
                  <c:v>213.5</c:v>
                </c:pt>
                <c:pt idx="1888">
                  <c:v>213.6</c:v>
                </c:pt>
                <c:pt idx="1889">
                  <c:v>213.7</c:v>
                </c:pt>
                <c:pt idx="1890">
                  <c:v>213.8</c:v>
                </c:pt>
                <c:pt idx="1891">
                  <c:v>213.9</c:v>
                </c:pt>
                <c:pt idx="1892">
                  <c:v>214</c:v>
                </c:pt>
                <c:pt idx="1893">
                  <c:v>214.1</c:v>
                </c:pt>
                <c:pt idx="1894">
                  <c:v>214.2</c:v>
                </c:pt>
                <c:pt idx="1895">
                  <c:v>214.3</c:v>
                </c:pt>
                <c:pt idx="1896">
                  <c:v>214.4</c:v>
                </c:pt>
                <c:pt idx="1897">
                  <c:v>214.5</c:v>
                </c:pt>
                <c:pt idx="1898">
                  <c:v>214.6</c:v>
                </c:pt>
                <c:pt idx="1899">
                  <c:v>214.7</c:v>
                </c:pt>
                <c:pt idx="1900">
                  <c:v>214.8</c:v>
                </c:pt>
                <c:pt idx="1901">
                  <c:v>214.9</c:v>
                </c:pt>
                <c:pt idx="1902">
                  <c:v>215</c:v>
                </c:pt>
                <c:pt idx="1903">
                  <c:v>215.1</c:v>
                </c:pt>
                <c:pt idx="1904">
                  <c:v>215.2</c:v>
                </c:pt>
                <c:pt idx="1905">
                  <c:v>215.3</c:v>
                </c:pt>
                <c:pt idx="1906">
                  <c:v>215.4</c:v>
                </c:pt>
                <c:pt idx="1907">
                  <c:v>215.5</c:v>
                </c:pt>
                <c:pt idx="1908">
                  <c:v>215.6</c:v>
                </c:pt>
                <c:pt idx="1909">
                  <c:v>215.7</c:v>
                </c:pt>
                <c:pt idx="1910">
                  <c:v>215.8</c:v>
                </c:pt>
                <c:pt idx="1911">
                  <c:v>215.9</c:v>
                </c:pt>
                <c:pt idx="1912">
                  <c:v>216</c:v>
                </c:pt>
                <c:pt idx="1913">
                  <c:v>216.1</c:v>
                </c:pt>
                <c:pt idx="1914">
                  <c:v>216.2</c:v>
                </c:pt>
                <c:pt idx="1915">
                  <c:v>216.3</c:v>
                </c:pt>
                <c:pt idx="1916">
                  <c:v>216.4</c:v>
                </c:pt>
                <c:pt idx="1917">
                  <c:v>216.5</c:v>
                </c:pt>
                <c:pt idx="1918">
                  <c:v>216.6</c:v>
                </c:pt>
                <c:pt idx="1919">
                  <c:v>216.7</c:v>
                </c:pt>
                <c:pt idx="1920">
                  <c:v>216.8</c:v>
                </c:pt>
                <c:pt idx="1921">
                  <c:v>216.9</c:v>
                </c:pt>
                <c:pt idx="1922">
                  <c:v>217</c:v>
                </c:pt>
                <c:pt idx="1923">
                  <c:v>217.1</c:v>
                </c:pt>
                <c:pt idx="1924">
                  <c:v>217.2</c:v>
                </c:pt>
                <c:pt idx="1925">
                  <c:v>217.3</c:v>
                </c:pt>
                <c:pt idx="1926">
                  <c:v>217.4</c:v>
                </c:pt>
                <c:pt idx="1927">
                  <c:v>217.5</c:v>
                </c:pt>
                <c:pt idx="1928">
                  <c:v>217.6</c:v>
                </c:pt>
                <c:pt idx="1929">
                  <c:v>217.7</c:v>
                </c:pt>
                <c:pt idx="1930">
                  <c:v>217.8</c:v>
                </c:pt>
                <c:pt idx="1931">
                  <c:v>217.9</c:v>
                </c:pt>
                <c:pt idx="1932">
                  <c:v>218</c:v>
                </c:pt>
                <c:pt idx="1933">
                  <c:v>218.1</c:v>
                </c:pt>
                <c:pt idx="1934">
                  <c:v>218.2</c:v>
                </c:pt>
                <c:pt idx="1935">
                  <c:v>218.3</c:v>
                </c:pt>
                <c:pt idx="1936">
                  <c:v>218.4</c:v>
                </c:pt>
                <c:pt idx="1937">
                  <c:v>218.5</c:v>
                </c:pt>
                <c:pt idx="1938">
                  <c:v>218.6</c:v>
                </c:pt>
                <c:pt idx="1939">
                  <c:v>218.7</c:v>
                </c:pt>
                <c:pt idx="1940">
                  <c:v>218.8</c:v>
                </c:pt>
                <c:pt idx="1941">
                  <c:v>218.9</c:v>
                </c:pt>
                <c:pt idx="1942">
                  <c:v>219</c:v>
                </c:pt>
                <c:pt idx="1943">
                  <c:v>219.1</c:v>
                </c:pt>
                <c:pt idx="1944">
                  <c:v>219.2</c:v>
                </c:pt>
                <c:pt idx="1945">
                  <c:v>219.3</c:v>
                </c:pt>
                <c:pt idx="1946">
                  <c:v>219.4</c:v>
                </c:pt>
                <c:pt idx="1947">
                  <c:v>219.5</c:v>
                </c:pt>
                <c:pt idx="1948">
                  <c:v>219.6</c:v>
                </c:pt>
                <c:pt idx="1949">
                  <c:v>219.7</c:v>
                </c:pt>
                <c:pt idx="1950">
                  <c:v>219.8</c:v>
                </c:pt>
                <c:pt idx="1951">
                  <c:v>219.9</c:v>
                </c:pt>
                <c:pt idx="1952">
                  <c:v>220</c:v>
                </c:pt>
                <c:pt idx="1953">
                  <c:v>220.1</c:v>
                </c:pt>
                <c:pt idx="1954">
                  <c:v>220.2</c:v>
                </c:pt>
                <c:pt idx="1955">
                  <c:v>220.3</c:v>
                </c:pt>
                <c:pt idx="1956">
                  <c:v>220.4</c:v>
                </c:pt>
                <c:pt idx="1957">
                  <c:v>220.5</c:v>
                </c:pt>
                <c:pt idx="1958">
                  <c:v>220.6</c:v>
                </c:pt>
                <c:pt idx="1959">
                  <c:v>220.7</c:v>
                </c:pt>
                <c:pt idx="1960">
                  <c:v>220.8</c:v>
                </c:pt>
                <c:pt idx="1961">
                  <c:v>220.9</c:v>
                </c:pt>
                <c:pt idx="1962">
                  <c:v>221</c:v>
                </c:pt>
                <c:pt idx="1963">
                  <c:v>221.1</c:v>
                </c:pt>
                <c:pt idx="1964">
                  <c:v>221.2</c:v>
                </c:pt>
                <c:pt idx="1965">
                  <c:v>221.3</c:v>
                </c:pt>
                <c:pt idx="1966">
                  <c:v>221.4</c:v>
                </c:pt>
                <c:pt idx="1967">
                  <c:v>221.5</c:v>
                </c:pt>
                <c:pt idx="1968">
                  <c:v>221.6</c:v>
                </c:pt>
                <c:pt idx="1969">
                  <c:v>221.7</c:v>
                </c:pt>
                <c:pt idx="1970">
                  <c:v>221.8</c:v>
                </c:pt>
                <c:pt idx="1971">
                  <c:v>221.9</c:v>
                </c:pt>
                <c:pt idx="1972">
                  <c:v>222</c:v>
                </c:pt>
                <c:pt idx="1973">
                  <c:v>222.1</c:v>
                </c:pt>
                <c:pt idx="1974">
                  <c:v>222.2</c:v>
                </c:pt>
                <c:pt idx="1975">
                  <c:v>222.3</c:v>
                </c:pt>
                <c:pt idx="1976">
                  <c:v>222.4</c:v>
                </c:pt>
                <c:pt idx="1977">
                  <c:v>222.5</c:v>
                </c:pt>
                <c:pt idx="1978">
                  <c:v>222.6</c:v>
                </c:pt>
                <c:pt idx="1979">
                  <c:v>222.7</c:v>
                </c:pt>
                <c:pt idx="1980">
                  <c:v>222.8</c:v>
                </c:pt>
                <c:pt idx="1981">
                  <c:v>222.9</c:v>
                </c:pt>
                <c:pt idx="1982">
                  <c:v>223</c:v>
                </c:pt>
                <c:pt idx="1983">
                  <c:v>223.1</c:v>
                </c:pt>
                <c:pt idx="1984">
                  <c:v>223.2</c:v>
                </c:pt>
                <c:pt idx="1985">
                  <c:v>223.3</c:v>
                </c:pt>
                <c:pt idx="1986">
                  <c:v>223.4</c:v>
                </c:pt>
                <c:pt idx="1987">
                  <c:v>223.5</c:v>
                </c:pt>
                <c:pt idx="1988">
                  <c:v>223.6</c:v>
                </c:pt>
                <c:pt idx="1989">
                  <c:v>223.7</c:v>
                </c:pt>
                <c:pt idx="1990">
                  <c:v>223.8</c:v>
                </c:pt>
                <c:pt idx="1991">
                  <c:v>223.9</c:v>
                </c:pt>
                <c:pt idx="1992">
                  <c:v>224</c:v>
                </c:pt>
                <c:pt idx="1993">
                  <c:v>224.1</c:v>
                </c:pt>
                <c:pt idx="1994">
                  <c:v>224.2</c:v>
                </c:pt>
                <c:pt idx="1995">
                  <c:v>224.3</c:v>
                </c:pt>
                <c:pt idx="1996">
                  <c:v>224.4</c:v>
                </c:pt>
                <c:pt idx="1997">
                  <c:v>224.5</c:v>
                </c:pt>
                <c:pt idx="1998">
                  <c:v>224.6</c:v>
                </c:pt>
                <c:pt idx="1999">
                  <c:v>224.7</c:v>
                </c:pt>
                <c:pt idx="2000">
                  <c:v>224.8</c:v>
                </c:pt>
                <c:pt idx="2001">
                  <c:v>224.9</c:v>
                </c:pt>
                <c:pt idx="2002">
                  <c:v>225</c:v>
                </c:pt>
                <c:pt idx="2003">
                  <c:v>225.1</c:v>
                </c:pt>
                <c:pt idx="2004">
                  <c:v>225.2</c:v>
                </c:pt>
                <c:pt idx="2005">
                  <c:v>225.3</c:v>
                </c:pt>
                <c:pt idx="2006">
                  <c:v>225.4</c:v>
                </c:pt>
                <c:pt idx="2007">
                  <c:v>225.5</c:v>
                </c:pt>
                <c:pt idx="2008">
                  <c:v>225.6</c:v>
                </c:pt>
                <c:pt idx="2009">
                  <c:v>225.7</c:v>
                </c:pt>
                <c:pt idx="2010">
                  <c:v>225.8</c:v>
                </c:pt>
                <c:pt idx="2011">
                  <c:v>225.9</c:v>
                </c:pt>
                <c:pt idx="2012">
                  <c:v>226</c:v>
                </c:pt>
                <c:pt idx="2013">
                  <c:v>226.1</c:v>
                </c:pt>
                <c:pt idx="2014">
                  <c:v>226.2</c:v>
                </c:pt>
                <c:pt idx="2015">
                  <c:v>226.3</c:v>
                </c:pt>
                <c:pt idx="2016">
                  <c:v>226.4</c:v>
                </c:pt>
                <c:pt idx="2017">
                  <c:v>226.5</c:v>
                </c:pt>
                <c:pt idx="2018">
                  <c:v>226.6</c:v>
                </c:pt>
                <c:pt idx="2019">
                  <c:v>226.7</c:v>
                </c:pt>
                <c:pt idx="2020">
                  <c:v>226.8</c:v>
                </c:pt>
                <c:pt idx="2021">
                  <c:v>226.9</c:v>
                </c:pt>
                <c:pt idx="2022">
                  <c:v>227</c:v>
                </c:pt>
                <c:pt idx="2023">
                  <c:v>227.1</c:v>
                </c:pt>
                <c:pt idx="2024">
                  <c:v>227.2</c:v>
                </c:pt>
                <c:pt idx="2025">
                  <c:v>227.3</c:v>
                </c:pt>
                <c:pt idx="2026">
                  <c:v>227.4</c:v>
                </c:pt>
                <c:pt idx="2027">
                  <c:v>227.5</c:v>
                </c:pt>
                <c:pt idx="2028">
                  <c:v>227.6</c:v>
                </c:pt>
                <c:pt idx="2029">
                  <c:v>227.7</c:v>
                </c:pt>
                <c:pt idx="2030">
                  <c:v>227.8</c:v>
                </c:pt>
                <c:pt idx="2031">
                  <c:v>227.9</c:v>
                </c:pt>
                <c:pt idx="2032">
                  <c:v>228</c:v>
                </c:pt>
                <c:pt idx="2033">
                  <c:v>228.1</c:v>
                </c:pt>
                <c:pt idx="2034">
                  <c:v>228.2</c:v>
                </c:pt>
                <c:pt idx="2035">
                  <c:v>228.3</c:v>
                </c:pt>
                <c:pt idx="2036">
                  <c:v>228.4</c:v>
                </c:pt>
                <c:pt idx="2037">
                  <c:v>228.5</c:v>
                </c:pt>
                <c:pt idx="2038">
                  <c:v>228.6</c:v>
                </c:pt>
                <c:pt idx="2039">
                  <c:v>228.7</c:v>
                </c:pt>
                <c:pt idx="2040">
                  <c:v>228.8</c:v>
                </c:pt>
                <c:pt idx="2041">
                  <c:v>228.9</c:v>
                </c:pt>
                <c:pt idx="2042">
                  <c:v>229</c:v>
                </c:pt>
                <c:pt idx="2043">
                  <c:v>229.1</c:v>
                </c:pt>
                <c:pt idx="2044">
                  <c:v>229.2</c:v>
                </c:pt>
                <c:pt idx="2045">
                  <c:v>229.3</c:v>
                </c:pt>
                <c:pt idx="2046">
                  <c:v>229.4</c:v>
                </c:pt>
                <c:pt idx="2047">
                  <c:v>229.5</c:v>
                </c:pt>
                <c:pt idx="2048">
                  <c:v>229.6</c:v>
                </c:pt>
                <c:pt idx="2049">
                  <c:v>229.7</c:v>
                </c:pt>
                <c:pt idx="2050">
                  <c:v>229.8</c:v>
                </c:pt>
                <c:pt idx="2051">
                  <c:v>229.9</c:v>
                </c:pt>
                <c:pt idx="2052">
                  <c:v>230</c:v>
                </c:pt>
                <c:pt idx="2053">
                  <c:v>230.1</c:v>
                </c:pt>
                <c:pt idx="2054">
                  <c:v>230.2</c:v>
                </c:pt>
                <c:pt idx="2055">
                  <c:v>230.3</c:v>
                </c:pt>
                <c:pt idx="2056">
                  <c:v>230.4</c:v>
                </c:pt>
                <c:pt idx="2057">
                  <c:v>230.5</c:v>
                </c:pt>
                <c:pt idx="2058">
                  <c:v>230.6</c:v>
                </c:pt>
                <c:pt idx="2059">
                  <c:v>230.7</c:v>
                </c:pt>
                <c:pt idx="2060">
                  <c:v>230.8</c:v>
                </c:pt>
                <c:pt idx="2061">
                  <c:v>230.9</c:v>
                </c:pt>
                <c:pt idx="2062">
                  <c:v>231</c:v>
                </c:pt>
                <c:pt idx="2063">
                  <c:v>231.1</c:v>
                </c:pt>
                <c:pt idx="2064">
                  <c:v>231.2</c:v>
                </c:pt>
                <c:pt idx="2065">
                  <c:v>231.3</c:v>
                </c:pt>
                <c:pt idx="2066">
                  <c:v>231.4</c:v>
                </c:pt>
                <c:pt idx="2067">
                  <c:v>231.5</c:v>
                </c:pt>
                <c:pt idx="2068">
                  <c:v>231.6</c:v>
                </c:pt>
                <c:pt idx="2069">
                  <c:v>231.7</c:v>
                </c:pt>
                <c:pt idx="2070">
                  <c:v>231.8</c:v>
                </c:pt>
                <c:pt idx="2071">
                  <c:v>231.9</c:v>
                </c:pt>
                <c:pt idx="2072">
                  <c:v>232</c:v>
                </c:pt>
                <c:pt idx="2073">
                  <c:v>232.1</c:v>
                </c:pt>
                <c:pt idx="2074">
                  <c:v>232.2</c:v>
                </c:pt>
                <c:pt idx="2075">
                  <c:v>232.3</c:v>
                </c:pt>
                <c:pt idx="2076">
                  <c:v>232.4</c:v>
                </c:pt>
                <c:pt idx="2077">
                  <c:v>232.5</c:v>
                </c:pt>
                <c:pt idx="2078">
                  <c:v>232.6</c:v>
                </c:pt>
                <c:pt idx="2079">
                  <c:v>232.7</c:v>
                </c:pt>
                <c:pt idx="2080">
                  <c:v>232.8</c:v>
                </c:pt>
                <c:pt idx="2081">
                  <c:v>232.9</c:v>
                </c:pt>
                <c:pt idx="2082">
                  <c:v>233</c:v>
                </c:pt>
                <c:pt idx="2083">
                  <c:v>233.1</c:v>
                </c:pt>
                <c:pt idx="2084">
                  <c:v>233.2</c:v>
                </c:pt>
                <c:pt idx="2085">
                  <c:v>233.3</c:v>
                </c:pt>
                <c:pt idx="2086">
                  <c:v>233.4</c:v>
                </c:pt>
                <c:pt idx="2087">
                  <c:v>233.5</c:v>
                </c:pt>
                <c:pt idx="2088">
                  <c:v>233.6</c:v>
                </c:pt>
                <c:pt idx="2089">
                  <c:v>233.7</c:v>
                </c:pt>
                <c:pt idx="2090">
                  <c:v>233.8</c:v>
                </c:pt>
                <c:pt idx="2091">
                  <c:v>233.9</c:v>
                </c:pt>
                <c:pt idx="2092">
                  <c:v>234</c:v>
                </c:pt>
                <c:pt idx="2093">
                  <c:v>234.1</c:v>
                </c:pt>
                <c:pt idx="2094">
                  <c:v>234.2</c:v>
                </c:pt>
                <c:pt idx="2095">
                  <c:v>234.3</c:v>
                </c:pt>
                <c:pt idx="2096">
                  <c:v>234.4</c:v>
                </c:pt>
                <c:pt idx="2097">
                  <c:v>234.5</c:v>
                </c:pt>
                <c:pt idx="2098">
                  <c:v>234.6</c:v>
                </c:pt>
                <c:pt idx="2099">
                  <c:v>234.7</c:v>
                </c:pt>
                <c:pt idx="2100">
                  <c:v>234.8</c:v>
                </c:pt>
                <c:pt idx="2101">
                  <c:v>234.9</c:v>
                </c:pt>
                <c:pt idx="2102">
                  <c:v>235</c:v>
                </c:pt>
                <c:pt idx="2103">
                  <c:v>235.1</c:v>
                </c:pt>
                <c:pt idx="2104">
                  <c:v>235.2</c:v>
                </c:pt>
                <c:pt idx="2105">
                  <c:v>235.3</c:v>
                </c:pt>
                <c:pt idx="2106">
                  <c:v>235.4</c:v>
                </c:pt>
                <c:pt idx="2107">
                  <c:v>235.5</c:v>
                </c:pt>
                <c:pt idx="2108">
                  <c:v>235.6</c:v>
                </c:pt>
                <c:pt idx="2109">
                  <c:v>235.7</c:v>
                </c:pt>
                <c:pt idx="2110">
                  <c:v>235.8</c:v>
                </c:pt>
                <c:pt idx="2111">
                  <c:v>235.9</c:v>
                </c:pt>
                <c:pt idx="2112">
                  <c:v>236</c:v>
                </c:pt>
                <c:pt idx="2113">
                  <c:v>236.1</c:v>
                </c:pt>
                <c:pt idx="2114">
                  <c:v>236.2</c:v>
                </c:pt>
                <c:pt idx="2115">
                  <c:v>236.3</c:v>
                </c:pt>
                <c:pt idx="2116">
                  <c:v>236.4</c:v>
                </c:pt>
                <c:pt idx="2117">
                  <c:v>236.5</c:v>
                </c:pt>
                <c:pt idx="2118">
                  <c:v>236.6</c:v>
                </c:pt>
                <c:pt idx="2119">
                  <c:v>236.7</c:v>
                </c:pt>
                <c:pt idx="2120">
                  <c:v>236.8</c:v>
                </c:pt>
                <c:pt idx="2121">
                  <c:v>236.9</c:v>
                </c:pt>
                <c:pt idx="2122">
                  <c:v>237</c:v>
                </c:pt>
                <c:pt idx="2123">
                  <c:v>237.1</c:v>
                </c:pt>
                <c:pt idx="2124">
                  <c:v>237.2</c:v>
                </c:pt>
                <c:pt idx="2125">
                  <c:v>237.3</c:v>
                </c:pt>
                <c:pt idx="2126">
                  <c:v>237.4</c:v>
                </c:pt>
                <c:pt idx="2127">
                  <c:v>237.5</c:v>
                </c:pt>
                <c:pt idx="2128">
                  <c:v>237.6</c:v>
                </c:pt>
                <c:pt idx="2129">
                  <c:v>237.7</c:v>
                </c:pt>
                <c:pt idx="2130">
                  <c:v>237.8</c:v>
                </c:pt>
                <c:pt idx="2131">
                  <c:v>237.9</c:v>
                </c:pt>
                <c:pt idx="2132">
                  <c:v>238</c:v>
                </c:pt>
                <c:pt idx="2133">
                  <c:v>238.1</c:v>
                </c:pt>
                <c:pt idx="2134">
                  <c:v>238.2</c:v>
                </c:pt>
                <c:pt idx="2135">
                  <c:v>238.3</c:v>
                </c:pt>
                <c:pt idx="2136">
                  <c:v>238.4</c:v>
                </c:pt>
                <c:pt idx="2137">
                  <c:v>238.5</c:v>
                </c:pt>
                <c:pt idx="2138">
                  <c:v>238.6</c:v>
                </c:pt>
                <c:pt idx="2139">
                  <c:v>238.7</c:v>
                </c:pt>
                <c:pt idx="2140">
                  <c:v>238.8</c:v>
                </c:pt>
                <c:pt idx="2141">
                  <c:v>238.9</c:v>
                </c:pt>
                <c:pt idx="2142">
                  <c:v>239</c:v>
                </c:pt>
                <c:pt idx="2143">
                  <c:v>239.1</c:v>
                </c:pt>
                <c:pt idx="2144">
                  <c:v>239.2</c:v>
                </c:pt>
                <c:pt idx="2145">
                  <c:v>239.3</c:v>
                </c:pt>
                <c:pt idx="2146">
                  <c:v>239.4</c:v>
                </c:pt>
                <c:pt idx="2147">
                  <c:v>239.5</c:v>
                </c:pt>
                <c:pt idx="2148">
                  <c:v>239.6</c:v>
                </c:pt>
                <c:pt idx="2149">
                  <c:v>239.7</c:v>
                </c:pt>
                <c:pt idx="2150">
                  <c:v>239.8</c:v>
                </c:pt>
                <c:pt idx="2151">
                  <c:v>239.9</c:v>
                </c:pt>
                <c:pt idx="2152">
                  <c:v>240</c:v>
                </c:pt>
                <c:pt idx="2153">
                  <c:v>240.1</c:v>
                </c:pt>
                <c:pt idx="2154">
                  <c:v>240.2</c:v>
                </c:pt>
                <c:pt idx="2155">
                  <c:v>240.3</c:v>
                </c:pt>
                <c:pt idx="2156">
                  <c:v>240.4</c:v>
                </c:pt>
                <c:pt idx="2157">
                  <c:v>240.5</c:v>
                </c:pt>
                <c:pt idx="2158">
                  <c:v>240.6</c:v>
                </c:pt>
                <c:pt idx="2159">
                  <c:v>240.7</c:v>
                </c:pt>
                <c:pt idx="2160">
                  <c:v>240.8</c:v>
                </c:pt>
                <c:pt idx="2161">
                  <c:v>240.9</c:v>
                </c:pt>
                <c:pt idx="2162">
                  <c:v>241</c:v>
                </c:pt>
                <c:pt idx="2163">
                  <c:v>241.1</c:v>
                </c:pt>
                <c:pt idx="2164">
                  <c:v>241.2</c:v>
                </c:pt>
                <c:pt idx="2165">
                  <c:v>241.3</c:v>
                </c:pt>
                <c:pt idx="2166">
                  <c:v>241.4</c:v>
                </c:pt>
                <c:pt idx="2167">
                  <c:v>241.5</c:v>
                </c:pt>
                <c:pt idx="2168">
                  <c:v>241.6</c:v>
                </c:pt>
                <c:pt idx="2169">
                  <c:v>241.7</c:v>
                </c:pt>
                <c:pt idx="2170">
                  <c:v>241.8</c:v>
                </c:pt>
                <c:pt idx="2171">
                  <c:v>241.9</c:v>
                </c:pt>
                <c:pt idx="2172">
                  <c:v>242</c:v>
                </c:pt>
                <c:pt idx="2173">
                  <c:v>242.1</c:v>
                </c:pt>
                <c:pt idx="2174">
                  <c:v>242.2</c:v>
                </c:pt>
                <c:pt idx="2175">
                  <c:v>242.3</c:v>
                </c:pt>
                <c:pt idx="2176">
                  <c:v>242.4</c:v>
                </c:pt>
                <c:pt idx="2177">
                  <c:v>242.5</c:v>
                </c:pt>
                <c:pt idx="2178">
                  <c:v>242.6</c:v>
                </c:pt>
                <c:pt idx="2179">
                  <c:v>242.7</c:v>
                </c:pt>
                <c:pt idx="2180">
                  <c:v>242.8</c:v>
                </c:pt>
                <c:pt idx="2181">
                  <c:v>242.9</c:v>
                </c:pt>
                <c:pt idx="2182">
                  <c:v>243</c:v>
                </c:pt>
                <c:pt idx="2183">
                  <c:v>243.1</c:v>
                </c:pt>
                <c:pt idx="2184">
                  <c:v>243.2</c:v>
                </c:pt>
                <c:pt idx="2185">
                  <c:v>243.3</c:v>
                </c:pt>
                <c:pt idx="2186">
                  <c:v>243.4</c:v>
                </c:pt>
                <c:pt idx="2187">
                  <c:v>243.5</c:v>
                </c:pt>
                <c:pt idx="2188">
                  <c:v>243.6</c:v>
                </c:pt>
                <c:pt idx="2189">
                  <c:v>243.7</c:v>
                </c:pt>
                <c:pt idx="2190">
                  <c:v>243.8</c:v>
                </c:pt>
                <c:pt idx="2191">
                  <c:v>243.9</c:v>
                </c:pt>
                <c:pt idx="2192">
                  <c:v>244</c:v>
                </c:pt>
                <c:pt idx="2193">
                  <c:v>244.1</c:v>
                </c:pt>
                <c:pt idx="2194">
                  <c:v>244.2</c:v>
                </c:pt>
                <c:pt idx="2195">
                  <c:v>244.3</c:v>
                </c:pt>
                <c:pt idx="2196">
                  <c:v>244.4</c:v>
                </c:pt>
                <c:pt idx="2197">
                  <c:v>244.5</c:v>
                </c:pt>
                <c:pt idx="2198">
                  <c:v>244.6</c:v>
                </c:pt>
                <c:pt idx="2199">
                  <c:v>244.7</c:v>
                </c:pt>
                <c:pt idx="2200">
                  <c:v>244.8</c:v>
                </c:pt>
                <c:pt idx="2201">
                  <c:v>244.9</c:v>
                </c:pt>
                <c:pt idx="2202">
                  <c:v>245</c:v>
                </c:pt>
                <c:pt idx="2203">
                  <c:v>245.1</c:v>
                </c:pt>
                <c:pt idx="2204">
                  <c:v>245.2</c:v>
                </c:pt>
                <c:pt idx="2205">
                  <c:v>245.3</c:v>
                </c:pt>
                <c:pt idx="2206">
                  <c:v>245.4</c:v>
                </c:pt>
                <c:pt idx="2207">
                  <c:v>245.5</c:v>
                </c:pt>
                <c:pt idx="2208">
                  <c:v>245.6</c:v>
                </c:pt>
                <c:pt idx="2209">
                  <c:v>245.7</c:v>
                </c:pt>
                <c:pt idx="2210">
                  <c:v>245.8</c:v>
                </c:pt>
                <c:pt idx="2211">
                  <c:v>245.9</c:v>
                </c:pt>
                <c:pt idx="2212">
                  <c:v>246</c:v>
                </c:pt>
                <c:pt idx="2213">
                  <c:v>246.1</c:v>
                </c:pt>
                <c:pt idx="2214">
                  <c:v>246.2</c:v>
                </c:pt>
                <c:pt idx="2215">
                  <c:v>246.3</c:v>
                </c:pt>
                <c:pt idx="2216">
                  <c:v>246.4</c:v>
                </c:pt>
                <c:pt idx="2217">
                  <c:v>246.5</c:v>
                </c:pt>
                <c:pt idx="2218">
                  <c:v>246.6</c:v>
                </c:pt>
                <c:pt idx="2219">
                  <c:v>246.7</c:v>
                </c:pt>
                <c:pt idx="2220">
                  <c:v>246.8</c:v>
                </c:pt>
                <c:pt idx="2221">
                  <c:v>246.9</c:v>
                </c:pt>
                <c:pt idx="2222">
                  <c:v>247</c:v>
                </c:pt>
                <c:pt idx="2223">
                  <c:v>247.1</c:v>
                </c:pt>
                <c:pt idx="2224">
                  <c:v>247.2</c:v>
                </c:pt>
                <c:pt idx="2225">
                  <c:v>247.3</c:v>
                </c:pt>
                <c:pt idx="2226">
                  <c:v>247.4</c:v>
                </c:pt>
                <c:pt idx="2227">
                  <c:v>247.5</c:v>
                </c:pt>
                <c:pt idx="2228">
                  <c:v>247.6</c:v>
                </c:pt>
                <c:pt idx="2229">
                  <c:v>247.7</c:v>
                </c:pt>
                <c:pt idx="2230">
                  <c:v>247.8</c:v>
                </c:pt>
                <c:pt idx="2231">
                  <c:v>247.9</c:v>
                </c:pt>
                <c:pt idx="2232">
                  <c:v>248</c:v>
                </c:pt>
                <c:pt idx="2233">
                  <c:v>248.1</c:v>
                </c:pt>
                <c:pt idx="2234">
                  <c:v>248.2</c:v>
                </c:pt>
                <c:pt idx="2235">
                  <c:v>248.3</c:v>
                </c:pt>
                <c:pt idx="2236">
                  <c:v>248.4</c:v>
                </c:pt>
                <c:pt idx="2237">
                  <c:v>248.5</c:v>
                </c:pt>
                <c:pt idx="2238">
                  <c:v>248.6</c:v>
                </c:pt>
                <c:pt idx="2239">
                  <c:v>248.7</c:v>
                </c:pt>
                <c:pt idx="2240">
                  <c:v>248.8</c:v>
                </c:pt>
                <c:pt idx="2241">
                  <c:v>248.9</c:v>
                </c:pt>
                <c:pt idx="2242">
                  <c:v>249</c:v>
                </c:pt>
                <c:pt idx="2243">
                  <c:v>249.1</c:v>
                </c:pt>
                <c:pt idx="2244">
                  <c:v>249.2</c:v>
                </c:pt>
                <c:pt idx="2245">
                  <c:v>249.3</c:v>
                </c:pt>
                <c:pt idx="2246">
                  <c:v>249.4</c:v>
                </c:pt>
                <c:pt idx="2247">
                  <c:v>249.5</c:v>
                </c:pt>
                <c:pt idx="2248">
                  <c:v>249.6</c:v>
                </c:pt>
                <c:pt idx="2249">
                  <c:v>249.7</c:v>
                </c:pt>
                <c:pt idx="2250">
                  <c:v>249.8</c:v>
                </c:pt>
                <c:pt idx="2251">
                  <c:v>249.9</c:v>
                </c:pt>
              </c:numCache>
            </c:numRef>
          </c:xVal>
          <c:yVal>
            <c:numRef>
              <c:f>Лист1!$E$1:$E$2252</c:f>
              <c:numCache>
                <c:formatCode>General</c:formatCode>
                <c:ptCount val="2252"/>
                <c:pt idx="0">
                  <c:v>147</c:v>
                </c:pt>
                <c:pt idx="1">
                  <c:v>147.20999999999998</c:v>
                </c:pt>
                <c:pt idx="2">
                  <c:v>147.41999999999999</c:v>
                </c:pt>
                <c:pt idx="3">
                  <c:v>147.63</c:v>
                </c:pt>
                <c:pt idx="4">
                  <c:v>147.83000000000001</c:v>
                </c:pt>
                <c:pt idx="5">
                  <c:v>148.02000000000001</c:v>
                </c:pt>
                <c:pt idx="6">
                  <c:v>148.20999999999998</c:v>
                </c:pt>
                <c:pt idx="7">
                  <c:v>148.4</c:v>
                </c:pt>
                <c:pt idx="8">
                  <c:v>148.59</c:v>
                </c:pt>
                <c:pt idx="9">
                  <c:v>148.76999999999998</c:v>
                </c:pt>
                <c:pt idx="10">
                  <c:v>148.94999999999999</c:v>
                </c:pt>
                <c:pt idx="11">
                  <c:v>149.13</c:v>
                </c:pt>
                <c:pt idx="12">
                  <c:v>149.31</c:v>
                </c:pt>
                <c:pt idx="13">
                  <c:v>149.47999999999999</c:v>
                </c:pt>
                <c:pt idx="14">
                  <c:v>149.66</c:v>
                </c:pt>
                <c:pt idx="15">
                  <c:v>149.83000000000001</c:v>
                </c:pt>
                <c:pt idx="16">
                  <c:v>150</c:v>
                </c:pt>
                <c:pt idx="17">
                  <c:v>150.16999999999999</c:v>
                </c:pt>
                <c:pt idx="18">
                  <c:v>150.34</c:v>
                </c:pt>
                <c:pt idx="19">
                  <c:v>150.51</c:v>
                </c:pt>
                <c:pt idx="20">
                  <c:v>150.68</c:v>
                </c:pt>
                <c:pt idx="21">
                  <c:v>150.85000000000085</c:v>
                </c:pt>
                <c:pt idx="22">
                  <c:v>151.02000000000001</c:v>
                </c:pt>
                <c:pt idx="23">
                  <c:v>151.19</c:v>
                </c:pt>
                <c:pt idx="24">
                  <c:v>151.36000000000001</c:v>
                </c:pt>
                <c:pt idx="25">
                  <c:v>151.53</c:v>
                </c:pt>
                <c:pt idx="26">
                  <c:v>151.69999999999999</c:v>
                </c:pt>
                <c:pt idx="27">
                  <c:v>151.87</c:v>
                </c:pt>
                <c:pt idx="28">
                  <c:v>152.04</c:v>
                </c:pt>
                <c:pt idx="29">
                  <c:v>152.20999999999998</c:v>
                </c:pt>
                <c:pt idx="30">
                  <c:v>152.38000000000085</c:v>
                </c:pt>
                <c:pt idx="31">
                  <c:v>152.55000000000001</c:v>
                </c:pt>
                <c:pt idx="32">
                  <c:v>152.72</c:v>
                </c:pt>
                <c:pt idx="33">
                  <c:v>152.89000000000001</c:v>
                </c:pt>
                <c:pt idx="34">
                  <c:v>153.06</c:v>
                </c:pt>
                <c:pt idx="35">
                  <c:v>153.23999999999998</c:v>
                </c:pt>
                <c:pt idx="36">
                  <c:v>153.41</c:v>
                </c:pt>
                <c:pt idx="37">
                  <c:v>153.59</c:v>
                </c:pt>
                <c:pt idx="38">
                  <c:v>153.76999999999998</c:v>
                </c:pt>
                <c:pt idx="39">
                  <c:v>153.94999999999999</c:v>
                </c:pt>
                <c:pt idx="40">
                  <c:v>154.12</c:v>
                </c:pt>
                <c:pt idx="41">
                  <c:v>154.31</c:v>
                </c:pt>
                <c:pt idx="42">
                  <c:v>154.49</c:v>
                </c:pt>
                <c:pt idx="43">
                  <c:v>154.66999999999999</c:v>
                </c:pt>
                <c:pt idx="44">
                  <c:v>154.86000000000001</c:v>
                </c:pt>
                <c:pt idx="45">
                  <c:v>155.04</c:v>
                </c:pt>
                <c:pt idx="46">
                  <c:v>155.22999999999999</c:v>
                </c:pt>
                <c:pt idx="47">
                  <c:v>155.41999999999999</c:v>
                </c:pt>
                <c:pt idx="48">
                  <c:v>155.60999999999999</c:v>
                </c:pt>
                <c:pt idx="49">
                  <c:v>155.80000000000001</c:v>
                </c:pt>
                <c:pt idx="50">
                  <c:v>155.99</c:v>
                </c:pt>
                <c:pt idx="51">
                  <c:v>156.19</c:v>
                </c:pt>
                <c:pt idx="52">
                  <c:v>156.39000000000001</c:v>
                </c:pt>
                <c:pt idx="53">
                  <c:v>156.59</c:v>
                </c:pt>
                <c:pt idx="54">
                  <c:v>156.79</c:v>
                </c:pt>
                <c:pt idx="55">
                  <c:v>156.99</c:v>
                </c:pt>
                <c:pt idx="56">
                  <c:v>157.19</c:v>
                </c:pt>
                <c:pt idx="57">
                  <c:v>157.4</c:v>
                </c:pt>
                <c:pt idx="58">
                  <c:v>157.60999999999999</c:v>
                </c:pt>
                <c:pt idx="59">
                  <c:v>157.82000000000085</c:v>
                </c:pt>
                <c:pt idx="60">
                  <c:v>158.03</c:v>
                </c:pt>
                <c:pt idx="61">
                  <c:v>158.25</c:v>
                </c:pt>
                <c:pt idx="62">
                  <c:v>158.47</c:v>
                </c:pt>
                <c:pt idx="63">
                  <c:v>158.69</c:v>
                </c:pt>
                <c:pt idx="64">
                  <c:v>158.91</c:v>
                </c:pt>
                <c:pt idx="65">
                  <c:v>159.13</c:v>
                </c:pt>
                <c:pt idx="66">
                  <c:v>159.36000000000001</c:v>
                </c:pt>
                <c:pt idx="67">
                  <c:v>159.59</c:v>
                </c:pt>
                <c:pt idx="68">
                  <c:v>159.82000000000085</c:v>
                </c:pt>
                <c:pt idx="69">
                  <c:v>160.06</c:v>
                </c:pt>
                <c:pt idx="70">
                  <c:v>160.30000000000001</c:v>
                </c:pt>
                <c:pt idx="71">
                  <c:v>160.54</c:v>
                </c:pt>
                <c:pt idx="72">
                  <c:v>160.78</c:v>
                </c:pt>
                <c:pt idx="73">
                  <c:v>161.03</c:v>
                </c:pt>
                <c:pt idx="74">
                  <c:v>161.28</c:v>
                </c:pt>
                <c:pt idx="75">
                  <c:v>161.53</c:v>
                </c:pt>
                <c:pt idx="76">
                  <c:v>161.79</c:v>
                </c:pt>
                <c:pt idx="77">
                  <c:v>162.05000000000001</c:v>
                </c:pt>
                <c:pt idx="78">
                  <c:v>162.31</c:v>
                </c:pt>
                <c:pt idx="79">
                  <c:v>162.58000000000001</c:v>
                </c:pt>
                <c:pt idx="80">
                  <c:v>162.85000000000085</c:v>
                </c:pt>
                <c:pt idx="81">
                  <c:v>163.12</c:v>
                </c:pt>
                <c:pt idx="82">
                  <c:v>163.4</c:v>
                </c:pt>
                <c:pt idx="83">
                  <c:v>163.68</c:v>
                </c:pt>
                <c:pt idx="84">
                  <c:v>163.97</c:v>
                </c:pt>
                <c:pt idx="85">
                  <c:v>164.26</c:v>
                </c:pt>
                <c:pt idx="86">
                  <c:v>164.56</c:v>
                </c:pt>
                <c:pt idx="87">
                  <c:v>164.86</c:v>
                </c:pt>
                <c:pt idx="88">
                  <c:v>165.16</c:v>
                </c:pt>
                <c:pt idx="89">
                  <c:v>165.47</c:v>
                </c:pt>
                <c:pt idx="90">
                  <c:v>165.79</c:v>
                </c:pt>
                <c:pt idx="91">
                  <c:v>166.10999999999999</c:v>
                </c:pt>
                <c:pt idx="92">
                  <c:v>166.43</c:v>
                </c:pt>
                <c:pt idx="93">
                  <c:v>166.76</c:v>
                </c:pt>
                <c:pt idx="94">
                  <c:v>167.1</c:v>
                </c:pt>
                <c:pt idx="95">
                  <c:v>167.44</c:v>
                </c:pt>
                <c:pt idx="96">
                  <c:v>167.79</c:v>
                </c:pt>
                <c:pt idx="97">
                  <c:v>168.15</c:v>
                </c:pt>
                <c:pt idx="98">
                  <c:v>168.51</c:v>
                </c:pt>
                <c:pt idx="99">
                  <c:v>168.88000000000085</c:v>
                </c:pt>
                <c:pt idx="100">
                  <c:v>169.26</c:v>
                </c:pt>
                <c:pt idx="101">
                  <c:v>169.64</c:v>
                </c:pt>
                <c:pt idx="102">
                  <c:v>170.04</c:v>
                </c:pt>
                <c:pt idx="103">
                  <c:v>170.44</c:v>
                </c:pt>
                <c:pt idx="104">
                  <c:v>170.85000000000085</c:v>
                </c:pt>
                <c:pt idx="105">
                  <c:v>171.26999999999998</c:v>
                </c:pt>
                <c:pt idx="106">
                  <c:v>171.69</c:v>
                </c:pt>
                <c:pt idx="107">
                  <c:v>172.13</c:v>
                </c:pt>
                <c:pt idx="108">
                  <c:v>172.58</c:v>
                </c:pt>
                <c:pt idx="109">
                  <c:v>173.04</c:v>
                </c:pt>
                <c:pt idx="110">
                  <c:v>173.51</c:v>
                </c:pt>
                <c:pt idx="111">
                  <c:v>173.99</c:v>
                </c:pt>
                <c:pt idx="112">
                  <c:v>174.48000000000027</c:v>
                </c:pt>
                <c:pt idx="113">
                  <c:v>174.99</c:v>
                </c:pt>
                <c:pt idx="114">
                  <c:v>175.51</c:v>
                </c:pt>
                <c:pt idx="115">
                  <c:v>176.04</c:v>
                </c:pt>
                <c:pt idx="116">
                  <c:v>176.58</c:v>
                </c:pt>
                <c:pt idx="117">
                  <c:v>177.14</c:v>
                </c:pt>
                <c:pt idx="118">
                  <c:v>177.72</c:v>
                </c:pt>
                <c:pt idx="119">
                  <c:v>178.31</c:v>
                </c:pt>
                <c:pt idx="120">
                  <c:v>178.92000000000004</c:v>
                </c:pt>
                <c:pt idx="121">
                  <c:v>179.55</c:v>
                </c:pt>
                <c:pt idx="122">
                  <c:v>180.2</c:v>
                </c:pt>
                <c:pt idx="123">
                  <c:v>180.86</c:v>
                </c:pt>
                <c:pt idx="124">
                  <c:v>181.55</c:v>
                </c:pt>
                <c:pt idx="125">
                  <c:v>182.25</c:v>
                </c:pt>
                <c:pt idx="126">
                  <c:v>182.98000000000027</c:v>
                </c:pt>
                <c:pt idx="127">
                  <c:v>183.73</c:v>
                </c:pt>
                <c:pt idx="128">
                  <c:v>184.51</c:v>
                </c:pt>
                <c:pt idx="129">
                  <c:v>185.3</c:v>
                </c:pt>
                <c:pt idx="130">
                  <c:v>186.13</c:v>
                </c:pt>
                <c:pt idx="131">
                  <c:v>186.98000000000027</c:v>
                </c:pt>
                <c:pt idx="132">
                  <c:v>187.86</c:v>
                </c:pt>
                <c:pt idx="133">
                  <c:v>188.76999999999998</c:v>
                </c:pt>
                <c:pt idx="134">
                  <c:v>189.70999999999998</c:v>
                </c:pt>
                <c:pt idx="135">
                  <c:v>190.68</c:v>
                </c:pt>
                <c:pt idx="136">
                  <c:v>191.68</c:v>
                </c:pt>
                <c:pt idx="137">
                  <c:v>192.70999999999998</c:v>
                </c:pt>
                <c:pt idx="138">
                  <c:v>193.78</c:v>
                </c:pt>
                <c:pt idx="139">
                  <c:v>194.88000000000085</c:v>
                </c:pt>
                <c:pt idx="140">
                  <c:v>196.02</c:v>
                </c:pt>
                <c:pt idx="141">
                  <c:v>197.19</c:v>
                </c:pt>
                <c:pt idx="142">
                  <c:v>198.39000000000001</c:v>
                </c:pt>
                <c:pt idx="143">
                  <c:v>199.64</c:v>
                </c:pt>
                <c:pt idx="144">
                  <c:v>200.92000000000004</c:v>
                </c:pt>
                <c:pt idx="145">
                  <c:v>202.23</c:v>
                </c:pt>
                <c:pt idx="146">
                  <c:v>203.58</c:v>
                </c:pt>
                <c:pt idx="147">
                  <c:v>204.96</c:v>
                </c:pt>
                <c:pt idx="148">
                  <c:v>206.38000000000085</c:v>
                </c:pt>
                <c:pt idx="149">
                  <c:v>207.82000000000085</c:v>
                </c:pt>
                <c:pt idx="150">
                  <c:v>209.3</c:v>
                </c:pt>
                <c:pt idx="151">
                  <c:v>210.8</c:v>
                </c:pt>
                <c:pt idx="152">
                  <c:v>212.31</c:v>
                </c:pt>
                <c:pt idx="153">
                  <c:v>213.85000000000085</c:v>
                </c:pt>
                <c:pt idx="154">
                  <c:v>215.4</c:v>
                </c:pt>
                <c:pt idx="155">
                  <c:v>216.95000000000007</c:v>
                </c:pt>
                <c:pt idx="156">
                  <c:v>218.5</c:v>
                </c:pt>
                <c:pt idx="157">
                  <c:v>220.04</c:v>
                </c:pt>
                <c:pt idx="158">
                  <c:v>221.56</c:v>
                </c:pt>
                <c:pt idx="159">
                  <c:v>223.06</c:v>
                </c:pt>
                <c:pt idx="160">
                  <c:v>224.52</c:v>
                </c:pt>
                <c:pt idx="161">
                  <c:v>225.93</c:v>
                </c:pt>
                <c:pt idx="162">
                  <c:v>227.29</c:v>
                </c:pt>
                <c:pt idx="163">
                  <c:v>228.58</c:v>
                </c:pt>
                <c:pt idx="164">
                  <c:v>229.78</c:v>
                </c:pt>
                <c:pt idx="165">
                  <c:v>230.89000000000001</c:v>
                </c:pt>
                <c:pt idx="166">
                  <c:v>231.9</c:v>
                </c:pt>
                <c:pt idx="167">
                  <c:v>232.78</c:v>
                </c:pt>
                <c:pt idx="168">
                  <c:v>233.55</c:v>
                </c:pt>
                <c:pt idx="169">
                  <c:v>234.17</c:v>
                </c:pt>
                <c:pt idx="170">
                  <c:v>234.65</c:v>
                </c:pt>
                <c:pt idx="171">
                  <c:v>234.99</c:v>
                </c:pt>
                <c:pt idx="172">
                  <c:v>235.17</c:v>
                </c:pt>
                <c:pt idx="173">
                  <c:v>235.2</c:v>
                </c:pt>
                <c:pt idx="174">
                  <c:v>235.08</c:v>
                </c:pt>
                <c:pt idx="175">
                  <c:v>234.83</c:v>
                </c:pt>
                <c:pt idx="176">
                  <c:v>234.46</c:v>
                </c:pt>
                <c:pt idx="177">
                  <c:v>233.96</c:v>
                </c:pt>
                <c:pt idx="178">
                  <c:v>233.37</c:v>
                </c:pt>
                <c:pt idx="179">
                  <c:v>232.68</c:v>
                </c:pt>
                <c:pt idx="180">
                  <c:v>231.92000000000004</c:v>
                </c:pt>
                <c:pt idx="181">
                  <c:v>231.09</c:v>
                </c:pt>
                <c:pt idx="182">
                  <c:v>230.20999999999998</c:v>
                </c:pt>
                <c:pt idx="183">
                  <c:v>229.29</c:v>
                </c:pt>
                <c:pt idx="184">
                  <c:v>228.33</c:v>
                </c:pt>
                <c:pt idx="185">
                  <c:v>227.35000000000085</c:v>
                </c:pt>
                <c:pt idx="186">
                  <c:v>226.36</c:v>
                </c:pt>
                <c:pt idx="187">
                  <c:v>225.36</c:v>
                </c:pt>
                <c:pt idx="188">
                  <c:v>224.36</c:v>
                </c:pt>
                <c:pt idx="189">
                  <c:v>223.36</c:v>
                </c:pt>
                <c:pt idx="190">
                  <c:v>222.38000000000085</c:v>
                </c:pt>
                <c:pt idx="191">
                  <c:v>221.42000000000004</c:v>
                </c:pt>
                <c:pt idx="192">
                  <c:v>220.47</c:v>
                </c:pt>
                <c:pt idx="193">
                  <c:v>219.55</c:v>
                </c:pt>
                <c:pt idx="194">
                  <c:v>218.65</c:v>
                </c:pt>
                <c:pt idx="195">
                  <c:v>217.78</c:v>
                </c:pt>
                <c:pt idx="196">
                  <c:v>216.93</c:v>
                </c:pt>
                <c:pt idx="197">
                  <c:v>216.12</c:v>
                </c:pt>
                <c:pt idx="198">
                  <c:v>215.34</c:v>
                </c:pt>
                <c:pt idx="199">
                  <c:v>214.59</c:v>
                </c:pt>
                <c:pt idx="200">
                  <c:v>213.87</c:v>
                </c:pt>
                <c:pt idx="201">
                  <c:v>213.18</c:v>
                </c:pt>
                <c:pt idx="202">
                  <c:v>212.53</c:v>
                </c:pt>
                <c:pt idx="203">
                  <c:v>211.9</c:v>
                </c:pt>
                <c:pt idx="204">
                  <c:v>211.31</c:v>
                </c:pt>
                <c:pt idx="205">
                  <c:v>210.75</c:v>
                </c:pt>
                <c:pt idx="206">
                  <c:v>210.20999999999998</c:v>
                </c:pt>
                <c:pt idx="207">
                  <c:v>209.70999999999998</c:v>
                </c:pt>
                <c:pt idx="208">
                  <c:v>209.23</c:v>
                </c:pt>
                <c:pt idx="209">
                  <c:v>208.78</c:v>
                </c:pt>
                <c:pt idx="210">
                  <c:v>208.36</c:v>
                </c:pt>
                <c:pt idx="211">
                  <c:v>207.96</c:v>
                </c:pt>
                <c:pt idx="212">
                  <c:v>207.58</c:v>
                </c:pt>
                <c:pt idx="213">
                  <c:v>207.23</c:v>
                </c:pt>
                <c:pt idx="214">
                  <c:v>206.91</c:v>
                </c:pt>
                <c:pt idx="215">
                  <c:v>206.6</c:v>
                </c:pt>
                <c:pt idx="216">
                  <c:v>206.32000000000085</c:v>
                </c:pt>
                <c:pt idx="217">
                  <c:v>206.06</c:v>
                </c:pt>
                <c:pt idx="218">
                  <c:v>205.81</c:v>
                </c:pt>
                <c:pt idx="219">
                  <c:v>205.59</c:v>
                </c:pt>
                <c:pt idx="220">
                  <c:v>205.38000000000085</c:v>
                </c:pt>
                <c:pt idx="221">
                  <c:v>205.19</c:v>
                </c:pt>
                <c:pt idx="222">
                  <c:v>205.02</c:v>
                </c:pt>
                <c:pt idx="223">
                  <c:v>204.86</c:v>
                </c:pt>
                <c:pt idx="224">
                  <c:v>204.72</c:v>
                </c:pt>
                <c:pt idx="225">
                  <c:v>204.59</c:v>
                </c:pt>
                <c:pt idx="226">
                  <c:v>204.48000000000027</c:v>
                </c:pt>
                <c:pt idx="227">
                  <c:v>204.38000000000085</c:v>
                </c:pt>
                <c:pt idx="228">
                  <c:v>204.29</c:v>
                </c:pt>
                <c:pt idx="229">
                  <c:v>204.22</c:v>
                </c:pt>
                <c:pt idx="230">
                  <c:v>204.16</c:v>
                </c:pt>
                <c:pt idx="231">
                  <c:v>204.10999999999999</c:v>
                </c:pt>
                <c:pt idx="232">
                  <c:v>204.07</c:v>
                </c:pt>
                <c:pt idx="233">
                  <c:v>204.04</c:v>
                </c:pt>
                <c:pt idx="234">
                  <c:v>204.02</c:v>
                </c:pt>
                <c:pt idx="235">
                  <c:v>204.01</c:v>
                </c:pt>
                <c:pt idx="236">
                  <c:v>204.01</c:v>
                </c:pt>
                <c:pt idx="237">
                  <c:v>204.02</c:v>
                </c:pt>
                <c:pt idx="238">
                  <c:v>204.04</c:v>
                </c:pt>
                <c:pt idx="239">
                  <c:v>204.06</c:v>
                </c:pt>
                <c:pt idx="240">
                  <c:v>204.1</c:v>
                </c:pt>
                <c:pt idx="241">
                  <c:v>204.14</c:v>
                </c:pt>
                <c:pt idx="242">
                  <c:v>204.19</c:v>
                </c:pt>
                <c:pt idx="243">
                  <c:v>204.23999999999998</c:v>
                </c:pt>
                <c:pt idx="244">
                  <c:v>204.3</c:v>
                </c:pt>
                <c:pt idx="245">
                  <c:v>204.37</c:v>
                </c:pt>
                <c:pt idx="246">
                  <c:v>204.45000000000007</c:v>
                </c:pt>
                <c:pt idx="247">
                  <c:v>204.53</c:v>
                </c:pt>
                <c:pt idx="248">
                  <c:v>204.62</c:v>
                </c:pt>
                <c:pt idx="249">
                  <c:v>204.70999999999998</c:v>
                </c:pt>
                <c:pt idx="250">
                  <c:v>204.81</c:v>
                </c:pt>
                <c:pt idx="251">
                  <c:v>204.91</c:v>
                </c:pt>
                <c:pt idx="252">
                  <c:v>205.02</c:v>
                </c:pt>
                <c:pt idx="253">
                  <c:v>205.13</c:v>
                </c:pt>
                <c:pt idx="254">
                  <c:v>205.25</c:v>
                </c:pt>
                <c:pt idx="255">
                  <c:v>205.38000000000085</c:v>
                </c:pt>
                <c:pt idx="256">
                  <c:v>205.5</c:v>
                </c:pt>
                <c:pt idx="257">
                  <c:v>205.63</c:v>
                </c:pt>
                <c:pt idx="258">
                  <c:v>205.76999999999998</c:v>
                </c:pt>
                <c:pt idx="259">
                  <c:v>205.91</c:v>
                </c:pt>
                <c:pt idx="260">
                  <c:v>206.05</c:v>
                </c:pt>
                <c:pt idx="261">
                  <c:v>206.2</c:v>
                </c:pt>
                <c:pt idx="262">
                  <c:v>206.35000000000085</c:v>
                </c:pt>
                <c:pt idx="263">
                  <c:v>206.51</c:v>
                </c:pt>
                <c:pt idx="264">
                  <c:v>206.66</c:v>
                </c:pt>
                <c:pt idx="265">
                  <c:v>206.83</c:v>
                </c:pt>
                <c:pt idx="266">
                  <c:v>206.99</c:v>
                </c:pt>
                <c:pt idx="267">
                  <c:v>207.16</c:v>
                </c:pt>
                <c:pt idx="268">
                  <c:v>207.33</c:v>
                </c:pt>
                <c:pt idx="269">
                  <c:v>207.5</c:v>
                </c:pt>
                <c:pt idx="270">
                  <c:v>207.68</c:v>
                </c:pt>
                <c:pt idx="271">
                  <c:v>207.86</c:v>
                </c:pt>
                <c:pt idx="272">
                  <c:v>208.04</c:v>
                </c:pt>
                <c:pt idx="273">
                  <c:v>208.22</c:v>
                </c:pt>
                <c:pt idx="274">
                  <c:v>208.41</c:v>
                </c:pt>
                <c:pt idx="275">
                  <c:v>208.6</c:v>
                </c:pt>
                <c:pt idx="276">
                  <c:v>208.79</c:v>
                </c:pt>
                <c:pt idx="277">
                  <c:v>208.98000000000027</c:v>
                </c:pt>
                <c:pt idx="278">
                  <c:v>209.18</c:v>
                </c:pt>
                <c:pt idx="279">
                  <c:v>209.38000000000085</c:v>
                </c:pt>
                <c:pt idx="280">
                  <c:v>209.58</c:v>
                </c:pt>
                <c:pt idx="281">
                  <c:v>209.78</c:v>
                </c:pt>
                <c:pt idx="282">
                  <c:v>209.99</c:v>
                </c:pt>
                <c:pt idx="283">
                  <c:v>210.2</c:v>
                </c:pt>
                <c:pt idx="284">
                  <c:v>210.4</c:v>
                </c:pt>
                <c:pt idx="285">
                  <c:v>210.62</c:v>
                </c:pt>
                <c:pt idx="286">
                  <c:v>210.83</c:v>
                </c:pt>
                <c:pt idx="287">
                  <c:v>211.04</c:v>
                </c:pt>
                <c:pt idx="288">
                  <c:v>211.26</c:v>
                </c:pt>
                <c:pt idx="289">
                  <c:v>211.48000000000027</c:v>
                </c:pt>
                <c:pt idx="290">
                  <c:v>211.7</c:v>
                </c:pt>
                <c:pt idx="291">
                  <c:v>211.92000000000004</c:v>
                </c:pt>
                <c:pt idx="292">
                  <c:v>212.14</c:v>
                </c:pt>
                <c:pt idx="293">
                  <c:v>212.37</c:v>
                </c:pt>
                <c:pt idx="294">
                  <c:v>212.6</c:v>
                </c:pt>
                <c:pt idx="295">
                  <c:v>212.82000000000085</c:v>
                </c:pt>
                <c:pt idx="296">
                  <c:v>213.05</c:v>
                </c:pt>
                <c:pt idx="297">
                  <c:v>213.29</c:v>
                </c:pt>
                <c:pt idx="298">
                  <c:v>213.52</c:v>
                </c:pt>
                <c:pt idx="299">
                  <c:v>213.75</c:v>
                </c:pt>
                <c:pt idx="300">
                  <c:v>213.99</c:v>
                </c:pt>
                <c:pt idx="301">
                  <c:v>214.23</c:v>
                </c:pt>
                <c:pt idx="302">
                  <c:v>214.47</c:v>
                </c:pt>
                <c:pt idx="303">
                  <c:v>214.70999999999998</c:v>
                </c:pt>
                <c:pt idx="304">
                  <c:v>214.95000000000007</c:v>
                </c:pt>
                <c:pt idx="305">
                  <c:v>215.19</c:v>
                </c:pt>
                <c:pt idx="306">
                  <c:v>215.44</c:v>
                </c:pt>
                <c:pt idx="307">
                  <c:v>215.68</c:v>
                </c:pt>
                <c:pt idx="308">
                  <c:v>215.93</c:v>
                </c:pt>
                <c:pt idx="309">
                  <c:v>216.18</c:v>
                </c:pt>
                <c:pt idx="310">
                  <c:v>216.43</c:v>
                </c:pt>
                <c:pt idx="311">
                  <c:v>216.68</c:v>
                </c:pt>
                <c:pt idx="312">
                  <c:v>216.93</c:v>
                </c:pt>
                <c:pt idx="313">
                  <c:v>217.18</c:v>
                </c:pt>
                <c:pt idx="314">
                  <c:v>217.44</c:v>
                </c:pt>
                <c:pt idx="315">
                  <c:v>217.69</c:v>
                </c:pt>
                <c:pt idx="316">
                  <c:v>217.95000000000007</c:v>
                </c:pt>
                <c:pt idx="317">
                  <c:v>218.20999999999998</c:v>
                </c:pt>
                <c:pt idx="318">
                  <c:v>218.47</c:v>
                </c:pt>
                <c:pt idx="319">
                  <c:v>218.73</c:v>
                </c:pt>
                <c:pt idx="320">
                  <c:v>218.99</c:v>
                </c:pt>
                <c:pt idx="321">
                  <c:v>219.25</c:v>
                </c:pt>
                <c:pt idx="322">
                  <c:v>219.52</c:v>
                </c:pt>
                <c:pt idx="323">
                  <c:v>219.78</c:v>
                </c:pt>
                <c:pt idx="324">
                  <c:v>220.05</c:v>
                </c:pt>
                <c:pt idx="325">
                  <c:v>220.32000000000085</c:v>
                </c:pt>
                <c:pt idx="326">
                  <c:v>220.59</c:v>
                </c:pt>
                <c:pt idx="327">
                  <c:v>220.86</c:v>
                </c:pt>
                <c:pt idx="328">
                  <c:v>221.13</c:v>
                </c:pt>
                <c:pt idx="329">
                  <c:v>221.4</c:v>
                </c:pt>
                <c:pt idx="330">
                  <c:v>221.67</c:v>
                </c:pt>
                <c:pt idx="331">
                  <c:v>221.95000000000007</c:v>
                </c:pt>
                <c:pt idx="332">
                  <c:v>222.22</c:v>
                </c:pt>
                <c:pt idx="333">
                  <c:v>222.5</c:v>
                </c:pt>
                <c:pt idx="334">
                  <c:v>222.78</c:v>
                </c:pt>
                <c:pt idx="335">
                  <c:v>223.06</c:v>
                </c:pt>
                <c:pt idx="336">
                  <c:v>223.34</c:v>
                </c:pt>
                <c:pt idx="337">
                  <c:v>223.62</c:v>
                </c:pt>
                <c:pt idx="338">
                  <c:v>223.9</c:v>
                </c:pt>
                <c:pt idx="339">
                  <c:v>224.18</c:v>
                </c:pt>
                <c:pt idx="340">
                  <c:v>224.47</c:v>
                </c:pt>
                <c:pt idx="341">
                  <c:v>224.75</c:v>
                </c:pt>
                <c:pt idx="342">
                  <c:v>225.04</c:v>
                </c:pt>
                <c:pt idx="343">
                  <c:v>225.33</c:v>
                </c:pt>
                <c:pt idx="344">
                  <c:v>225.62</c:v>
                </c:pt>
                <c:pt idx="345">
                  <c:v>225.91</c:v>
                </c:pt>
                <c:pt idx="346">
                  <c:v>226.2</c:v>
                </c:pt>
                <c:pt idx="347">
                  <c:v>226.49</c:v>
                </c:pt>
                <c:pt idx="348">
                  <c:v>226.79</c:v>
                </c:pt>
                <c:pt idx="349">
                  <c:v>227.08</c:v>
                </c:pt>
                <c:pt idx="350">
                  <c:v>227.38000000000085</c:v>
                </c:pt>
                <c:pt idx="351">
                  <c:v>227.67</c:v>
                </c:pt>
                <c:pt idx="352">
                  <c:v>227.97</c:v>
                </c:pt>
                <c:pt idx="353">
                  <c:v>228.26999999999998</c:v>
                </c:pt>
                <c:pt idx="354">
                  <c:v>228.57</c:v>
                </c:pt>
                <c:pt idx="355">
                  <c:v>228.87</c:v>
                </c:pt>
                <c:pt idx="356">
                  <c:v>229.17</c:v>
                </c:pt>
                <c:pt idx="357">
                  <c:v>229.48000000000027</c:v>
                </c:pt>
                <c:pt idx="358">
                  <c:v>229.78</c:v>
                </c:pt>
                <c:pt idx="359">
                  <c:v>230.09</c:v>
                </c:pt>
                <c:pt idx="360">
                  <c:v>230.4</c:v>
                </c:pt>
                <c:pt idx="361">
                  <c:v>230.7</c:v>
                </c:pt>
                <c:pt idx="362">
                  <c:v>231.01</c:v>
                </c:pt>
                <c:pt idx="363">
                  <c:v>231.32000000000085</c:v>
                </c:pt>
                <c:pt idx="364">
                  <c:v>231.64</c:v>
                </c:pt>
                <c:pt idx="365">
                  <c:v>231.95000000000007</c:v>
                </c:pt>
                <c:pt idx="366">
                  <c:v>232.26</c:v>
                </c:pt>
                <c:pt idx="367">
                  <c:v>232.58</c:v>
                </c:pt>
                <c:pt idx="368">
                  <c:v>232.9</c:v>
                </c:pt>
                <c:pt idx="369">
                  <c:v>233.20999999999998</c:v>
                </c:pt>
                <c:pt idx="370">
                  <c:v>233.53</c:v>
                </c:pt>
                <c:pt idx="371">
                  <c:v>233.85000000000085</c:v>
                </c:pt>
                <c:pt idx="372">
                  <c:v>234.17</c:v>
                </c:pt>
                <c:pt idx="373">
                  <c:v>234.5</c:v>
                </c:pt>
                <c:pt idx="374">
                  <c:v>234.82000000000085</c:v>
                </c:pt>
                <c:pt idx="375">
                  <c:v>235.15</c:v>
                </c:pt>
                <c:pt idx="376">
                  <c:v>235.47</c:v>
                </c:pt>
                <c:pt idx="377">
                  <c:v>235.8</c:v>
                </c:pt>
                <c:pt idx="378">
                  <c:v>236.13</c:v>
                </c:pt>
                <c:pt idx="379">
                  <c:v>236.46</c:v>
                </c:pt>
                <c:pt idx="380">
                  <c:v>236.79</c:v>
                </c:pt>
                <c:pt idx="381">
                  <c:v>237.12</c:v>
                </c:pt>
                <c:pt idx="382">
                  <c:v>237.46</c:v>
                </c:pt>
                <c:pt idx="383">
                  <c:v>237.79</c:v>
                </c:pt>
                <c:pt idx="384">
                  <c:v>238.13</c:v>
                </c:pt>
                <c:pt idx="385">
                  <c:v>238.46</c:v>
                </c:pt>
                <c:pt idx="386">
                  <c:v>238.8</c:v>
                </c:pt>
                <c:pt idx="387">
                  <c:v>239.14</c:v>
                </c:pt>
                <c:pt idx="388">
                  <c:v>239.48000000000027</c:v>
                </c:pt>
                <c:pt idx="389">
                  <c:v>239.82000000000085</c:v>
                </c:pt>
                <c:pt idx="390">
                  <c:v>240.16</c:v>
                </c:pt>
                <c:pt idx="391">
                  <c:v>240.51</c:v>
                </c:pt>
                <c:pt idx="392">
                  <c:v>240.85000000000085</c:v>
                </c:pt>
                <c:pt idx="393">
                  <c:v>241.2</c:v>
                </c:pt>
                <c:pt idx="394">
                  <c:v>241.55</c:v>
                </c:pt>
                <c:pt idx="395">
                  <c:v>241.9</c:v>
                </c:pt>
                <c:pt idx="396">
                  <c:v>242.23999999999998</c:v>
                </c:pt>
                <c:pt idx="397">
                  <c:v>242.59</c:v>
                </c:pt>
                <c:pt idx="398">
                  <c:v>242.95000000000007</c:v>
                </c:pt>
                <c:pt idx="399">
                  <c:v>243.3</c:v>
                </c:pt>
                <c:pt idx="400">
                  <c:v>243.65</c:v>
                </c:pt>
                <c:pt idx="401">
                  <c:v>244.01</c:v>
                </c:pt>
                <c:pt idx="402">
                  <c:v>244.36</c:v>
                </c:pt>
                <c:pt idx="403">
                  <c:v>244.72</c:v>
                </c:pt>
                <c:pt idx="404">
                  <c:v>245.07</c:v>
                </c:pt>
                <c:pt idx="405">
                  <c:v>245.43</c:v>
                </c:pt>
                <c:pt idx="406">
                  <c:v>245.79</c:v>
                </c:pt>
                <c:pt idx="407">
                  <c:v>246.15</c:v>
                </c:pt>
                <c:pt idx="408">
                  <c:v>246.51</c:v>
                </c:pt>
                <c:pt idx="409">
                  <c:v>246.87</c:v>
                </c:pt>
                <c:pt idx="410">
                  <c:v>247.23</c:v>
                </c:pt>
                <c:pt idx="411">
                  <c:v>247.59</c:v>
                </c:pt>
                <c:pt idx="412">
                  <c:v>247.95000000000007</c:v>
                </c:pt>
                <c:pt idx="413">
                  <c:v>248.31</c:v>
                </c:pt>
                <c:pt idx="414">
                  <c:v>248.67</c:v>
                </c:pt>
                <c:pt idx="415">
                  <c:v>249.03</c:v>
                </c:pt>
                <c:pt idx="416">
                  <c:v>249.39000000000001</c:v>
                </c:pt>
                <c:pt idx="417">
                  <c:v>249.76</c:v>
                </c:pt>
                <c:pt idx="418">
                  <c:v>250.12</c:v>
                </c:pt>
                <c:pt idx="419">
                  <c:v>250.48000000000027</c:v>
                </c:pt>
                <c:pt idx="420">
                  <c:v>250.84</c:v>
                </c:pt>
                <c:pt idx="421">
                  <c:v>251.2</c:v>
                </c:pt>
                <c:pt idx="422">
                  <c:v>251.56</c:v>
                </c:pt>
                <c:pt idx="423">
                  <c:v>251.91</c:v>
                </c:pt>
                <c:pt idx="424">
                  <c:v>252.26999999999998</c:v>
                </c:pt>
                <c:pt idx="425">
                  <c:v>252.63</c:v>
                </c:pt>
                <c:pt idx="426">
                  <c:v>252.98000000000027</c:v>
                </c:pt>
                <c:pt idx="427">
                  <c:v>253.33</c:v>
                </c:pt>
                <c:pt idx="428">
                  <c:v>253.68</c:v>
                </c:pt>
                <c:pt idx="429">
                  <c:v>254.03</c:v>
                </c:pt>
                <c:pt idx="430">
                  <c:v>254.38000000000085</c:v>
                </c:pt>
                <c:pt idx="431">
                  <c:v>254.72</c:v>
                </c:pt>
                <c:pt idx="432">
                  <c:v>255.07</c:v>
                </c:pt>
                <c:pt idx="433">
                  <c:v>255.4</c:v>
                </c:pt>
                <c:pt idx="434">
                  <c:v>255.73999999999998</c:v>
                </c:pt>
                <c:pt idx="435">
                  <c:v>256.07</c:v>
                </c:pt>
                <c:pt idx="436">
                  <c:v>256.39999999999969</c:v>
                </c:pt>
                <c:pt idx="437">
                  <c:v>256.72000000000003</c:v>
                </c:pt>
                <c:pt idx="438">
                  <c:v>257.04000000000002</c:v>
                </c:pt>
                <c:pt idx="439">
                  <c:v>257.35000000000002</c:v>
                </c:pt>
                <c:pt idx="440">
                  <c:v>257.66000000000008</c:v>
                </c:pt>
                <c:pt idx="441">
                  <c:v>257.95999999999964</c:v>
                </c:pt>
                <c:pt idx="442">
                  <c:v>258.25</c:v>
                </c:pt>
                <c:pt idx="443">
                  <c:v>258.54000000000002</c:v>
                </c:pt>
                <c:pt idx="444">
                  <c:v>258.82</c:v>
                </c:pt>
                <c:pt idx="445">
                  <c:v>259.08999999999969</c:v>
                </c:pt>
                <c:pt idx="446">
                  <c:v>259.35000000000002</c:v>
                </c:pt>
                <c:pt idx="447">
                  <c:v>259.61</c:v>
                </c:pt>
                <c:pt idx="448">
                  <c:v>259.85000000000002</c:v>
                </c:pt>
                <c:pt idx="449">
                  <c:v>260.08</c:v>
                </c:pt>
                <c:pt idx="450">
                  <c:v>260.3</c:v>
                </c:pt>
                <c:pt idx="452">
                  <c:v>265.39</c:v>
                </c:pt>
                <c:pt idx="453">
                  <c:v>265.52</c:v>
                </c:pt>
                <c:pt idx="454">
                  <c:v>265.64000000000038</c:v>
                </c:pt>
                <c:pt idx="455">
                  <c:v>265.76</c:v>
                </c:pt>
                <c:pt idx="456">
                  <c:v>265.87</c:v>
                </c:pt>
                <c:pt idx="457">
                  <c:v>265.97000000000003</c:v>
                </c:pt>
                <c:pt idx="458">
                  <c:v>266.07</c:v>
                </c:pt>
                <c:pt idx="459">
                  <c:v>266.16000000000008</c:v>
                </c:pt>
                <c:pt idx="460">
                  <c:v>266.25</c:v>
                </c:pt>
                <c:pt idx="461">
                  <c:v>266.33</c:v>
                </c:pt>
                <c:pt idx="462">
                  <c:v>266.39999999999969</c:v>
                </c:pt>
                <c:pt idx="463">
                  <c:v>266.47999999999894</c:v>
                </c:pt>
                <c:pt idx="464">
                  <c:v>266.54000000000002</c:v>
                </c:pt>
                <c:pt idx="465">
                  <c:v>266.61</c:v>
                </c:pt>
                <c:pt idx="466">
                  <c:v>266.67</c:v>
                </c:pt>
                <c:pt idx="467">
                  <c:v>266.72999999999894</c:v>
                </c:pt>
                <c:pt idx="468">
                  <c:v>266.77999999999969</c:v>
                </c:pt>
                <c:pt idx="469">
                  <c:v>266.83</c:v>
                </c:pt>
                <c:pt idx="470">
                  <c:v>266.88</c:v>
                </c:pt>
                <c:pt idx="471">
                  <c:v>266.91999999999899</c:v>
                </c:pt>
                <c:pt idx="472">
                  <c:v>266.97000000000003</c:v>
                </c:pt>
                <c:pt idx="473">
                  <c:v>267.01</c:v>
                </c:pt>
                <c:pt idx="474">
                  <c:v>267.05</c:v>
                </c:pt>
                <c:pt idx="475">
                  <c:v>267.08</c:v>
                </c:pt>
                <c:pt idx="476">
                  <c:v>267.12</c:v>
                </c:pt>
                <c:pt idx="477">
                  <c:v>267.14999999999998</c:v>
                </c:pt>
                <c:pt idx="478">
                  <c:v>267.18</c:v>
                </c:pt>
                <c:pt idx="479">
                  <c:v>267.20999999999964</c:v>
                </c:pt>
                <c:pt idx="480">
                  <c:v>267.24</c:v>
                </c:pt>
                <c:pt idx="481">
                  <c:v>267.27</c:v>
                </c:pt>
                <c:pt idx="482">
                  <c:v>267.3</c:v>
                </c:pt>
                <c:pt idx="483">
                  <c:v>267.32</c:v>
                </c:pt>
                <c:pt idx="484">
                  <c:v>267.35000000000002</c:v>
                </c:pt>
                <c:pt idx="485">
                  <c:v>267.37</c:v>
                </c:pt>
                <c:pt idx="486">
                  <c:v>267.39</c:v>
                </c:pt>
                <c:pt idx="487">
                  <c:v>267.41999999999899</c:v>
                </c:pt>
                <c:pt idx="488">
                  <c:v>267.44</c:v>
                </c:pt>
                <c:pt idx="489">
                  <c:v>267.45999999999964</c:v>
                </c:pt>
                <c:pt idx="490">
                  <c:v>267.47999999999894</c:v>
                </c:pt>
                <c:pt idx="491">
                  <c:v>267.5</c:v>
                </c:pt>
                <c:pt idx="492">
                  <c:v>267.52</c:v>
                </c:pt>
                <c:pt idx="493">
                  <c:v>267.54000000000002</c:v>
                </c:pt>
                <c:pt idx="494">
                  <c:v>267.56</c:v>
                </c:pt>
                <c:pt idx="495">
                  <c:v>267.57</c:v>
                </c:pt>
                <c:pt idx="496">
                  <c:v>267.58999999999969</c:v>
                </c:pt>
                <c:pt idx="497">
                  <c:v>267.61</c:v>
                </c:pt>
                <c:pt idx="498">
                  <c:v>267.63</c:v>
                </c:pt>
                <c:pt idx="499">
                  <c:v>267.64999999999998</c:v>
                </c:pt>
                <c:pt idx="500">
                  <c:v>267.66000000000008</c:v>
                </c:pt>
                <c:pt idx="501">
                  <c:v>267.68</c:v>
                </c:pt>
                <c:pt idx="502">
                  <c:v>267.7</c:v>
                </c:pt>
                <c:pt idx="503">
                  <c:v>267.72000000000003</c:v>
                </c:pt>
                <c:pt idx="504">
                  <c:v>267.72999999999894</c:v>
                </c:pt>
                <c:pt idx="505">
                  <c:v>267.75</c:v>
                </c:pt>
                <c:pt idx="506">
                  <c:v>267.77</c:v>
                </c:pt>
                <c:pt idx="507">
                  <c:v>267.78999999999894</c:v>
                </c:pt>
                <c:pt idx="508">
                  <c:v>267.8</c:v>
                </c:pt>
                <c:pt idx="509">
                  <c:v>267.82</c:v>
                </c:pt>
                <c:pt idx="510">
                  <c:v>267.83999999999969</c:v>
                </c:pt>
                <c:pt idx="511">
                  <c:v>267.86</c:v>
                </c:pt>
                <c:pt idx="512">
                  <c:v>267.88</c:v>
                </c:pt>
                <c:pt idx="513">
                  <c:v>267.89999999999969</c:v>
                </c:pt>
                <c:pt idx="514">
                  <c:v>267.91999999999899</c:v>
                </c:pt>
                <c:pt idx="515">
                  <c:v>267.92999999999893</c:v>
                </c:pt>
                <c:pt idx="516">
                  <c:v>267.95</c:v>
                </c:pt>
                <c:pt idx="517">
                  <c:v>267.97000000000003</c:v>
                </c:pt>
                <c:pt idx="518">
                  <c:v>267.98999999999899</c:v>
                </c:pt>
                <c:pt idx="519">
                  <c:v>268.01</c:v>
                </c:pt>
                <c:pt idx="520">
                  <c:v>268.02999999999969</c:v>
                </c:pt>
                <c:pt idx="521">
                  <c:v>268.05</c:v>
                </c:pt>
                <c:pt idx="522">
                  <c:v>268.07</c:v>
                </c:pt>
                <c:pt idx="523">
                  <c:v>268.10000000000002</c:v>
                </c:pt>
                <c:pt idx="524">
                  <c:v>268.12</c:v>
                </c:pt>
                <c:pt idx="525">
                  <c:v>268.14000000000038</c:v>
                </c:pt>
                <c:pt idx="526">
                  <c:v>268.16000000000008</c:v>
                </c:pt>
                <c:pt idx="527">
                  <c:v>268.18</c:v>
                </c:pt>
                <c:pt idx="528">
                  <c:v>268.2</c:v>
                </c:pt>
                <c:pt idx="529">
                  <c:v>268.22999999999894</c:v>
                </c:pt>
                <c:pt idx="530">
                  <c:v>268.25</c:v>
                </c:pt>
                <c:pt idx="531">
                  <c:v>268.27</c:v>
                </c:pt>
                <c:pt idx="532">
                  <c:v>268.3</c:v>
                </c:pt>
                <c:pt idx="533">
                  <c:v>268.32</c:v>
                </c:pt>
                <c:pt idx="534">
                  <c:v>268.33999999999969</c:v>
                </c:pt>
                <c:pt idx="535">
                  <c:v>268.37</c:v>
                </c:pt>
                <c:pt idx="536">
                  <c:v>268.39</c:v>
                </c:pt>
                <c:pt idx="537">
                  <c:v>268.41999999999899</c:v>
                </c:pt>
                <c:pt idx="538">
                  <c:v>268.44</c:v>
                </c:pt>
                <c:pt idx="539">
                  <c:v>268.47000000000003</c:v>
                </c:pt>
                <c:pt idx="540">
                  <c:v>268.48999999999899</c:v>
                </c:pt>
                <c:pt idx="541">
                  <c:v>268.52</c:v>
                </c:pt>
                <c:pt idx="542">
                  <c:v>268.54000000000002</c:v>
                </c:pt>
                <c:pt idx="543">
                  <c:v>268.57</c:v>
                </c:pt>
                <c:pt idx="544">
                  <c:v>268.60000000000002</c:v>
                </c:pt>
                <c:pt idx="545">
                  <c:v>268.62</c:v>
                </c:pt>
                <c:pt idx="546">
                  <c:v>268.64999999999998</c:v>
                </c:pt>
                <c:pt idx="547">
                  <c:v>268.68</c:v>
                </c:pt>
                <c:pt idx="548">
                  <c:v>268.7</c:v>
                </c:pt>
                <c:pt idx="549">
                  <c:v>268.72999999999894</c:v>
                </c:pt>
                <c:pt idx="550">
                  <c:v>268.76</c:v>
                </c:pt>
                <c:pt idx="551">
                  <c:v>268.78999999999894</c:v>
                </c:pt>
                <c:pt idx="552">
                  <c:v>268.82</c:v>
                </c:pt>
                <c:pt idx="553">
                  <c:v>268.83999999999969</c:v>
                </c:pt>
                <c:pt idx="554">
                  <c:v>268.87</c:v>
                </c:pt>
                <c:pt idx="555">
                  <c:v>268.89999999999969</c:v>
                </c:pt>
                <c:pt idx="556">
                  <c:v>268.92999999999893</c:v>
                </c:pt>
                <c:pt idx="557">
                  <c:v>268.95999999999964</c:v>
                </c:pt>
                <c:pt idx="558">
                  <c:v>268.98999999999899</c:v>
                </c:pt>
                <c:pt idx="559">
                  <c:v>269.02</c:v>
                </c:pt>
                <c:pt idx="560">
                  <c:v>269.05</c:v>
                </c:pt>
                <c:pt idx="561">
                  <c:v>269.08</c:v>
                </c:pt>
                <c:pt idx="562">
                  <c:v>269.11</c:v>
                </c:pt>
                <c:pt idx="563">
                  <c:v>269.14000000000038</c:v>
                </c:pt>
                <c:pt idx="564">
                  <c:v>269.17</c:v>
                </c:pt>
                <c:pt idx="565">
                  <c:v>269.2</c:v>
                </c:pt>
                <c:pt idx="566">
                  <c:v>269.24</c:v>
                </c:pt>
                <c:pt idx="567">
                  <c:v>269.27</c:v>
                </c:pt>
                <c:pt idx="568">
                  <c:v>269.3</c:v>
                </c:pt>
                <c:pt idx="569">
                  <c:v>269.33</c:v>
                </c:pt>
                <c:pt idx="570">
                  <c:v>269.36</c:v>
                </c:pt>
                <c:pt idx="571">
                  <c:v>269.39</c:v>
                </c:pt>
                <c:pt idx="572">
                  <c:v>269.42999999999893</c:v>
                </c:pt>
                <c:pt idx="573">
                  <c:v>269.45999999999964</c:v>
                </c:pt>
                <c:pt idx="574">
                  <c:v>269.48999999999899</c:v>
                </c:pt>
                <c:pt idx="575">
                  <c:v>269.52</c:v>
                </c:pt>
                <c:pt idx="576">
                  <c:v>269.56</c:v>
                </c:pt>
                <c:pt idx="577">
                  <c:v>269.58999999999969</c:v>
                </c:pt>
                <c:pt idx="578">
                  <c:v>269.62</c:v>
                </c:pt>
                <c:pt idx="579">
                  <c:v>269.64999999999998</c:v>
                </c:pt>
                <c:pt idx="580">
                  <c:v>269.69</c:v>
                </c:pt>
                <c:pt idx="581">
                  <c:v>269.72000000000003</c:v>
                </c:pt>
                <c:pt idx="582">
                  <c:v>269.75</c:v>
                </c:pt>
                <c:pt idx="583">
                  <c:v>269.78999999999894</c:v>
                </c:pt>
                <c:pt idx="584">
                  <c:v>269.82</c:v>
                </c:pt>
                <c:pt idx="585">
                  <c:v>269.86</c:v>
                </c:pt>
                <c:pt idx="586">
                  <c:v>269.89</c:v>
                </c:pt>
                <c:pt idx="587">
                  <c:v>269.91999999999899</c:v>
                </c:pt>
                <c:pt idx="588">
                  <c:v>269.95999999999964</c:v>
                </c:pt>
                <c:pt idx="589">
                  <c:v>269.98999999999899</c:v>
                </c:pt>
                <c:pt idx="590">
                  <c:v>270.02999999999969</c:v>
                </c:pt>
                <c:pt idx="591">
                  <c:v>270.06</c:v>
                </c:pt>
                <c:pt idx="592">
                  <c:v>270.08999999999969</c:v>
                </c:pt>
                <c:pt idx="593">
                  <c:v>270.13</c:v>
                </c:pt>
                <c:pt idx="594">
                  <c:v>270.16000000000008</c:v>
                </c:pt>
                <c:pt idx="595">
                  <c:v>270.2</c:v>
                </c:pt>
                <c:pt idx="596">
                  <c:v>270.22999999999894</c:v>
                </c:pt>
                <c:pt idx="597">
                  <c:v>270.27</c:v>
                </c:pt>
                <c:pt idx="598">
                  <c:v>270.3</c:v>
                </c:pt>
                <c:pt idx="599">
                  <c:v>270.33999999999969</c:v>
                </c:pt>
                <c:pt idx="600">
                  <c:v>270.37</c:v>
                </c:pt>
                <c:pt idx="601">
                  <c:v>270.41000000000003</c:v>
                </c:pt>
                <c:pt idx="602">
                  <c:v>270.44</c:v>
                </c:pt>
                <c:pt idx="603">
                  <c:v>270.47999999999894</c:v>
                </c:pt>
                <c:pt idx="604">
                  <c:v>270.51</c:v>
                </c:pt>
                <c:pt idx="605">
                  <c:v>270.55</c:v>
                </c:pt>
                <c:pt idx="606">
                  <c:v>270.58</c:v>
                </c:pt>
                <c:pt idx="607">
                  <c:v>270.62</c:v>
                </c:pt>
                <c:pt idx="608">
                  <c:v>270.64999999999998</c:v>
                </c:pt>
                <c:pt idx="609">
                  <c:v>270.69</c:v>
                </c:pt>
                <c:pt idx="610">
                  <c:v>270.72999999999894</c:v>
                </c:pt>
                <c:pt idx="611">
                  <c:v>270.76</c:v>
                </c:pt>
                <c:pt idx="612">
                  <c:v>270.8</c:v>
                </c:pt>
                <c:pt idx="613">
                  <c:v>270.83</c:v>
                </c:pt>
                <c:pt idx="614">
                  <c:v>270.87</c:v>
                </c:pt>
                <c:pt idx="615">
                  <c:v>270.89999999999969</c:v>
                </c:pt>
                <c:pt idx="616">
                  <c:v>270.94</c:v>
                </c:pt>
                <c:pt idx="617">
                  <c:v>270.97000000000003</c:v>
                </c:pt>
                <c:pt idx="618">
                  <c:v>271.01</c:v>
                </c:pt>
                <c:pt idx="619">
                  <c:v>271.04000000000002</c:v>
                </c:pt>
                <c:pt idx="620">
                  <c:v>271.08</c:v>
                </c:pt>
                <c:pt idx="621">
                  <c:v>271.12</c:v>
                </c:pt>
                <c:pt idx="622">
                  <c:v>271.14999999999998</c:v>
                </c:pt>
                <c:pt idx="623">
                  <c:v>271.19</c:v>
                </c:pt>
                <c:pt idx="624">
                  <c:v>271.22000000000003</c:v>
                </c:pt>
                <c:pt idx="625">
                  <c:v>271.26</c:v>
                </c:pt>
                <c:pt idx="626">
                  <c:v>271.28999999999894</c:v>
                </c:pt>
                <c:pt idx="627">
                  <c:v>271.33</c:v>
                </c:pt>
                <c:pt idx="628">
                  <c:v>271.36</c:v>
                </c:pt>
                <c:pt idx="629">
                  <c:v>271.39999999999969</c:v>
                </c:pt>
                <c:pt idx="630">
                  <c:v>271.42999999999893</c:v>
                </c:pt>
                <c:pt idx="631">
                  <c:v>271.47000000000003</c:v>
                </c:pt>
                <c:pt idx="632">
                  <c:v>271.51</c:v>
                </c:pt>
                <c:pt idx="633">
                  <c:v>271.54000000000002</c:v>
                </c:pt>
                <c:pt idx="634">
                  <c:v>271.58</c:v>
                </c:pt>
                <c:pt idx="635">
                  <c:v>271.61</c:v>
                </c:pt>
                <c:pt idx="636">
                  <c:v>271.64999999999998</c:v>
                </c:pt>
                <c:pt idx="637">
                  <c:v>271.68</c:v>
                </c:pt>
                <c:pt idx="638">
                  <c:v>271.72000000000003</c:v>
                </c:pt>
                <c:pt idx="639">
                  <c:v>271.75</c:v>
                </c:pt>
                <c:pt idx="640">
                  <c:v>271.78999999999894</c:v>
                </c:pt>
                <c:pt idx="641">
                  <c:v>271.82</c:v>
                </c:pt>
                <c:pt idx="642">
                  <c:v>271.86</c:v>
                </c:pt>
                <c:pt idx="643">
                  <c:v>271.89</c:v>
                </c:pt>
                <c:pt idx="644">
                  <c:v>271.92999999999893</c:v>
                </c:pt>
                <c:pt idx="645">
                  <c:v>271.95999999999964</c:v>
                </c:pt>
                <c:pt idx="646">
                  <c:v>272</c:v>
                </c:pt>
                <c:pt idx="647">
                  <c:v>272.02999999999969</c:v>
                </c:pt>
                <c:pt idx="648">
                  <c:v>272.07</c:v>
                </c:pt>
                <c:pt idx="649">
                  <c:v>272.10000000000002</c:v>
                </c:pt>
                <c:pt idx="650">
                  <c:v>272.14000000000038</c:v>
                </c:pt>
                <c:pt idx="651">
                  <c:v>272.17</c:v>
                </c:pt>
                <c:pt idx="652">
                  <c:v>272.20999999999964</c:v>
                </c:pt>
                <c:pt idx="653">
                  <c:v>272.24</c:v>
                </c:pt>
                <c:pt idx="654">
                  <c:v>272.27</c:v>
                </c:pt>
                <c:pt idx="655">
                  <c:v>272.31</c:v>
                </c:pt>
                <c:pt idx="656">
                  <c:v>272.33999999999969</c:v>
                </c:pt>
                <c:pt idx="657">
                  <c:v>272.38</c:v>
                </c:pt>
                <c:pt idx="658">
                  <c:v>272.41000000000003</c:v>
                </c:pt>
                <c:pt idx="659">
                  <c:v>272.45</c:v>
                </c:pt>
                <c:pt idx="660">
                  <c:v>272.47999999999894</c:v>
                </c:pt>
                <c:pt idx="661">
                  <c:v>272.51</c:v>
                </c:pt>
                <c:pt idx="662">
                  <c:v>272.55</c:v>
                </c:pt>
                <c:pt idx="663">
                  <c:v>272.58</c:v>
                </c:pt>
                <c:pt idx="664">
                  <c:v>272.62</c:v>
                </c:pt>
                <c:pt idx="665">
                  <c:v>272.64999999999998</c:v>
                </c:pt>
                <c:pt idx="666">
                  <c:v>272.68</c:v>
                </c:pt>
                <c:pt idx="667">
                  <c:v>272.72000000000003</c:v>
                </c:pt>
                <c:pt idx="668">
                  <c:v>272.75</c:v>
                </c:pt>
                <c:pt idx="669">
                  <c:v>272.77999999999969</c:v>
                </c:pt>
                <c:pt idx="670">
                  <c:v>272.82</c:v>
                </c:pt>
                <c:pt idx="671">
                  <c:v>272.85000000000002</c:v>
                </c:pt>
                <c:pt idx="672">
                  <c:v>272.88</c:v>
                </c:pt>
                <c:pt idx="673">
                  <c:v>272.91999999999899</c:v>
                </c:pt>
                <c:pt idx="674">
                  <c:v>272.95</c:v>
                </c:pt>
                <c:pt idx="675">
                  <c:v>272.97999999999894</c:v>
                </c:pt>
                <c:pt idx="676">
                  <c:v>273.02</c:v>
                </c:pt>
                <c:pt idx="677">
                  <c:v>273.05</c:v>
                </c:pt>
                <c:pt idx="678">
                  <c:v>273.08</c:v>
                </c:pt>
                <c:pt idx="679">
                  <c:v>273.11</c:v>
                </c:pt>
                <c:pt idx="680">
                  <c:v>273.14999999999998</c:v>
                </c:pt>
                <c:pt idx="681">
                  <c:v>273.18</c:v>
                </c:pt>
                <c:pt idx="682">
                  <c:v>273.20999999999964</c:v>
                </c:pt>
                <c:pt idx="683">
                  <c:v>273.24</c:v>
                </c:pt>
                <c:pt idx="684">
                  <c:v>273.27</c:v>
                </c:pt>
                <c:pt idx="685">
                  <c:v>273.31</c:v>
                </c:pt>
                <c:pt idx="686">
                  <c:v>273.33999999999969</c:v>
                </c:pt>
                <c:pt idx="687">
                  <c:v>273.37</c:v>
                </c:pt>
                <c:pt idx="688">
                  <c:v>273.39999999999969</c:v>
                </c:pt>
                <c:pt idx="689">
                  <c:v>273.42999999999893</c:v>
                </c:pt>
                <c:pt idx="690">
                  <c:v>273.47000000000003</c:v>
                </c:pt>
                <c:pt idx="691">
                  <c:v>273.5</c:v>
                </c:pt>
                <c:pt idx="692">
                  <c:v>273.52999999999969</c:v>
                </c:pt>
                <c:pt idx="693">
                  <c:v>273.56</c:v>
                </c:pt>
                <c:pt idx="694">
                  <c:v>273.58999999999969</c:v>
                </c:pt>
                <c:pt idx="695">
                  <c:v>273.62</c:v>
                </c:pt>
                <c:pt idx="696">
                  <c:v>273.64999999999998</c:v>
                </c:pt>
                <c:pt idx="697">
                  <c:v>273.68</c:v>
                </c:pt>
                <c:pt idx="698">
                  <c:v>273.70999999999964</c:v>
                </c:pt>
                <c:pt idx="699">
                  <c:v>273.74</c:v>
                </c:pt>
                <c:pt idx="700">
                  <c:v>273.77999999999969</c:v>
                </c:pt>
                <c:pt idx="701">
                  <c:v>273.81</c:v>
                </c:pt>
                <c:pt idx="702">
                  <c:v>273.83999999999969</c:v>
                </c:pt>
                <c:pt idx="703">
                  <c:v>273.87</c:v>
                </c:pt>
                <c:pt idx="704">
                  <c:v>273.89999999999969</c:v>
                </c:pt>
                <c:pt idx="705">
                  <c:v>273.92999999999893</c:v>
                </c:pt>
                <c:pt idx="706">
                  <c:v>273.95999999999964</c:v>
                </c:pt>
                <c:pt idx="707">
                  <c:v>273.98999999999899</c:v>
                </c:pt>
                <c:pt idx="708">
                  <c:v>274.02</c:v>
                </c:pt>
                <c:pt idx="709">
                  <c:v>274.05</c:v>
                </c:pt>
                <c:pt idx="710">
                  <c:v>274.07</c:v>
                </c:pt>
                <c:pt idx="711">
                  <c:v>274.10000000000002</c:v>
                </c:pt>
                <c:pt idx="712">
                  <c:v>274.13</c:v>
                </c:pt>
                <c:pt idx="713">
                  <c:v>274.16000000000008</c:v>
                </c:pt>
                <c:pt idx="714">
                  <c:v>274.19</c:v>
                </c:pt>
                <c:pt idx="715">
                  <c:v>274.22000000000003</c:v>
                </c:pt>
                <c:pt idx="716">
                  <c:v>274.25</c:v>
                </c:pt>
                <c:pt idx="717">
                  <c:v>274.27999999999969</c:v>
                </c:pt>
                <c:pt idx="718">
                  <c:v>274.31</c:v>
                </c:pt>
                <c:pt idx="719">
                  <c:v>274.33</c:v>
                </c:pt>
                <c:pt idx="720">
                  <c:v>274.36</c:v>
                </c:pt>
                <c:pt idx="721">
                  <c:v>274.39</c:v>
                </c:pt>
                <c:pt idx="722">
                  <c:v>274.41999999999899</c:v>
                </c:pt>
                <c:pt idx="723">
                  <c:v>274.45</c:v>
                </c:pt>
                <c:pt idx="724">
                  <c:v>274.47000000000003</c:v>
                </c:pt>
                <c:pt idx="725">
                  <c:v>274.5</c:v>
                </c:pt>
                <c:pt idx="726">
                  <c:v>274.52999999999969</c:v>
                </c:pt>
                <c:pt idx="727">
                  <c:v>274.56</c:v>
                </c:pt>
                <c:pt idx="728">
                  <c:v>274.58</c:v>
                </c:pt>
                <c:pt idx="729">
                  <c:v>274.61</c:v>
                </c:pt>
                <c:pt idx="730">
                  <c:v>274.64000000000038</c:v>
                </c:pt>
                <c:pt idx="731">
                  <c:v>274.66000000000008</c:v>
                </c:pt>
                <c:pt idx="732">
                  <c:v>274.69</c:v>
                </c:pt>
                <c:pt idx="733">
                  <c:v>274.72000000000003</c:v>
                </c:pt>
                <c:pt idx="734">
                  <c:v>274.74</c:v>
                </c:pt>
                <c:pt idx="735">
                  <c:v>274.77</c:v>
                </c:pt>
                <c:pt idx="736">
                  <c:v>274.8</c:v>
                </c:pt>
                <c:pt idx="737">
                  <c:v>274.82</c:v>
                </c:pt>
                <c:pt idx="738">
                  <c:v>274.85000000000002</c:v>
                </c:pt>
                <c:pt idx="739">
                  <c:v>274.88</c:v>
                </c:pt>
                <c:pt idx="740">
                  <c:v>274.89999999999969</c:v>
                </c:pt>
                <c:pt idx="741">
                  <c:v>274.92999999999893</c:v>
                </c:pt>
                <c:pt idx="742">
                  <c:v>274.95</c:v>
                </c:pt>
                <c:pt idx="743">
                  <c:v>274.97999999999894</c:v>
                </c:pt>
                <c:pt idx="744">
                  <c:v>275</c:v>
                </c:pt>
                <c:pt idx="745">
                  <c:v>275.02999999999969</c:v>
                </c:pt>
                <c:pt idx="746">
                  <c:v>275.05</c:v>
                </c:pt>
                <c:pt idx="747">
                  <c:v>275.08</c:v>
                </c:pt>
                <c:pt idx="748">
                  <c:v>275.10000000000002</c:v>
                </c:pt>
                <c:pt idx="749">
                  <c:v>275.13</c:v>
                </c:pt>
                <c:pt idx="750">
                  <c:v>275.14999999999998</c:v>
                </c:pt>
                <c:pt idx="751">
                  <c:v>275.17</c:v>
                </c:pt>
                <c:pt idx="752">
                  <c:v>275.2</c:v>
                </c:pt>
                <c:pt idx="753">
                  <c:v>275.22000000000003</c:v>
                </c:pt>
                <c:pt idx="754">
                  <c:v>275.25</c:v>
                </c:pt>
                <c:pt idx="755">
                  <c:v>275.27</c:v>
                </c:pt>
                <c:pt idx="756">
                  <c:v>275.28999999999894</c:v>
                </c:pt>
                <c:pt idx="757">
                  <c:v>275.32</c:v>
                </c:pt>
                <c:pt idx="758">
                  <c:v>275.33999999999969</c:v>
                </c:pt>
                <c:pt idx="759">
                  <c:v>275.36</c:v>
                </c:pt>
                <c:pt idx="760">
                  <c:v>275.38</c:v>
                </c:pt>
                <c:pt idx="761">
                  <c:v>275.41000000000003</c:v>
                </c:pt>
                <c:pt idx="762">
                  <c:v>275.42999999999893</c:v>
                </c:pt>
                <c:pt idx="763">
                  <c:v>275.45</c:v>
                </c:pt>
                <c:pt idx="764">
                  <c:v>275.47000000000003</c:v>
                </c:pt>
                <c:pt idx="765">
                  <c:v>275.5</c:v>
                </c:pt>
                <c:pt idx="766">
                  <c:v>275.52</c:v>
                </c:pt>
                <c:pt idx="767">
                  <c:v>275.54000000000002</c:v>
                </c:pt>
                <c:pt idx="768">
                  <c:v>275.56</c:v>
                </c:pt>
                <c:pt idx="769">
                  <c:v>275.58</c:v>
                </c:pt>
                <c:pt idx="770">
                  <c:v>275.60000000000002</c:v>
                </c:pt>
                <c:pt idx="771">
                  <c:v>275.63</c:v>
                </c:pt>
                <c:pt idx="772">
                  <c:v>275.64999999999998</c:v>
                </c:pt>
                <c:pt idx="773">
                  <c:v>275.67</c:v>
                </c:pt>
                <c:pt idx="774">
                  <c:v>275.69</c:v>
                </c:pt>
                <c:pt idx="775">
                  <c:v>275.70999999999964</c:v>
                </c:pt>
                <c:pt idx="776">
                  <c:v>275.72999999999894</c:v>
                </c:pt>
                <c:pt idx="777">
                  <c:v>275.75</c:v>
                </c:pt>
                <c:pt idx="778">
                  <c:v>275.77</c:v>
                </c:pt>
                <c:pt idx="779">
                  <c:v>275.78999999999894</c:v>
                </c:pt>
                <c:pt idx="780">
                  <c:v>275.81</c:v>
                </c:pt>
                <c:pt idx="781">
                  <c:v>275.83</c:v>
                </c:pt>
                <c:pt idx="782">
                  <c:v>275.85000000000002</c:v>
                </c:pt>
                <c:pt idx="783">
                  <c:v>275.87</c:v>
                </c:pt>
                <c:pt idx="784">
                  <c:v>275.88</c:v>
                </c:pt>
                <c:pt idx="785">
                  <c:v>275.89999999999969</c:v>
                </c:pt>
                <c:pt idx="786">
                  <c:v>275.91999999999899</c:v>
                </c:pt>
                <c:pt idx="787">
                  <c:v>275.94</c:v>
                </c:pt>
                <c:pt idx="788">
                  <c:v>275.95999999999964</c:v>
                </c:pt>
                <c:pt idx="789">
                  <c:v>275.97999999999894</c:v>
                </c:pt>
                <c:pt idx="790">
                  <c:v>275.98999999999899</c:v>
                </c:pt>
                <c:pt idx="791">
                  <c:v>276.01</c:v>
                </c:pt>
                <c:pt idx="792">
                  <c:v>276.02999999999969</c:v>
                </c:pt>
                <c:pt idx="793">
                  <c:v>276.04000000000002</c:v>
                </c:pt>
                <c:pt idx="794">
                  <c:v>276.06</c:v>
                </c:pt>
                <c:pt idx="795">
                  <c:v>276.08</c:v>
                </c:pt>
                <c:pt idx="796">
                  <c:v>276.08999999999969</c:v>
                </c:pt>
                <c:pt idx="797">
                  <c:v>276.11</c:v>
                </c:pt>
                <c:pt idx="798">
                  <c:v>276.13</c:v>
                </c:pt>
                <c:pt idx="799">
                  <c:v>276.14000000000038</c:v>
                </c:pt>
                <c:pt idx="800">
                  <c:v>276.16000000000008</c:v>
                </c:pt>
                <c:pt idx="801">
                  <c:v>276.17</c:v>
                </c:pt>
                <c:pt idx="802">
                  <c:v>276.19</c:v>
                </c:pt>
                <c:pt idx="803">
                  <c:v>276.2</c:v>
                </c:pt>
                <c:pt idx="804">
                  <c:v>276.22000000000003</c:v>
                </c:pt>
                <c:pt idx="805">
                  <c:v>276.22999999999894</c:v>
                </c:pt>
                <c:pt idx="806">
                  <c:v>276.24</c:v>
                </c:pt>
                <c:pt idx="807">
                  <c:v>276.26</c:v>
                </c:pt>
                <c:pt idx="808">
                  <c:v>276.27</c:v>
                </c:pt>
                <c:pt idx="809">
                  <c:v>276.27999999999969</c:v>
                </c:pt>
                <c:pt idx="810">
                  <c:v>276.3</c:v>
                </c:pt>
                <c:pt idx="811">
                  <c:v>276.31</c:v>
                </c:pt>
                <c:pt idx="812">
                  <c:v>276.32</c:v>
                </c:pt>
                <c:pt idx="813">
                  <c:v>276.33</c:v>
                </c:pt>
                <c:pt idx="814">
                  <c:v>276.35000000000002</c:v>
                </c:pt>
                <c:pt idx="815">
                  <c:v>276.36</c:v>
                </c:pt>
                <c:pt idx="816">
                  <c:v>276.37</c:v>
                </c:pt>
                <c:pt idx="817">
                  <c:v>276.38</c:v>
                </c:pt>
                <c:pt idx="818">
                  <c:v>276.39</c:v>
                </c:pt>
                <c:pt idx="819">
                  <c:v>276.39999999999969</c:v>
                </c:pt>
                <c:pt idx="820">
                  <c:v>276.41000000000003</c:v>
                </c:pt>
                <c:pt idx="821">
                  <c:v>276.41999999999899</c:v>
                </c:pt>
                <c:pt idx="822">
                  <c:v>276.42999999999893</c:v>
                </c:pt>
                <c:pt idx="823">
                  <c:v>276.44</c:v>
                </c:pt>
                <c:pt idx="824">
                  <c:v>276.45</c:v>
                </c:pt>
                <c:pt idx="825">
                  <c:v>276.45</c:v>
                </c:pt>
                <c:pt idx="826">
                  <c:v>276.45999999999964</c:v>
                </c:pt>
                <c:pt idx="827">
                  <c:v>276.47000000000003</c:v>
                </c:pt>
                <c:pt idx="828">
                  <c:v>276.47999999999894</c:v>
                </c:pt>
                <c:pt idx="829">
                  <c:v>276.47999999999894</c:v>
                </c:pt>
                <c:pt idx="830">
                  <c:v>276.48999999999899</c:v>
                </c:pt>
                <c:pt idx="831">
                  <c:v>276.48999999999899</c:v>
                </c:pt>
                <c:pt idx="832">
                  <c:v>276.5</c:v>
                </c:pt>
                <c:pt idx="833">
                  <c:v>276.5</c:v>
                </c:pt>
                <c:pt idx="834">
                  <c:v>276.51</c:v>
                </c:pt>
                <c:pt idx="835">
                  <c:v>276.51</c:v>
                </c:pt>
                <c:pt idx="836">
                  <c:v>276.51</c:v>
                </c:pt>
                <c:pt idx="837">
                  <c:v>276.52</c:v>
                </c:pt>
                <c:pt idx="838">
                  <c:v>276.52</c:v>
                </c:pt>
                <c:pt idx="839">
                  <c:v>276.52</c:v>
                </c:pt>
                <c:pt idx="840">
                  <c:v>276.52</c:v>
                </c:pt>
                <c:pt idx="841">
                  <c:v>276.52</c:v>
                </c:pt>
                <c:pt idx="842">
                  <c:v>276.52</c:v>
                </c:pt>
                <c:pt idx="843">
                  <c:v>276.52</c:v>
                </c:pt>
                <c:pt idx="844">
                  <c:v>276.52</c:v>
                </c:pt>
                <c:pt idx="845">
                  <c:v>276.51</c:v>
                </c:pt>
                <c:pt idx="846">
                  <c:v>276.51</c:v>
                </c:pt>
                <c:pt idx="847">
                  <c:v>276.5</c:v>
                </c:pt>
                <c:pt idx="848">
                  <c:v>276.5</c:v>
                </c:pt>
                <c:pt idx="849">
                  <c:v>276.48999999999899</c:v>
                </c:pt>
                <c:pt idx="850">
                  <c:v>276.48999999999899</c:v>
                </c:pt>
                <c:pt idx="851">
                  <c:v>276.47999999999894</c:v>
                </c:pt>
                <c:pt idx="852">
                  <c:v>276.47000000000003</c:v>
                </c:pt>
                <c:pt idx="853">
                  <c:v>276.45999999999964</c:v>
                </c:pt>
                <c:pt idx="854">
                  <c:v>276.45</c:v>
                </c:pt>
                <c:pt idx="855">
                  <c:v>276.44</c:v>
                </c:pt>
                <c:pt idx="856">
                  <c:v>276.42999999999893</c:v>
                </c:pt>
                <c:pt idx="857">
                  <c:v>276.41000000000003</c:v>
                </c:pt>
                <c:pt idx="858">
                  <c:v>276.39999999999969</c:v>
                </c:pt>
                <c:pt idx="859">
                  <c:v>276.38</c:v>
                </c:pt>
                <c:pt idx="860">
                  <c:v>276.36</c:v>
                </c:pt>
                <c:pt idx="861">
                  <c:v>276.33999999999969</c:v>
                </c:pt>
                <c:pt idx="862">
                  <c:v>276.32</c:v>
                </c:pt>
                <c:pt idx="863">
                  <c:v>276.3</c:v>
                </c:pt>
                <c:pt idx="864">
                  <c:v>276.27</c:v>
                </c:pt>
                <c:pt idx="865">
                  <c:v>276.25</c:v>
                </c:pt>
                <c:pt idx="866">
                  <c:v>276.22000000000003</c:v>
                </c:pt>
                <c:pt idx="867">
                  <c:v>276.19</c:v>
                </c:pt>
                <c:pt idx="868">
                  <c:v>276.16000000000008</c:v>
                </c:pt>
                <c:pt idx="869">
                  <c:v>276.12</c:v>
                </c:pt>
                <c:pt idx="870">
                  <c:v>276.08999999999969</c:v>
                </c:pt>
                <c:pt idx="871">
                  <c:v>276.05</c:v>
                </c:pt>
                <c:pt idx="872">
                  <c:v>276.01</c:v>
                </c:pt>
                <c:pt idx="873">
                  <c:v>275.95999999999964</c:v>
                </c:pt>
                <c:pt idx="874">
                  <c:v>275.91999999999899</c:v>
                </c:pt>
                <c:pt idx="875">
                  <c:v>275.87</c:v>
                </c:pt>
                <c:pt idx="876">
                  <c:v>275.81</c:v>
                </c:pt>
                <c:pt idx="877">
                  <c:v>275.76</c:v>
                </c:pt>
                <c:pt idx="878">
                  <c:v>275.7</c:v>
                </c:pt>
                <c:pt idx="879">
                  <c:v>275.63</c:v>
                </c:pt>
                <c:pt idx="880">
                  <c:v>275.57</c:v>
                </c:pt>
                <c:pt idx="881">
                  <c:v>275.48999999999899</c:v>
                </c:pt>
                <c:pt idx="882">
                  <c:v>275.41999999999899</c:v>
                </c:pt>
                <c:pt idx="883">
                  <c:v>275.33</c:v>
                </c:pt>
                <c:pt idx="884">
                  <c:v>275.24</c:v>
                </c:pt>
                <c:pt idx="885">
                  <c:v>275.14999999999998</c:v>
                </c:pt>
                <c:pt idx="886">
                  <c:v>275.05</c:v>
                </c:pt>
                <c:pt idx="887">
                  <c:v>274.94</c:v>
                </c:pt>
                <c:pt idx="888">
                  <c:v>274.83</c:v>
                </c:pt>
                <c:pt idx="889">
                  <c:v>274.70999999999964</c:v>
                </c:pt>
                <c:pt idx="890">
                  <c:v>274.58</c:v>
                </c:pt>
                <c:pt idx="891">
                  <c:v>274.44</c:v>
                </c:pt>
                <c:pt idx="892">
                  <c:v>274.28999999999894</c:v>
                </c:pt>
                <c:pt idx="893">
                  <c:v>274.13</c:v>
                </c:pt>
                <c:pt idx="894">
                  <c:v>273.95</c:v>
                </c:pt>
                <c:pt idx="895">
                  <c:v>273.77</c:v>
                </c:pt>
                <c:pt idx="896">
                  <c:v>273.57</c:v>
                </c:pt>
                <c:pt idx="897">
                  <c:v>273.36</c:v>
                </c:pt>
                <c:pt idx="898">
                  <c:v>273.13</c:v>
                </c:pt>
                <c:pt idx="899">
                  <c:v>272.88</c:v>
                </c:pt>
                <c:pt idx="900">
                  <c:v>272.61</c:v>
                </c:pt>
                <c:pt idx="901">
                  <c:v>272.32</c:v>
                </c:pt>
                <c:pt idx="902">
                  <c:v>272.01</c:v>
                </c:pt>
                <c:pt idx="903">
                  <c:v>271.67</c:v>
                </c:pt>
                <c:pt idx="904">
                  <c:v>271.31</c:v>
                </c:pt>
                <c:pt idx="905">
                  <c:v>270.91000000000003</c:v>
                </c:pt>
                <c:pt idx="906">
                  <c:v>270.47000000000003</c:v>
                </c:pt>
                <c:pt idx="907">
                  <c:v>270</c:v>
                </c:pt>
                <c:pt idx="908">
                  <c:v>269.48999999999899</c:v>
                </c:pt>
                <c:pt idx="909">
                  <c:v>268.92999999999893</c:v>
                </c:pt>
                <c:pt idx="910">
                  <c:v>268.32</c:v>
                </c:pt>
                <c:pt idx="911">
                  <c:v>267.64999999999998</c:v>
                </c:pt>
                <c:pt idx="912">
                  <c:v>266.91000000000003</c:v>
                </c:pt>
                <c:pt idx="913">
                  <c:v>266.11</c:v>
                </c:pt>
                <c:pt idx="914">
                  <c:v>265.22999999999894</c:v>
                </c:pt>
                <c:pt idx="915">
                  <c:v>264.25</c:v>
                </c:pt>
                <c:pt idx="916">
                  <c:v>263.18</c:v>
                </c:pt>
                <c:pt idx="917">
                  <c:v>262</c:v>
                </c:pt>
                <c:pt idx="918">
                  <c:v>260.7</c:v>
                </c:pt>
                <c:pt idx="919">
                  <c:v>259.26</c:v>
                </c:pt>
                <c:pt idx="920">
                  <c:v>257.67</c:v>
                </c:pt>
                <c:pt idx="921">
                  <c:v>255.92000000000004</c:v>
                </c:pt>
                <c:pt idx="922">
                  <c:v>253.98000000000027</c:v>
                </c:pt>
                <c:pt idx="923">
                  <c:v>251.84</c:v>
                </c:pt>
                <c:pt idx="924">
                  <c:v>249.47</c:v>
                </c:pt>
                <c:pt idx="925">
                  <c:v>246.86</c:v>
                </c:pt>
                <c:pt idx="926">
                  <c:v>243.99</c:v>
                </c:pt>
                <c:pt idx="927">
                  <c:v>240.83</c:v>
                </c:pt>
                <c:pt idx="928">
                  <c:v>237.38000000000085</c:v>
                </c:pt>
                <c:pt idx="929">
                  <c:v>233.63</c:v>
                </c:pt>
                <c:pt idx="930">
                  <c:v>229.57</c:v>
                </c:pt>
                <c:pt idx="931">
                  <c:v>225.23999999999998</c:v>
                </c:pt>
                <c:pt idx="932">
                  <c:v>220.69</c:v>
                </c:pt>
                <c:pt idx="933">
                  <c:v>216.04</c:v>
                </c:pt>
                <c:pt idx="934">
                  <c:v>211.52</c:v>
                </c:pt>
                <c:pt idx="935">
                  <c:v>207.53</c:v>
                </c:pt>
                <c:pt idx="936">
                  <c:v>204.85000000000085</c:v>
                </c:pt>
                <c:pt idx="937">
                  <c:v>204.70999999999998</c:v>
                </c:pt>
                <c:pt idx="938">
                  <c:v>208.51</c:v>
                </c:pt>
                <c:pt idx="939">
                  <c:v>213.91</c:v>
                </c:pt>
                <c:pt idx="940">
                  <c:v>213.95000000000007</c:v>
                </c:pt>
                <c:pt idx="941">
                  <c:v>208.62</c:v>
                </c:pt>
                <c:pt idx="942">
                  <c:v>204.75</c:v>
                </c:pt>
                <c:pt idx="943">
                  <c:v>204.8</c:v>
                </c:pt>
                <c:pt idx="944">
                  <c:v>207.41</c:v>
                </c:pt>
                <c:pt idx="945">
                  <c:v>211.33</c:v>
                </c:pt>
                <c:pt idx="946">
                  <c:v>215.79</c:v>
                </c:pt>
                <c:pt idx="947">
                  <c:v>220.38000000000085</c:v>
                </c:pt>
                <c:pt idx="948">
                  <c:v>224.88000000000085</c:v>
                </c:pt>
                <c:pt idx="949">
                  <c:v>229.17</c:v>
                </c:pt>
                <c:pt idx="950">
                  <c:v>233.18</c:v>
                </c:pt>
                <c:pt idx="951">
                  <c:v>236.9</c:v>
                </c:pt>
                <c:pt idx="952">
                  <c:v>240.34</c:v>
                </c:pt>
                <c:pt idx="953">
                  <c:v>243.45000000000007</c:v>
                </c:pt>
                <c:pt idx="954">
                  <c:v>246.3</c:v>
                </c:pt>
                <c:pt idx="955">
                  <c:v>248.88000000000085</c:v>
                </c:pt>
                <c:pt idx="956">
                  <c:v>251.22</c:v>
                </c:pt>
                <c:pt idx="957">
                  <c:v>253.35000000000085</c:v>
                </c:pt>
                <c:pt idx="958">
                  <c:v>255.26999999999998</c:v>
                </c:pt>
                <c:pt idx="959">
                  <c:v>257.02</c:v>
                </c:pt>
                <c:pt idx="960">
                  <c:v>258.60000000000002</c:v>
                </c:pt>
                <c:pt idx="961">
                  <c:v>260.02999999999969</c:v>
                </c:pt>
                <c:pt idx="962">
                  <c:v>261.33</c:v>
                </c:pt>
                <c:pt idx="963">
                  <c:v>262.52</c:v>
                </c:pt>
                <c:pt idx="964">
                  <c:v>263.58999999999969</c:v>
                </c:pt>
                <c:pt idx="965">
                  <c:v>264.57</c:v>
                </c:pt>
                <c:pt idx="966">
                  <c:v>265.47000000000003</c:v>
                </c:pt>
                <c:pt idx="967">
                  <c:v>266.28999999999894</c:v>
                </c:pt>
                <c:pt idx="968">
                  <c:v>267.02999999999969</c:v>
                </c:pt>
                <c:pt idx="969">
                  <c:v>267.72000000000003</c:v>
                </c:pt>
                <c:pt idx="970">
                  <c:v>268.35000000000002</c:v>
                </c:pt>
                <c:pt idx="971">
                  <c:v>268.92999999999893</c:v>
                </c:pt>
                <c:pt idx="972">
                  <c:v>269.45999999999964</c:v>
                </c:pt>
                <c:pt idx="973">
                  <c:v>269.95</c:v>
                </c:pt>
                <c:pt idx="974">
                  <c:v>270.41000000000003</c:v>
                </c:pt>
                <c:pt idx="975">
                  <c:v>270.83</c:v>
                </c:pt>
                <c:pt idx="976">
                  <c:v>271.22000000000003</c:v>
                </c:pt>
                <c:pt idx="977">
                  <c:v>271.58</c:v>
                </c:pt>
                <c:pt idx="978">
                  <c:v>271.91999999999899</c:v>
                </c:pt>
                <c:pt idx="979">
                  <c:v>272.22999999999894</c:v>
                </c:pt>
                <c:pt idx="980">
                  <c:v>272.52</c:v>
                </c:pt>
                <c:pt idx="981">
                  <c:v>272.78999999999894</c:v>
                </c:pt>
                <c:pt idx="982">
                  <c:v>273.05</c:v>
                </c:pt>
                <c:pt idx="983">
                  <c:v>273.28999999999894</c:v>
                </c:pt>
                <c:pt idx="984">
                  <c:v>273.51</c:v>
                </c:pt>
                <c:pt idx="985">
                  <c:v>273.72000000000003</c:v>
                </c:pt>
                <c:pt idx="986">
                  <c:v>273.91999999999899</c:v>
                </c:pt>
                <c:pt idx="987">
                  <c:v>274.11</c:v>
                </c:pt>
                <c:pt idx="988">
                  <c:v>274.27999999999969</c:v>
                </c:pt>
                <c:pt idx="989">
                  <c:v>274.45</c:v>
                </c:pt>
                <c:pt idx="990">
                  <c:v>274.60000000000002</c:v>
                </c:pt>
                <c:pt idx="991">
                  <c:v>274.75</c:v>
                </c:pt>
                <c:pt idx="992">
                  <c:v>274.89</c:v>
                </c:pt>
                <c:pt idx="993">
                  <c:v>275.02</c:v>
                </c:pt>
                <c:pt idx="994">
                  <c:v>275.14999999999998</c:v>
                </c:pt>
                <c:pt idx="995">
                  <c:v>275.27</c:v>
                </c:pt>
                <c:pt idx="996">
                  <c:v>275.38</c:v>
                </c:pt>
                <c:pt idx="997">
                  <c:v>275.48999999999899</c:v>
                </c:pt>
                <c:pt idx="998">
                  <c:v>275.58999999999969</c:v>
                </c:pt>
                <c:pt idx="999">
                  <c:v>275.69</c:v>
                </c:pt>
                <c:pt idx="1000">
                  <c:v>275.77999999999969</c:v>
                </c:pt>
                <c:pt idx="1001">
                  <c:v>275.87</c:v>
                </c:pt>
                <c:pt idx="1002">
                  <c:v>275.95</c:v>
                </c:pt>
                <c:pt idx="1003">
                  <c:v>276.02999999999969</c:v>
                </c:pt>
                <c:pt idx="1004">
                  <c:v>276.11</c:v>
                </c:pt>
                <c:pt idx="1005">
                  <c:v>276.18</c:v>
                </c:pt>
                <c:pt idx="1006">
                  <c:v>276.25</c:v>
                </c:pt>
                <c:pt idx="1007">
                  <c:v>276.32</c:v>
                </c:pt>
                <c:pt idx="1008">
                  <c:v>276.39</c:v>
                </c:pt>
                <c:pt idx="1009">
                  <c:v>276.45</c:v>
                </c:pt>
                <c:pt idx="1010">
                  <c:v>276.51</c:v>
                </c:pt>
                <c:pt idx="1011">
                  <c:v>276.57</c:v>
                </c:pt>
                <c:pt idx="1012">
                  <c:v>276.62</c:v>
                </c:pt>
                <c:pt idx="1013">
                  <c:v>276.67</c:v>
                </c:pt>
                <c:pt idx="1014">
                  <c:v>276.72000000000003</c:v>
                </c:pt>
                <c:pt idx="1015">
                  <c:v>276.77</c:v>
                </c:pt>
                <c:pt idx="1016">
                  <c:v>276.82</c:v>
                </c:pt>
                <c:pt idx="1017">
                  <c:v>276.87</c:v>
                </c:pt>
                <c:pt idx="1018">
                  <c:v>276.91000000000003</c:v>
                </c:pt>
                <c:pt idx="1019">
                  <c:v>276.95</c:v>
                </c:pt>
                <c:pt idx="1020">
                  <c:v>276.98999999999899</c:v>
                </c:pt>
                <c:pt idx="1021">
                  <c:v>277.02999999999969</c:v>
                </c:pt>
                <c:pt idx="1022">
                  <c:v>277.07</c:v>
                </c:pt>
                <c:pt idx="1023">
                  <c:v>277.10000000000002</c:v>
                </c:pt>
                <c:pt idx="1024">
                  <c:v>277.14000000000038</c:v>
                </c:pt>
                <c:pt idx="1025">
                  <c:v>277.17</c:v>
                </c:pt>
                <c:pt idx="1026">
                  <c:v>277.20999999999964</c:v>
                </c:pt>
                <c:pt idx="1027">
                  <c:v>277.24</c:v>
                </c:pt>
                <c:pt idx="1028">
                  <c:v>277.27</c:v>
                </c:pt>
                <c:pt idx="1029">
                  <c:v>277.3</c:v>
                </c:pt>
                <c:pt idx="1030">
                  <c:v>277.33</c:v>
                </c:pt>
                <c:pt idx="1031">
                  <c:v>277.35000000000002</c:v>
                </c:pt>
                <c:pt idx="1032">
                  <c:v>277.38</c:v>
                </c:pt>
                <c:pt idx="1033">
                  <c:v>277.41000000000003</c:v>
                </c:pt>
                <c:pt idx="1034">
                  <c:v>277.42999999999893</c:v>
                </c:pt>
                <c:pt idx="1035">
                  <c:v>277.45999999999964</c:v>
                </c:pt>
                <c:pt idx="1036">
                  <c:v>277.47999999999894</c:v>
                </c:pt>
                <c:pt idx="1037">
                  <c:v>277.5</c:v>
                </c:pt>
                <c:pt idx="1038">
                  <c:v>277.52</c:v>
                </c:pt>
                <c:pt idx="1039">
                  <c:v>277.55</c:v>
                </c:pt>
                <c:pt idx="1040">
                  <c:v>277.57</c:v>
                </c:pt>
                <c:pt idx="1041">
                  <c:v>277.58999999999969</c:v>
                </c:pt>
                <c:pt idx="1042">
                  <c:v>277.61</c:v>
                </c:pt>
                <c:pt idx="1043">
                  <c:v>277.62</c:v>
                </c:pt>
                <c:pt idx="1044">
                  <c:v>277.64000000000038</c:v>
                </c:pt>
                <c:pt idx="1045">
                  <c:v>277.66000000000008</c:v>
                </c:pt>
                <c:pt idx="1046">
                  <c:v>277.68</c:v>
                </c:pt>
                <c:pt idx="1047">
                  <c:v>277.69</c:v>
                </c:pt>
                <c:pt idx="1048">
                  <c:v>277.70999999999964</c:v>
                </c:pt>
                <c:pt idx="1049">
                  <c:v>277.72999999999894</c:v>
                </c:pt>
                <c:pt idx="1050">
                  <c:v>277.74</c:v>
                </c:pt>
                <c:pt idx="1051">
                  <c:v>277.76</c:v>
                </c:pt>
                <c:pt idx="1052">
                  <c:v>277.77</c:v>
                </c:pt>
                <c:pt idx="1053">
                  <c:v>277.77999999999969</c:v>
                </c:pt>
                <c:pt idx="1054">
                  <c:v>277.8</c:v>
                </c:pt>
                <c:pt idx="1055">
                  <c:v>277.81</c:v>
                </c:pt>
                <c:pt idx="1056">
                  <c:v>277.82</c:v>
                </c:pt>
                <c:pt idx="1057">
                  <c:v>277.83999999999969</c:v>
                </c:pt>
                <c:pt idx="1058">
                  <c:v>277.85000000000002</c:v>
                </c:pt>
                <c:pt idx="1059">
                  <c:v>277.86</c:v>
                </c:pt>
                <c:pt idx="1060">
                  <c:v>277.87</c:v>
                </c:pt>
                <c:pt idx="1061">
                  <c:v>277.88</c:v>
                </c:pt>
                <c:pt idx="1062">
                  <c:v>277.89</c:v>
                </c:pt>
                <c:pt idx="1063">
                  <c:v>277.89999999999969</c:v>
                </c:pt>
                <c:pt idx="1064">
                  <c:v>277.91000000000003</c:v>
                </c:pt>
                <c:pt idx="1065">
                  <c:v>277.91999999999899</c:v>
                </c:pt>
                <c:pt idx="1066">
                  <c:v>277.92999999999893</c:v>
                </c:pt>
                <c:pt idx="1067">
                  <c:v>277.94</c:v>
                </c:pt>
                <c:pt idx="1068">
                  <c:v>277.95</c:v>
                </c:pt>
                <c:pt idx="1069">
                  <c:v>277.95999999999964</c:v>
                </c:pt>
                <c:pt idx="1070">
                  <c:v>277.95999999999964</c:v>
                </c:pt>
                <c:pt idx="1071">
                  <c:v>277.97000000000003</c:v>
                </c:pt>
                <c:pt idx="1072">
                  <c:v>277.97999999999894</c:v>
                </c:pt>
                <c:pt idx="1073">
                  <c:v>277.98999999999899</c:v>
                </c:pt>
                <c:pt idx="1074">
                  <c:v>277.98999999999899</c:v>
                </c:pt>
                <c:pt idx="1075">
                  <c:v>278</c:v>
                </c:pt>
                <c:pt idx="1076">
                  <c:v>278.01</c:v>
                </c:pt>
                <c:pt idx="1077">
                  <c:v>278.01</c:v>
                </c:pt>
                <c:pt idx="1078">
                  <c:v>278.02</c:v>
                </c:pt>
                <c:pt idx="1079">
                  <c:v>278.02999999999969</c:v>
                </c:pt>
                <c:pt idx="1080">
                  <c:v>278.02999999999969</c:v>
                </c:pt>
                <c:pt idx="1081">
                  <c:v>278.04000000000002</c:v>
                </c:pt>
                <c:pt idx="1082">
                  <c:v>278.04000000000002</c:v>
                </c:pt>
                <c:pt idx="1083">
                  <c:v>278.05</c:v>
                </c:pt>
                <c:pt idx="1084">
                  <c:v>278.05</c:v>
                </c:pt>
                <c:pt idx="1085">
                  <c:v>278.06</c:v>
                </c:pt>
                <c:pt idx="1086">
                  <c:v>278.06</c:v>
                </c:pt>
                <c:pt idx="1087">
                  <c:v>278.07</c:v>
                </c:pt>
                <c:pt idx="1088">
                  <c:v>278.07</c:v>
                </c:pt>
                <c:pt idx="1089">
                  <c:v>278.07</c:v>
                </c:pt>
                <c:pt idx="1090">
                  <c:v>278.08</c:v>
                </c:pt>
                <c:pt idx="1091">
                  <c:v>278.08</c:v>
                </c:pt>
                <c:pt idx="1092">
                  <c:v>278.08</c:v>
                </c:pt>
                <c:pt idx="1093">
                  <c:v>278.08999999999969</c:v>
                </c:pt>
                <c:pt idx="1094">
                  <c:v>278.08999999999969</c:v>
                </c:pt>
                <c:pt idx="1095">
                  <c:v>278.08999999999969</c:v>
                </c:pt>
                <c:pt idx="1096">
                  <c:v>278.10000000000002</c:v>
                </c:pt>
                <c:pt idx="1097">
                  <c:v>278.10000000000002</c:v>
                </c:pt>
                <c:pt idx="1098">
                  <c:v>278.10000000000002</c:v>
                </c:pt>
                <c:pt idx="1099">
                  <c:v>278.10000000000002</c:v>
                </c:pt>
                <c:pt idx="1100">
                  <c:v>278.11</c:v>
                </c:pt>
                <c:pt idx="1101">
                  <c:v>278.11</c:v>
                </c:pt>
                <c:pt idx="1102">
                  <c:v>278.11</c:v>
                </c:pt>
                <c:pt idx="1103">
                  <c:v>278.11</c:v>
                </c:pt>
                <c:pt idx="1104">
                  <c:v>278.11</c:v>
                </c:pt>
                <c:pt idx="1105">
                  <c:v>278.11</c:v>
                </c:pt>
                <c:pt idx="1106">
                  <c:v>278.12</c:v>
                </c:pt>
                <c:pt idx="1107">
                  <c:v>278.12</c:v>
                </c:pt>
                <c:pt idx="1108">
                  <c:v>278.12</c:v>
                </c:pt>
                <c:pt idx="1109">
                  <c:v>278.12</c:v>
                </c:pt>
                <c:pt idx="1110">
                  <c:v>278.12</c:v>
                </c:pt>
                <c:pt idx="1111">
                  <c:v>278.12</c:v>
                </c:pt>
                <c:pt idx="1112">
                  <c:v>278.12</c:v>
                </c:pt>
                <c:pt idx="1113">
                  <c:v>278.12</c:v>
                </c:pt>
                <c:pt idx="1114">
                  <c:v>278.12</c:v>
                </c:pt>
                <c:pt idx="1115">
                  <c:v>278.12</c:v>
                </c:pt>
                <c:pt idx="1116">
                  <c:v>278.12</c:v>
                </c:pt>
                <c:pt idx="1117">
                  <c:v>278.12</c:v>
                </c:pt>
                <c:pt idx="1118">
                  <c:v>278.12</c:v>
                </c:pt>
                <c:pt idx="1119">
                  <c:v>278.12</c:v>
                </c:pt>
                <c:pt idx="1120">
                  <c:v>278.12</c:v>
                </c:pt>
                <c:pt idx="1121">
                  <c:v>278.12</c:v>
                </c:pt>
                <c:pt idx="1122">
                  <c:v>278.12</c:v>
                </c:pt>
                <c:pt idx="1123">
                  <c:v>278.12</c:v>
                </c:pt>
                <c:pt idx="1124">
                  <c:v>278.12</c:v>
                </c:pt>
                <c:pt idx="1125">
                  <c:v>278.12</c:v>
                </c:pt>
                <c:pt idx="1126">
                  <c:v>278.12</c:v>
                </c:pt>
                <c:pt idx="1127">
                  <c:v>278.11</c:v>
                </c:pt>
                <c:pt idx="1128">
                  <c:v>278.11</c:v>
                </c:pt>
                <c:pt idx="1129">
                  <c:v>278.11</c:v>
                </c:pt>
                <c:pt idx="1130">
                  <c:v>278.11</c:v>
                </c:pt>
                <c:pt idx="1131">
                  <c:v>278.11</c:v>
                </c:pt>
                <c:pt idx="1132">
                  <c:v>278.11</c:v>
                </c:pt>
                <c:pt idx="1133">
                  <c:v>278.11</c:v>
                </c:pt>
                <c:pt idx="1134">
                  <c:v>278.10000000000002</c:v>
                </c:pt>
                <c:pt idx="1135">
                  <c:v>278.10000000000002</c:v>
                </c:pt>
                <c:pt idx="1136">
                  <c:v>278.10000000000002</c:v>
                </c:pt>
                <c:pt idx="1137">
                  <c:v>278.10000000000002</c:v>
                </c:pt>
                <c:pt idx="1138">
                  <c:v>278.08999999999969</c:v>
                </c:pt>
                <c:pt idx="1139">
                  <c:v>278.08999999999969</c:v>
                </c:pt>
                <c:pt idx="1140">
                  <c:v>278.08999999999969</c:v>
                </c:pt>
                <c:pt idx="1141">
                  <c:v>278.08999999999969</c:v>
                </c:pt>
                <c:pt idx="1142">
                  <c:v>278.08</c:v>
                </c:pt>
                <c:pt idx="1143">
                  <c:v>278.08</c:v>
                </c:pt>
                <c:pt idx="1144">
                  <c:v>278.08</c:v>
                </c:pt>
                <c:pt idx="1145">
                  <c:v>278.08</c:v>
                </c:pt>
                <c:pt idx="1146">
                  <c:v>278.07</c:v>
                </c:pt>
                <c:pt idx="1147">
                  <c:v>278.07</c:v>
                </c:pt>
                <c:pt idx="1148">
                  <c:v>278.07</c:v>
                </c:pt>
                <c:pt idx="1149">
                  <c:v>278.06</c:v>
                </c:pt>
                <c:pt idx="1150">
                  <c:v>278.06</c:v>
                </c:pt>
                <c:pt idx="1151">
                  <c:v>278.06</c:v>
                </c:pt>
                <c:pt idx="1152">
                  <c:v>278.05</c:v>
                </c:pt>
                <c:pt idx="1153">
                  <c:v>278.05</c:v>
                </c:pt>
                <c:pt idx="1154">
                  <c:v>278.05</c:v>
                </c:pt>
                <c:pt idx="1155">
                  <c:v>278.04000000000002</c:v>
                </c:pt>
                <c:pt idx="1156">
                  <c:v>278.04000000000002</c:v>
                </c:pt>
                <c:pt idx="1157">
                  <c:v>278.02999999999969</c:v>
                </c:pt>
                <c:pt idx="1158">
                  <c:v>278.02999999999969</c:v>
                </c:pt>
                <c:pt idx="1159">
                  <c:v>278.02999999999969</c:v>
                </c:pt>
                <c:pt idx="1160">
                  <c:v>278.02</c:v>
                </c:pt>
                <c:pt idx="1161">
                  <c:v>278.02</c:v>
                </c:pt>
                <c:pt idx="1162">
                  <c:v>278.01</c:v>
                </c:pt>
                <c:pt idx="1163">
                  <c:v>278.01</c:v>
                </c:pt>
                <c:pt idx="1164">
                  <c:v>278.01</c:v>
                </c:pt>
                <c:pt idx="1165">
                  <c:v>278</c:v>
                </c:pt>
                <c:pt idx="1166">
                  <c:v>278</c:v>
                </c:pt>
                <c:pt idx="1167">
                  <c:v>277.98999999999899</c:v>
                </c:pt>
                <c:pt idx="1168">
                  <c:v>277.98999999999899</c:v>
                </c:pt>
                <c:pt idx="1169">
                  <c:v>277.97999999999894</c:v>
                </c:pt>
                <c:pt idx="1170">
                  <c:v>277.97999999999894</c:v>
                </c:pt>
                <c:pt idx="1171">
                  <c:v>277.97000000000003</c:v>
                </c:pt>
                <c:pt idx="1172">
                  <c:v>277.97000000000003</c:v>
                </c:pt>
                <c:pt idx="1173">
                  <c:v>277.95999999999964</c:v>
                </c:pt>
                <c:pt idx="1174">
                  <c:v>277.95999999999964</c:v>
                </c:pt>
                <c:pt idx="1175">
                  <c:v>277.95</c:v>
                </c:pt>
                <c:pt idx="1176">
                  <c:v>277.95</c:v>
                </c:pt>
                <c:pt idx="1177">
                  <c:v>277.94</c:v>
                </c:pt>
                <c:pt idx="1178">
                  <c:v>277.92999999999893</c:v>
                </c:pt>
                <c:pt idx="1179">
                  <c:v>277.92999999999893</c:v>
                </c:pt>
                <c:pt idx="1180">
                  <c:v>277.91999999999899</c:v>
                </c:pt>
                <c:pt idx="1181">
                  <c:v>277.91999999999899</c:v>
                </c:pt>
                <c:pt idx="1182">
                  <c:v>277.91000000000003</c:v>
                </c:pt>
                <c:pt idx="1183">
                  <c:v>277.91000000000003</c:v>
                </c:pt>
                <c:pt idx="1184">
                  <c:v>277.89999999999969</c:v>
                </c:pt>
                <c:pt idx="1185">
                  <c:v>277.89</c:v>
                </c:pt>
                <c:pt idx="1186">
                  <c:v>277.89</c:v>
                </c:pt>
                <c:pt idx="1187">
                  <c:v>277.88</c:v>
                </c:pt>
                <c:pt idx="1188">
                  <c:v>277.88</c:v>
                </c:pt>
                <c:pt idx="1189">
                  <c:v>277.87</c:v>
                </c:pt>
                <c:pt idx="1190">
                  <c:v>277.86</c:v>
                </c:pt>
                <c:pt idx="1191">
                  <c:v>277.86</c:v>
                </c:pt>
                <c:pt idx="1192">
                  <c:v>277.85000000000002</c:v>
                </c:pt>
                <c:pt idx="1193">
                  <c:v>277.83999999999969</c:v>
                </c:pt>
                <c:pt idx="1194">
                  <c:v>277.83999999999969</c:v>
                </c:pt>
                <c:pt idx="1195">
                  <c:v>277.83</c:v>
                </c:pt>
                <c:pt idx="1196">
                  <c:v>277.82</c:v>
                </c:pt>
                <c:pt idx="1197">
                  <c:v>277.82</c:v>
                </c:pt>
                <c:pt idx="1198">
                  <c:v>277.81</c:v>
                </c:pt>
                <c:pt idx="1199">
                  <c:v>277.8</c:v>
                </c:pt>
                <c:pt idx="1200">
                  <c:v>277.8</c:v>
                </c:pt>
                <c:pt idx="1201">
                  <c:v>277.78999999999894</c:v>
                </c:pt>
                <c:pt idx="1202">
                  <c:v>277.77999999999969</c:v>
                </c:pt>
                <c:pt idx="1203">
                  <c:v>277.77</c:v>
                </c:pt>
                <c:pt idx="1204">
                  <c:v>277.77</c:v>
                </c:pt>
                <c:pt idx="1205">
                  <c:v>277.76</c:v>
                </c:pt>
                <c:pt idx="1206">
                  <c:v>277.75</c:v>
                </c:pt>
                <c:pt idx="1207">
                  <c:v>277.74</c:v>
                </c:pt>
                <c:pt idx="1208">
                  <c:v>277.74</c:v>
                </c:pt>
                <c:pt idx="1209">
                  <c:v>277.72999999999894</c:v>
                </c:pt>
                <c:pt idx="1210">
                  <c:v>277.72000000000003</c:v>
                </c:pt>
                <c:pt idx="1211">
                  <c:v>277.70999999999964</c:v>
                </c:pt>
                <c:pt idx="1212">
                  <c:v>277.70999999999964</c:v>
                </c:pt>
                <c:pt idx="1213">
                  <c:v>277.7</c:v>
                </c:pt>
                <c:pt idx="1214">
                  <c:v>277.69</c:v>
                </c:pt>
                <c:pt idx="1215">
                  <c:v>277.68</c:v>
                </c:pt>
                <c:pt idx="1216">
                  <c:v>277.67</c:v>
                </c:pt>
                <c:pt idx="1217">
                  <c:v>277.67</c:v>
                </c:pt>
                <c:pt idx="1218">
                  <c:v>277.66000000000008</c:v>
                </c:pt>
                <c:pt idx="1219">
                  <c:v>277.64999999999998</c:v>
                </c:pt>
                <c:pt idx="1220">
                  <c:v>277.64000000000038</c:v>
                </c:pt>
                <c:pt idx="1221">
                  <c:v>277.63</c:v>
                </c:pt>
                <c:pt idx="1222">
                  <c:v>277.62</c:v>
                </c:pt>
                <c:pt idx="1223">
                  <c:v>277.61</c:v>
                </c:pt>
                <c:pt idx="1224">
                  <c:v>277.61</c:v>
                </c:pt>
                <c:pt idx="1225">
                  <c:v>277.60000000000002</c:v>
                </c:pt>
                <c:pt idx="1226">
                  <c:v>277.58999999999969</c:v>
                </c:pt>
                <c:pt idx="1227">
                  <c:v>277.58</c:v>
                </c:pt>
                <c:pt idx="1228">
                  <c:v>277.57</c:v>
                </c:pt>
                <c:pt idx="1229">
                  <c:v>277.56</c:v>
                </c:pt>
                <c:pt idx="1230">
                  <c:v>277.55</c:v>
                </c:pt>
                <c:pt idx="1231">
                  <c:v>277.54000000000002</c:v>
                </c:pt>
                <c:pt idx="1232">
                  <c:v>277.52999999999969</c:v>
                </c:pt>
                <c:pt idx="1233">
                  <c:v>277.52</c:v>
                </c:pt>
                <c:pt idx="1234">
                  <c:v>277.52</c:v>
                </c:pt>
                <c:pt idx="1235">
                  <c:v>277.51</c:v>
                </c:pt>
                <c:pt idx="1236">
                  <c:v>277.5</c:v>
                </c:pt>
                <c:pt idx="1237">
                  <c:v>277.48999999999899</c:v>
                </c:pt>
                <c:pt idx="1238">
                  <c:v>277.47999999999894</c:v>
                </c:pt>
                <c:pt idx="1239">
                  <c:v>277.47000000000003</c:v>
                </c:pt>
                <c:pt idx="1240">
                  <c:v>277.45999999999964</c:v>
                </c:pt>
                <c:pt idx="1241">
                  <c:v>277.45</c:v>
                </c:pt>
                <c:pt idx="1242">
                  <c:v>277.44</c:v>
                </c:pt>
                <c:pt idx="1243">
                  <c:v>277.42999999999893</c:v>
                </c:pt>
                <c:pt idx="1244">
                  <c:v>277.41999999999899</c:v>
                </c:pt>
                <c:pt idx="1245">
                  <c:v>277.41000000000003</c:v>
                </c:pt>
                <c:pt idx="1246">
                  <c:v>277.39999999999969</c:v>
                </c:pt>
                <c:pt idx="1247">
                  <c:v>277.39</c:v>
                </c:pt>
                <c:pt idx="1248">
                  <c:v>277.38</c:v>
                </c:pt>
                <c:pt idx="1249">
                  <c:v>277.37</c:v>
                </c:pt>
                <c:pt idx="1250">
                  <c:v>277.36</c:v>
                </c:pt>
                <c:pt idx="1251">
                  <c:v>277.35000000000002</c:v>
                </c:pt>
                <c:pt idx="1252">
                  <c:v>277.33</c:v>
                </c:pt>
                <c:pt idx="1253">
                  <c:v>277.32</c:v>
                </c:pt>
                <c:pt idx="1254">
                  <c:v>277.31</c:v>
                </c:pt>
                <c:pt idx="1255">
                  <c:v>277.3</c:v>
                </c:pt>
                <c:pt idx="1256">
                  <c:v>277.28999999999894</c:v>
                </c:pt>
                <c:pt idx="1257">
                  <c:v>277.27999999999969</c:v>
                </c:pt>
                <c:pt idx="1258">
                  <c:v>277.27</c:v>
                </c:pt>
                <c:pt idx="1259">
                  <c:v>277.26</c:v>
                </c:pt>
                <c:pt idx="1260">
                  <c:v>277.25</c:v>
                </c:pt>
                <c:pt idx="1261">
                  <c:v>277.24</c:v>
                </c:pt>
                <c:pt idx="1262">
                  <c:v>277.22000000000003</c:v>
                </c:pt>
                <c:pt idx="1263">
                  <c:v>277.20999999999964</c:v>
                </c:pt>
                <c:pt idx="1264">
                  <c:v>277.2</c:v>
                </c:pt>
                <c:pt idx="1265">
                  <c:v>277.19</c:v>
                </c:pt>
                <c:pt idx="1266">
                  <c:v>277.18</c:v>
                </c:pt>
                <c:pt idx="1267">
                  <c:v>277.17</c:v>
                </c:pt>
                <c:pt idx="1268">
                  <c:v>277.14999999999998</c:v>
                </c:pt>
                <c:pt idx="1269">
                  <c:v>277.14000000000038</c:v>
                </c:pt>
                <c:pt idx="1270">
                  <c:v>277.13</c:v>
                </c:pt>
                <c:pt idx="1271">
                  <c:v>277.12</c:v>
                </c:pt>
                <c:pt idx="1272">
                  <c:v>277.11</c:v>
                </c:pt>
                <c:pt idx="1273">
                  <c:v>277.08999999999969</c:v>
                </c:pt>
                <c:pt idx="1274">
                  <c:v>277.08</c:v>
                </c:pt>
                <c:pt idx="1275">
                  <c:v>277.07</c:v>
                </c:pt>
                <c:pt idx="1276">
                  <c:v>277.06</c:v>
                </c:pt>
                <c:pt idx="1277">
                  <c:v>277.04000000000002</c:v>
                </c:pt>
                <c:pt idx="1278">
                  <c:v>277.02999999999969</c:v>
                </c:pt>
                <c:pt idx="1279">
                  <c:v>277.02</c:v>
                </c:pt>
                <c:pt idx="1280">
                  <c:v>277.01</c:v>
                </c:pt>
                <c:pt idx="1281">
                  <c:v>276.98999999999899</c:v>
                </c:pt>
                <c:pt idx="1282">
                  <c:v>276.97999999999894</c:v>
                </c:pt>
                <c:pt idx="1283">
                  <c:v>276.97000000000003</c:v>
                </c:pt>
                <c:pt idx="1284">
                  <c:v>276.95</c:v>
                </c:pt>
                <c:pt idx="1285">
                  <c:v>276.94</c:v>
                </c:pt>
                <c:pt idx="1286">
                  <c:v>276.92999999999893</c:v>
                </c:pt>
                <c:pt idx="1287">
                  <c:v>276.91000000000003</c:v>
                </c:pt>
                <c:pt idx="1288">
                  <c:v>276.89999999999969</c:v>
                </c:pt>
                <c:pt idx="1289">
                  <c:v>276.89</c:v>
                </c:pt>
                <c:pt idx="1290">
                  <c:v>276.87</c:v>
                </c:pt>
                <c:pt idx="1291">
                  <c:v>276.86</c:v>
                </c:pt>
                <c:pt idx="1292">
                  <c:v>276.85000000000002</c:v>
                </c:pt>
                <c:pt idx="1293">
                  <c:v>276.83</c:v>
                </c:pt>
                <c:pt idx="1294">
                  <c:v>276.82</c:v>
                </c:pt>
                <c:pt idx="1295">
                  <c:v>276.8</c:v>
                </c:pt>
                <c:pt idx="1296">
                  <c:v>276.78999999999894</c:v>
                </c:pt>
                <c:pt idx="1297">
                  <c:v>276.77</c:v>
                </c:pt>
                <c:pt idx="1298">
                  <c:v>276.76</c:v>
                </c:pt>
                <c:pt idx="1299">
                  <c:v>276.75</c:v>
                </c:pt>
                <c:pt idx="1300">
                  <c:v>276.72999999999894</c:v>
                </c:pt>
                <c:pt idx="1301">
                  <c:v>276.72000000000003</c:v>
                </c:pt>
                <c:pt idx="1302">
                  <c:v>276.7</c:v>
                </c:pt>
                <c:pt idx="1303">
                  <c:v>276.69</c:v>
                </c:pt>
                <c:pt idx="1304">
                  <c:v>276.67</c:v>
                </c:pt>
                <c:pt idx="1305">
                  <c:v>276.66000000000008</c:v>
                </c:pt>
                <c:pt idx="1306">
                  <c:v>276.64000000000038</c:v>
                </c:pt>
                <c:pt idx="1307">
                  <c:v>276.63</c:v>
                </c:pt>
                <c:pt idx="1308">
                  <c:v>276.61</c:v>
                </c:pt>
                <c:pt idx="1309">
                  <c:v>276.58999999999969</c:v>
                </c:pt>
                <c:pt idx="1310">
                  <c:v>276.58</c:v>
                </c:pt>
                <c:pt idx="1311">
                  <c:v>276.56</c:v>
                </c:pt>
                <c:pt idx="1312">
                  <c:v>276.55</c:v>
                </c:pt>
                <c:pt idx="1313">
                  <c:v>276.52999999999969</c:v>
                </c:pt>
                <c:pt idx="1314">
                  <c:v>276.52</c:v>
                </c:pt>
                <c:pt idx="1315">
                  <c:v>276.5</c:v>
                </c:pt>
                <c:pt idx="1316">
                  <c:v>276.47999999999894</c:v>
                </c:pt>
                <c:pt idx="1317">
                  <c:v>276.47000000000003</c:v>
                </c:pt>
                <c:pt idx="1318">
                  <c:v>276.45</c:v>
                </c:pt>
                <c:pt idx="1319">
                  <c:v>276.42999999999893</c:v>
                </c:pt>
                <c:pt idx="1320">
                  <c:v>276.41999999999899</c:v>
                </c:pt>
                <c:pt idx="1321">
                  <c:v>276.39999999999969</c:v>
                </c:pt>
                <c:pt idx="1322">
                  <c:v>276.38</c:v>
                </c:pt>
                <c:pt idx="1323">
                  <c:v>276.37</c:v>
                </c:pt>
                <c:pt idx="1324">
                  <c:v>276.35000000000002</c:v>
                </c:pt>
                <c:pt idx="1325">
                  <c:v>276.33</c:v>
                </c:pt>
                <c:pt idx="1326">
                  <c:v>276.31</c:v>
                </c:pt>
                <c:pt idx="1327">
                  <c:v>276.3</c:v>
                </c:pt>
                <c:pt idx="1328">
                  <c:v>276.27999999999969</c:v>
                </c:pt>
                <c:pt idx="1329">
                  <c:v>276.26</c:v>
                </c:pt>
                <c:pt idx="1330">
                  <c:v>276.24</c:v>
                </c:pt>
                <c:pt idx="1331">
                  <c:v>276.22999999999894</c:v>
                </c:pt>
                <c:pt idx="1332">
                  <c:v>276.20999999999964</c:v>
                </c:pt>
                <c:pt idx="1333">
                  <c:v>276.19</c:v>
                </c:pt>
                <c:pt idx="1334">
                  <c:v>276.17</c:v>
                </c:pt>
                <c:pt idx="1335">
                  <c:v>276.14999999999998</c:v>
                </c:pt>
                <c:pt idx="1336">
                  <c:v>276.13</c:v>
                </c:pt>
                <c:pt idx="1337">
                  <c:v>276.11</c:v>
                </c:pt>
                <c:pt idx="1338">
                  <c:v>276.10000000000002</c:v>
                </c:pt>
                <c:pt idx="1339">
                  <c:v>276.08</c:v>
                </c:pt>
                <c:pt idx="1340">
                  <c:v>276.06</c:v>
                </c:pt>
                <c:pt idx="1341">
                  <c:v>276.04000000000002</c:v>
                </c:pt>
                <c:pt idx="1342">
                  <c:v>276.02</c:v>
                </c:pt>
                <c:pt idx="1343">
                  <c:v>276</c:v>
                </c:pt>
                <c:pt idx="1344">
                  <c:v>275.97999999999894</c:v>
                </c:pt>
                <c:pt idx="1345">
                  <c:v>275.95999999999964</c:v>
                </c:pt>
                <c:pt idx="1346">
                  <c:v>275.94</c:v>
                </c:pt>
                <c:pt idx="1347">
                  <c:v>275.91999999999899</c:v>
                </c:pt>
                <c:pt idx="1348">
                  <c:v>275.89999999999969</c:v>
                </c:pt>
                <c:pt idx="1349">
                  <c:v>275.88</c:v>
                </c:pt>
                <c:pt idx="1350">
                  <c:v>275.86</c:v>
                </c:pt>
                <c:pt idx="1351">
                  <c:v>275.83999999999969</c:v>
                </c:pt>
                <c:pt idx="1352">
                  <c:v>275.81</c:v>
                </c:pt>
                <c:pt idx="1353">
                  <c:v>275.78999999999894</c:v>
                </c:pt>
                <c:pt idx="1354">
                  <c:v>275.77</c:v>
                </c:pt>
                <c:pt idx="1355">
                  <c:v>275.75</c:v>
                </c:pt>
                <c:pt idx="1356">
                  <c:v>275.72999999999894</c:v>
                </c:pt>
                <c:pt idx="1357">
                  <c:v>275.70999999999964</c:v>
                </c:pt>
                <c:pt idx="1358">
                  <c:v>275.68</c:v>
                </c:pt>
                <c:pt idx="1359">
                  <c:v>275.66000000000008</c:v>
                </c:pt>
                <c:pt idx="1360">
                  <c:v>275.64000000000038</c:v>
                </c:pt>
                <c:pt idx="1361">
                  <c:v>275.62</c:v>
                </c:pt>
                <c:pt idx="1362">
                  <c:v>275.58999999999969</c:v>
                </c:pt>
                <c:pt idx="1363">
                  <c:v>275.57</c:v>
                </c:pt>
                <c:pt idx="1364">
                  <c:v>275.55</c:v>
                </c:pt>
                <c:pt idx="1365">
                  <c:v>275.52999999999969</c:v>
                </c:pt>
                <c:pt idx="1366">
                  <c:v>275.5</c:v>
                </c:pt>
                <c:pt idx="1367">
                  <c:v>275.47999999999894</c:v>
                </c:pt>
                <c:pt idx="1368">
                  <c:v>275.45</c:v>
                </c:pt>
                <c:pt idx="1369">
                  <c:v>275.42999999999893</c:v>
                </c:pt>
                <c:pt idx="1370">
                  <c:v>275.41000000000003</c:v>
                </c:pt>
                <c:pt idx="1371">
                  <c:v>275.38</c:v>
                </c:pt>
                <c:pt idx="1372">
                  <c:v>275.36</c:v>
                </c:pt>
                <c:pt idx="1373">
                  <c:v>275.33</c:v>
                </c:pt>
                <c:pt idx="1374">
                  <c:v>275.31</c:v>
                </c:pt>
                <c:pt idx="1375">
                  <c:v>275.27999999999969</c:v>
                </c:pt>
                <c:pt idx="1376">
                  <c:v>275.26</c:v>
                </c:pt>
                <c:pt idx="1377">
                  <c:v>275.22999999999894</c:v>
                </c:pt>
                <c:pt idx="1378">
                  <c:v>275.2</c:v>
                </c:pt>
                <c:pt idx="1379">
                  <c:v>275.18</c:v>
                </c:pt>
                <c:pt idx="1380">
                  <c:v>275.14999999999998</c:v>
                </c:pt>
                <c:pt idx="1381">
                  <c:v>275.13</c:v>
                </c:pt>
                <c:pt idx="1382">
                  <c:v>275.10000000000002</c:v>
                </c:pt>
                <c:pt idx="1383">
                  <c:v>275.07</c:v>
                </c:pt>
                <c:pt idx="1384">
                  <c:v>275.04000000000002</c:v>
                </c:pt>
                <c:pt idx="1385">
                  <c:v>275.02</c:v>
                </c:pt>
                <c:pt idx="1386">
                  <c:v>274.98999999999899</c:v>
                </c:pt>
                <c:pt idx="1387">
                  <c:v>274.95999999999964</c:v>
                </c:pt>
                <c:pt idx="1388">
                  <c:v>274.92999999999893</c:v>
                </c:pt>
                <c:pt idx="1389">
                  <c:v>274.89999999999969</c:v>
                </c:pt>
                <c:pt idx="1390">
                  <c:v>274.88</c:v>
                </c:pt>
                <c:pt idx="1391">
                  <c:v>274.85000000000002</c:v>
                </c:pt>
                <c:pt idx="1392">
                  <c:v>274.82</c:v>
                </c:pt>
                <c:pt idx="1393">
                  <c:v>274.78999999999894</c:v>
                </c:pt>
                <c:pt idx="1394">
                  <c:v>274.76</c:v>
                </c:pt>
                <c:pt idx="1395">
                  <c:v>274.72999999999894</c:v>
                </c:pt>
                <c:pt idx="1396">
                  <c:v>274.7</c:v>
                </c:pt>
                <c:pt idx="1397">
                  <c:v>274.67</c:v>
                </c:pt>
                <c:pt idx="1398">
                  <c:v>274.64000000000038</c:v>
                </c:pt>
                <c:pt idx="1399">
                  <c:v>274.60000000000002</c:v>
                </c:pt>
                <c:pt idx="1400">
                  <c:v>274.57</c:v>
                </c:pt>
                <c:pt idx="1401">
                  <c:v>274.54000000000002</c:v>
                </c:pt>
                <c:pt idx="1402">
                  <c:v>274.51</c:v>
                </c:pt>
                <c:pt idx="1403">
                  <c:v>274.47999999999894</c:v>
                </c:pt>
                <c:pt idx="1404">
                  <c:v>274.44</c:v>
                </c:pt>
                <c:pt idx="1405">
                  <c:v>274.41000000000003</c:v>
                </c:pt>
                <c:pt idx="1406">
                  <c:v>274.38</c:v>
                </c:pt>
                <c:pt idx="1407">
                  <c:v>274.33999999999969</c:v>
                </c:pt>
                <c:pt idx="1408">
                  <c:v>274.31</c:v>
                </c:pt>
                <c:pt idx="1409">
                  <c:v>274.27</c:v>
                </c:pt>
                <c:pt idx="1410">
                  <c:v>274.24</c:v>
                </c:pt>
                <c:pt idx="1411">
                  <c:v>274.2</c:v>
                </c:pt>
                <c:pt idx="1412">
                  <c:v>274.17</c:v>
                </c:pt>
                <c:pt idx="1413">
                  <c:v>274.13</c:v>
                </c:pt>
                <c:pt idx="1414">
                  <c:v>274.10000000000002</c:v>
                </c:pt>
                <c:pt idx="1415">
                  <c:v>274.06</c:v>
                </c:pt>
                <c:pt idx="1416">
                  <c:v>274.02</c:v>
                </c:pt>
                <c:pt idx="1417">
                  <c:v>273.98999999999899</c:v>
                </c:pt>
                <c:pt idx="1418">
                  <c:v>273.95</c:v>
                </c:pt>
                <c:pt idx="1419">
                  <c:v>273.91000000000003</c:v>
                </c:pt>
                <c:pt idx="1420">
                  <c:v>273.87</c:v>
                </c:pt>
                <c:pt idx="1421">
                  <c:v>273.83</c:v>
                </c:pt>
                <c:pt idx="1422">
                  <c:v>273.78999999999894</c:v>
                </c:pt>
                <c:pt idx="1423">
                  <c:v>273.76</c:v>
                </c:pt>
                <c:pt idx="1424">
                  <c:v>273.72000000000003</c:v>
                </c:pt>
                <c:pt idx="1425">
                  <c:v>273.67</c:v>
                </c:pt>
                <c:pt idx="1426">
                  <c:v>273.63</c:v>
                </c:pt>
                <c:pt idx="1427">
                  <c:v>273.58999999999969</c:v>
                </c:pt>
                <c:pt idx="1428">
                  <c:v>273.55</c:v>
                </c:pt>
                <c:pt idx="1429">
                  <c:v>273.51</c:v>
                </c:pt>
                <c:pt idx="1430">
                  <c:v>273.47000000000003</c:v>
                </c:pt>
                <c:pt idx="1431">
                  <c:v>273.41999999999899</c:v>
                </c:pt>
                <c:pt idx="1432">
                  <c:v>273.38</c:v>
                </c:pt>
                <c:pt idx="1433">
                  <c:v>273.33999999999969</c:v>
                </c:pt>
                <c:pt idx="1434">
                  <c:v>273.28999999999894</c:v>
                </c:pt>
                <c:pt idx="1435">
                  <c:v>273.25</c:v>
                </c:pt>
                <c:pt idx="1436">
                  <c:v>273.2</c:v>
                </c:pt>
                <c:pt idx="1437">
                  <c:v>273.14999999999998</c:v>
                </c:pt>
                <c:pt idx="1438">
                  <c:v>273.11</c:v>
                </c:pt>
                <c:pt idx="1439">
                  <c:v>273.06</c:v>
                </c:pt>
                <c:pt idx="1440">
                  <c:v>273.01</c:v>
                </c:pt>
                <c:pt idx="1441">
                  <c:v>272.97000000000003</c:v>
                </c:pt>
                <c:pt idx="1442">
                  <c:v>272.91999999999899</c:v>
                </c:pt>
                <c:pt idx="1443">
                  <c:v>272.87</c:v>
                </c:pt>
                <c:pt idx="1444">
                  <c:v>272.82</c:v>
                </c:pt>
                <c:pt idx="1445">
                  <c:v>272.77</c:v>
                </c:pt>
                <c:pt idx="1446">
                  <c:v>272.72000000000003</c:v>
                </c:pt>
                <c:pt idx="1447">
                  <c:v>272.66000000000008</c:v>
                </c:pt>
                <c:pt idx="1448">
                  <c:v>272.61</c:v>
                </c:pt>
                <c:pt idx="1449">
                  <c:v>272.56</c:v>
                </c:pt>
                <c:pt idx="1450">
                  <c:v>272.51</c:v>
                </c:pt>
                <c:pt idx="1451">
                  <c:v>272.45</c:v>
                </c:pt>
                <c:pt idx="1452">
                  <c:v>272.39999999999969</c:v>
                </c:pt>
                <c:pt idx="1453">
                  <c:v>272.33999999999969</c:v>
                </c:pt>
                <c:pt idx="1454">
                  <c:v>272.28999999999894</c:v>
                </c:pt>
                <c:pt idx="1455">
                  <c:v>272.22999999999894</c:v>
                </c:pt>
                <c:pt idx="1456">
                  <c:v>272.17</c:v>
                </c:pt>
                <c:pt idx="1457">
                  <c:v>272.12</c:v>
                </c:pt>
                <c:pt idx="1458">
                  <c:v>272.06</c:v>
                </c:pt>
                <c:pt idx="1459">
                  <c:v>272</c:v>
                </c:pt>
                <c:pt idx="1460">
                  <c:v>271.94</c:v>
                </c:pt>
                <c:pt idx="1461">
                  <c:v>271.87</c:v>
                </c:pt>
                <c:pt idx="1462">
                  <c:v>271.81</c:v>
                </c:pt>
                <c:pt idx="1463">
                  <c:v>271.75</c:v>
                </c:pt>
                <c:pt idx="1464">
                  <c:v>271.69</c:v>
                </c:pt>
                <c:pt idx="1465">
                  <c:v>271.62</c:v>
                </c:pt>
                <c:pt idx="1466">
                  <c:v>271.56</c:v>
                </c:pt>
                <c:pt idx="1467">
                  <c:v>271.48999999999899</c:v>
                </c:pt>
                <c:pt idx="1468">
                  <c:v>271.41999999999899</c:v>
                </c:pt>
                <c:pt idx="1469">
                  <c:v>271.36</c:v>
                </c:pt>
                <c:pt idx="1470">
                  <c:v>271.28999999999894</c:v>
                </c:pt>
                <c:pt idx="1471">
                  <c:v>271.22000000000003</c:v>
                </c:pt>
                <c:pt idx="1472">
                  <c:v>271.14999999999998</c:v>
                </c:pt>
                <c:pt idx="1473">
                  <c:v>271.07</c:v>
                </c:pt>
                <c:pt idx="1474">
                  <c:v>271</c:v>
                </c:pt>
                <c:pt idx="1475">
                  <c:v>270.92999999999893</c:v>
                </c:pt>
                <c:pt idx="1476">
                  <c:v>270.85000000000002</c:v>
                </c:pt>
                <c:pt idx="1477">
                  <c:v>270.77999999999969</c:v>
                </c:pt>
                <c:pt idx="1478">
                  <c:v>270.7</c:v>
                </c:pt>
                <c:pt idx="1479">
                  <c:v>270.62</c:v>
                </c:pt>
                <c:pt idx="1480">
                  <c:v>270.54000000000002</c:v>
                </c:pt>
                <c:pt idx="1481">
                  <c:v>270.45999999999964</c:v>
                </c:pt>
                <c:pt idx="1482">
                  <c:v>270.38</c:v>
                </c:pt>
                <c:pt idx="1483">
                  <c:v>270.3</c:v>
                </c:pt>
                <c:pt idx="1484">
                  <c:v>270.20999999999964</c:v>
                </c:pt>
                <c:pt idx="1485">
                  <c:v>270.13</c:v>
                </c:pt>
                <c:pt idx="1486">
                  <c:v>270.04000000000002</c:v>
                </c:pt>
                <c:pt idx="1487">
                  <c:v>269.95</c:v>
                </c:pt>
                <c:pt idx="1488">
                  <c:v>269.86</c:v>
                </c:pt>
                <c:pt idx="1489">
                  <c:v>269.77</c:v>
                </c:pt>
                <c:pt idx="1490">
                  <c:v>269.68</c:v>
                </c:pt>
                <c:pt idx="1491">
                  <c:v>269.58999999999969</c:v>
                </c:pt>
                <c:pt idx="1492">
                  <c:v>269.48999999999899</c:v>
                </c:pt>
                <c:pt idx="1493">
                  <c:v>269.39</c:v>
                </c:pt>
                <c:pt idx="1494">
                  <c:v>269.28999999999894</c:v>
                </c:pt>
                <c:pt idx="1495">
                  <c:v>269.19</c:v>
                </c:pt>
                <c:pt idx="1496">
                  <c:v>269.08999999999969</c:v>
                </c:pt>
                <c:pt idx="1497">
                  <c:v>268.98999999999899</c:v>
                </c:pt>
                <c:pt idx="1498">
                  <c:v>268.88</c:v>
                </c:pt>
                <c:pt idx="1499">
                  <c:v>268.77</c:v>
                </c:pt>
                <c:pt idx="1500">
                  <c:v>268.67</c:v>
                </c:pt>
                <c:pt idx="1501">
                  <c:v>268.55</c:v>
                </c:pt>
                <c:pt idx="1502">
                  <c:v>268.44</c:v>
                </c:pt>
                <c:pt idx="1503">
                  <c:v>268.32</c:v>
                </c:pt>
                <c:pt idx="1504">
                  <c:v>268.20999999999964</c:v>
                </c:pt>
                <c:pt idx="1505">
                  <c:v>268.08999999999969</c:v>
                </c:pt>
                <c:pt idx="1506">
                  <c:v>267.95999999999964</c:v>
                </c:pt>
                <c:pt idx="1507">
                  <c:v>267.83999999999969</c:v>
                </c:pt>
                <c:pt idx="1508">
                  <c:v>267.70999999999964</c:v>
                </c:pt>
                <c:pt idx="1509">
                  <c:v>267.58</c:v>
                </c:pt>
                <c:pt idx="1510">
                  <c:v>267.45</c:v>
                </c:pt>
                <c:pt idx="1511">
                  <c:v>267.32</c:v>
                </c:pt>
                <c:pt idx="1512">
                  <c:v>267.18</c:v>
                </c:pt>
                <c:pt idx="1513">
                  <c:v>267.04000000000002</c:v>
                </c:pt>
                <c:pt idx="1514">
                  <c:v>266.89</c:v>
                </c:pt>
                <c:pt idx="1515">
                  <c:v>266.75</c:v>
                </c:pt>
                <c:pt idx="1516">
                  <c:v>266.60000000000002</c:v>
                </c:pt>
                <c:pt idx="1517">
                  <c:v>266.45</c:v>
                </c:pt>
                <c:pt idx="1518">
                  <c:v>266.28999999999894</c:v>
                </c:pt>
                <c:pt idx="1519">
                  <c:v>266.13</c:v>
                </c:pt>
                <c:pt idx="1520">
                  <c:v>265.97000000000003</c:v>
                </c:pt>
                <c:pt idx="1521">
                  <c:v>265.8</c:v>
                </c:pt>
                <c:pt idx="1522">
                  <c:v>265.63</c:v>
                </c:pt>
                <c:pt idx="1523">
                  <c:v>265.45999999999964</c:v>
                </c:pt>
                <c:pt idx="1524">
                  <c:v>265.27999999999969</c:v>
                </c:pt>
                <c:pt idx="1525">
                  <c:v>265.10000000000002</c:v>
                </c:pt>
                <c:pt idx="1526">
                  <c:v>264.91000000000003</c:v>
                </c:pt>
                <c:pt idx="1527">
                  <c:v>264.72000000000003</c:v>
                </c:pt>
                <c:pt idx="1528">
                  <c:v>264.52</c:v>
                </c:pt>
                <c:pt idx="1529">
                  <c:v>264.32</c:v>
                </c:pt>
                <c:pt idx="1530">
                  <c:v>264.12</c:v>
                </c:pt>
                <c:pt idx="1531">
                  <c:v>263.91000000000003</c:v>
                </c:pt>
                <c:pt idx="1532">
                  <c:v>263.69</c:v>
                </c:pt>
                <c:pt idx="1533">
                  <c:v>263.47000000000003</c:v>
                </c:pt>
                <c:pt idx="1534">
                  <c:v>263.25</c:v>
                </c:pt>
                <c:pt idx="1535">
                  <c:v>263.01</c:v>
                </c:pt>
                <c:pt idx="1536">
                  <c:v>262.77999999999969</c:v>
                </c:pt>
                <c:pt idx="1537">
                  <c:v>262.52999999999969</c:v>
                </c:pt>
                <c:pt idx="1538">
                  <c:v>262.27999999999969</c:v>
                </c:pt>
                <c:pt idx="1539">
                  <c:v>262.02</c:v>
                </c:pt>
                <c:pt idx="1540">
                  <c:v>261.76</c:v>
                </c:pt>
                <c:pt idx="1541">
                  <c:v>261.48999999999899</c:v>
                </c:pt>
                <c:pt idx="1542">
                  <c:v>261.20999999999964</c:v>
                </c:pt>
                <c:pt idx="1543">
                  <c:v>260.91999999999899</c:v>
                </c:pt>
                <c:pt idx="1544">
                  <c:v>260.63</c:v>
                </c:pt>
                <c:pt idx="1545">
                  <c:v>260.32</c:v>
                </c:pt>
                <c:pt idx="1546">
                  <c:v>260.01</c:v>
                </c:pt>
                <c:pt idx="1547">
                  <c:v>259.69</c:v>
                </c:pt>
                <c:pt idx="1548">
                  <c:v>259.36</c:v>
                </c:pt>
                <c:pt idx="1549">
                  <c:v>259.02</c:v>
                </c:pt>
                <c:pt idx="1550">
                  <c:v>258.68</c:v>
                </c:pt>
                <c:pt idx="1551">
                  <c:v>258.32</c:v>
                </c:pt>
                <c:pt idx="1552">
                  <c:v>257.95</c:v>
                </c:pt>
                <c:pt idx="1553">
                  <c:v>257.57</c:v>
                </c:pt>
                <c:pt idx="1554">
                  <c:v>257.17</c:v>
                </c:pt>
                <c:pt idx="1555">
                  <c:v>256.77</c:v>
                </c:pt>
                <c:pt idx="1556">
                  <c:v>256.35000000000002</c:v>
                </c:pt>
                <c:pt idx="1557">
                  <c:v>255.93</c:v>
                </c:pt>
                <c:pt idx="1558">
                  <c:v>255.48000000000027</c:v>
                </c:pt>
                <c:pt idx="1559">
                  <c:v>255.03</c:v>
                </c:pt>
                <c:pt idx="1560">
                  <c:v>254.56</c:v>
                </c:pt>
                <c:pt idx="1561">
                  <c:v>254.08</c:v>
                </c:pt>
                <c:pt idx="1562">
                  <c:v>253.58</c:v>
                </c:pt>
                <c:pt idx="1563">
                  <c:v>253.06</c:v>
                </c:pt>
                <c:pt idx="1564">
                  <c:v>252.53</c:v>
                </c:pt>
                <c:pt idx="1565">
                  <c:v>251.99</c:v>
                </c:pt>
                <c:pt idx="1566">
                  <c:v>251.42000000000004</c:v>
                </c:pt>
                <c:pt idx="1567">
                  <c:v>250.84</c:v>
                </c:pt>
                <c:pt idx="1568">
                  <c:v>250.23999999999998</c:v>
                </c:pt>
                <c:pt idx="1569">
                  <c:v>249.62</c:v>
                </c:pt>
                <c:pt idx="1570">
                  <c:v>248.98000000000027</c:v>
                </c:pt>
                <c:pt idx="1571">
                  <c:v>248.32000000000085</c:v>
                </c:pt>
                <c:pt idx="1572">
                  <c:v>247.64</c:v>
                </c:pt>
                <c:pt idx="1573">
                  <c:v>246.93</c:v>
                </c:pt>
                <c:pt idx="1574">
                  <c:v>246.2</c:v>
                </c:pt>
                <c:pt idx="1575">
                  <c:v>245.45000000000007</c:v>
                </c:pt>
                <c:pt idx="1576">
                  <c:v>244.68</c:v>
                </c:pt>
                <c:pt idx="1577">
                  <c:v>243.88000000000085</c:v>
                </c:pt>
                <c:pt idx="1578">
                  <c:v>243.06</c:v>
                </c:pt>
                <c:pt idx="1579">
                  <c:v>242.22</c:v>
                </c:pt>
                <c:pt idx="1580">
                  <c:v>241.35000000000085</c:v>
                </c:pt>
                <c:pt idx="1581">
                  <c:v>240.46</c:v>
                </c:pt>
                <c:pt idx="1582">
                  <c:v>239.55</c:v>
                </c:pt>
                <c:pt idx="1583">
                  <c:v>238.6</c:v>
                </c:pt>
                <c:pt idx="1584">
                  <c:v>237.60999999999999</c:v>
                </c:pt>
                <c:pt idx="1585">
                  <c:v>236.53</c:v>
                </c:pt>
                <c:pt idx="1586">
                  <c:v>235.3</c:v>
                </c:pt>
                <c:pt idx="1587">
                  <c:v>233.8</c:v>
                </c:pt>
                <c:pt idx="1588">
                  <c:v>232.66</c:v>
                </c:pt>
                <c:pt idx="1589">
                  <c:v>233.83</c:v>
                </c:pt>
                <c:pt idx="1590">
                  <c:v>235.32000000000085</c:v>
                </c:pt>
                <c:pt idx="1591">
                  <c:v>236.55</c:v>
                </c:pt>
                <c:pt idx="1592">
                  <c:v>237.60999999999999</c:v>
                </c:pt>
                <c:pt idx="1593">
                  <c:v>238.6</c:v>
                </c:pt>
                <c:pt idx="1594">
                  <c:v>239.54</c:v>
                </c:pt>
                <c:pt idx="1595">
                  <c:v>240.45000000000007</c:v>
                </c:pt>
                <c:pt idx="1596">
                  <c:v>241.33</c:v>
                </c:pt>
                <c:pt idx="1597">
                  <c:v>242.19</c:v>
                </c:pt>
                <c:pt idx="1598">
                  <c:v>243.03</c:v>
                </c:pt>
                <c:pt idx="1599">
                  <c:v>243.84</c:v>
                </c:pt>
                <c:pt idx="1600">
                  <c:v>244.63</c:v>
                </c:pt>
                <c:pt idx="1601">
                  <c:v>245.39000000000001</c:v>
                </c:pt>
                <c:pt idx="1602">
                  <c:v>246.13</c:v>
                </c:pt>
                <c:pt idx="1603">
                  <c:v>246.85000000000085</c:v>
                </c:pt>
                <c:pt idx="1604">
                  <c:v>247.55</c:v>
                </c:pt>
                <c:pt idx="1605">
                  <c:v>248.22</c:v>
                </c:pt>
                <c:pt idx="1606">
                  <c:v>248.87</c:v>
                </c:pt>
                <c:pt idx="1607">
                  <c:v>249.5</c:v>
                </c:pt>
                <c:pt idx="1608">
                  <c:v>250.10999999999999</c:v>
                </c:pt>
                <c:pt idx="1609">
                  <c:v>250.7</c:v>
                </c:pt>
                <c:pt idx="1610">
                  <c:v>251.26999999999998</c:v>
                </c:pt>
                <c:pt idx="1611">
                  <c:v>251.82000000000085</c:v>
                </c:pt>
                <c:pt idx="1612">
                  <c:v>252.36</c:v>
                </c:pt>
                <c:pt idx="1613">
                  <c:v>252.87</c:v>
                </c:pt>
                <c:pt idx="1614">
                  <c:v>253.38000000000085</c:v>
                </c:pt>
                <c:pt idx="1615">
                  <c:v>253.86</c:v>
                </c:pt>
                <c:pt idx="1616">
                  <c:v>254.34</c:v>
                </c:pt>
                <c:pt idx="1617">
                  <c:v>254.79</c:v>
                </c:pt>
                <c:pt idx="1618">
                  <c:v>255.23999999999998</c:v>
                </c:pt>
                <c:pt idx="1619">
                  <c:v>255.67</c:v>
                </c:pt>
                <c:pt idx="1620">
                  <c:v>256.08</c:v>
                </c:pt>
                <c:pt idx="1621">
                  <c:v>256.48999999999899</c:v>
                </c:pt>
                <c:pt idx="1622">
                  <c:v>256.88</c:v>
                </c:pt>
                <c:pt idx="1623">
                  <c:v>257.26</c:v>
                </c:pt>
                <c:pt idx="1624">
                  <c:v>257.63</c:v>
                </c:pt>
                <c:pt idx="1625">
                  <c:v>257.98999999999899</c:v>
                </c:pt>
                <c:pt idx="1626">
                  <c:v>258.33</c:v>
                </c:pt>
                <c:pt idx="1627">
                  <c:v>258.67</c:v>
                </c:pt>
                <c:pt idx="1628">
                  <c:v>259</c:v>
                </c:pt>
                <c:pt idx="1629">
                  <c:v>259.32</c:v>
                </c:pt>
                <c:pt idx="1630">
                  <c:v>259.62</c:v>
                </c:pt>
                <c:pt idx="1631">
                  <c:v>259.91999999999899</c:v>
                </c:pt>
                <c:pt idx="1632">
                  <c:v>260.20999999999964</c:v>
                </c:pt>
                <c:pt idx="1633">
                  <c:v>260.5</c:v>
                </c:pt>
                <c:pt idx="1634">
                  <c:v>260.77</c:v>
                </c:pt>
                <c:pt idx="1635">
                  <c:v>261.04000000000002</c:v>
                </c:pt>
                <c:pt idx="1636">
                  <c:v>261.3</c:v>
                </c:pt>
                <c:pt idx="1637">
                  <c:v>261.55</c:v>
                </c:pt>
                <c:pt idx="1638">
                  <c:v>261.8</c:v>
                </c:pt>
                <c:pt idx="1639">
                  <c:v>262.02999999999969</c:v>
                </c:pt>
                <c:pt idx="1640">
                  <c:v>262.27</c:v>
                </c:pt>
                <c:pt idx="1641">
                  <c:v>262.48999999999899</c:v>
                </c:pt>
                <c:pt idx="1642">
                  <c:v>262.70999999999964</c:v>
                </c:pt>
                <c:pt idx="1643">
                  <c:v>262.92999999999893</c:v>
                </c:pt>
                <c:pt idx="1644">
                  <c:v>263.14000000000038</c:v>
                </c:pt>
                <c:pt idx="1645">
                  <c:v>263.33999999999969</c:v>
                </c:pt>
                <c:pt idx="1646">
                  <c:v>263.54000000000002</c:v>
                </c:pt>
                <c:pt idx="1647">
                  <c:v>263.72999999999894</c:v>
                </c:pt>
                <c:pt idx="1648">
                  <c:v>263.91999999999899</c:v>
                </c:pt>
                <c:pt idx="1649">
                  <c:v>264.10000000000002</c:v>
                </c:pt>
                <c:pt idx="1650">
                  <c:v>264.27999999999969</c:v>
                </c:pt>
                <c:pt idx="1651">
                  <c:v>264.45</c:v>
                </c:pt>
                <c:pt idx="1652">
                  <c:v>264.62</c:v>
                </c:pt>
                <c:pt idx="1653">
                  <c:v>264.78999999999894</c:v>
                </c:pt>
                <c:pt idx="1654">
                  <c:v>264.95</c:v>
                </c:pt>
                <c:pt idx="1655">
                  <c:v>265.10000000000002</c:v>
                </c:pt>
                <c:pt idx="1656">
                  <c:v>265.26</c:v>
                </c:pt>
                <c:pt idx="1657">
                  <c:v>265.41000000000003</c:v>
                </c:pt>
                <c:pt idx="1658">
                  <c:v>265.55</c:v>
                </c:pt>
                <c:pt idx="1659">
                  <c:v>265.7</c:v>
                </c:pt>
                <c:pt idx="1660">
                  <c:v>265.83999999999969</c:v>
                </c:pt>
                <c:pt idx="1661">
                  <c:v>265.97000000000003</c:v>
                </c:pt>
                <c:pt idx="1662">
                  <c:v>266.10000000000002</c:v>
                </c:pt>
                <c:pt idx="1663">
                  <c:v>266.22999999999894</c:v>
                </c:pt>
                <c:pt idx="1664">
                  <c:v>266.36</c:v>
                </c:pt>
                <c:pt idx="1665">
                  <c:v>266.47999999999894</c:v>
                </c:pt>
                <c:pt idx="1666">
                  <c:v>266.61</c:v>
                </c:pt>
                <c:pt idx="1667">
                  <c:v>266.72000000000003</c:v>
                </c:pt>
                <c:pt idx="1668">
                  <c:v>266.83999999999969</c:v>
                </c:pt>
                <c:pt idx="1669">
                  <c:v>266.95</c:v>
                </c:pt>
                <c:pt idx="1670">
                  <c:v>267.06</c:v>
                </c:pt>
                <c:pt idx="1671">
                  <c:v>267.17</c:v>
                </c:pt>
                <c:pt idx="1672">
                  <c:v>267.27999999999969</c:v>
                </c:pt>
                <c:pt idx="1673">
                  <c:v>267.38</c:v>
                </c:pt>
                <c:pt idx="1674">
                  <c:v>267.47999999999894</c:v>
                </c:pt>
                <c:pt idx="1675">
                  <c:v>267.58</c:v>
                </c:pt>
                <c:pt idx="1676">
                  <c:v>267.68</c:v>
                </c:pt>
                <c:pt idx="1677">
                  <c:v>267.77</c:v>
                </c:pt>
                <c:pt idx="1678">
                  <c:v>267.86</c:v>
                </c:pt>
                <c:pt idx="1679">
                  <c:v>267.95</c:v>
                </c:pt>
                <c:pt idx="1680">
                  <c:v>268.04000000000002</c:v>
                </c:pt>
                <c:pt idx="1681">
                  <c:v>268.13</c:v>
                </c:pt>
                <c:pt idx="1682">
                  <c:v>268.20999999999964</c:v>
                </c:pt>
                <c:pt idx="1683">
                  <c:v>268.3</c:v>
                </c:pt>
                <c:pt idx="1684">
                  <c:v>268.38</c:v>
                </c:pt>
                <c:pt idx="1685">
                  <c:v>268.45999999999964</c:v>
                </c:pt>
                <c:pt idx="1686">
                  <c:v>268.54000000000002</c:v>
                </c:pt>
                <c:pt idx="1687">
                  <c:v>268.61</c:v>
                </c:pt>
                <c:pt idx="1688">
                  <c:v>268.69</c:v>
                </c:pt>
                <c:pt idx="1689">
                  <c:v>268.76</c:v>
                </c:pt>
                <c:pt idx="1690">
                  <c:v>268.83</c:v>
                </c:pt>
                <c:pt idx="1691">
                  <c:v>268.89999999999969</c:v>
                </c:pt>
                <c:pt idx="1692">
                  <c:v>268.97000000000003</c:v>
                </c:pt>
                <c:pt idx="1693">
                  <c:v>269.04000000000002</c:v>
                </c:pt>
                <c:pt idx="1694">
                  <c:v>269.11</c:v>
                </c:pt>
                <c:pt idx="1695">
                  <c:v>269.17</c:v>
                </c:pt>
                <c:pt idx="1696">
                  <c:v>269.22999999999894</c:v>
                </c:pt>
                <c:pt idx="1697">
                  <c:v>269.3</c:v>
                </c:pt>
                <c:pt idx="1698">
                  <c:v>269.36</c:v>
                </c:pt>
                <c:pt idx="1699">
                  <c:v>269.41999999999899</c:v>
                </c:pt>
                <c:pt idx="1700">
                  <c:v>269.47999999999894</c:v>
                </c:pt>
                <c:pt idx="1701">
                  <c:v>269.52999999999969</c:v>
                </c:pt>
                <c:pt idx="1702">
                  <c:v>269.58999999999969</c:v>
                </c:pt>
                <c:pt idx="1703">
                  <c:v>269.64999999999998</c:v>
                </c:pt>
                <c:pt idx="1704">
                  <c:v>269.7</c:v>
                </c:pt>
                <c:pt idx="1705">
                  <c:v>269.75</c:v>
                </c:pt>
                <c:pt idx="1706">
                  <c:v>269.81</c:v>
                </c:pt>
                <c:pt idx="1707">
                  <c:v>269.86</c:v>
                </c:pt>
                <c:pt idx="1708">
                  <c:v>269.91000000000003</c:v>
                </c:pt>
                <c:pt idx="1709">
                  <c:v>269.95999999999964</c:v>
                </c:pt>
                <c:pt idx="1710">
                  <c:v>270.01</c:v>
                </c:pt>
                <c:pt idx="1711">
                  <c:v>270.05</c:v>
                </c:pt>
                <c:pt idx="1712">
                  <c:v>270.10000000000002</c:v>
                </c:pt>
                <c:pt idx="1713">
                  <c:v>270.14999999999998</c:v>
                </c:pt>
                <c:pt idx="1714">
                  <c:v>270.19</c:v>
                </c:pt>
                <c:pt idx="1715">
                  <c:v>270.22999999999894</c:v>
                </c:pt>
                <c:pt idx="1716">
                  <c:v>270.27999999999969</c:v>
                </c:pt>
                <c:pt idx="1717">
                  <c:v>270.32</c:v>
                </c:pt>
                <c:pt idx="1718">
                  <c:v>270.36</c:v>
                </c:pt>
                <c:pt idx="1719">
                  <c:v>270.39999999999969</c:v>
                </c:pt>
                <c:pt idx="1720">
                  <c:v>270.44</c:v>
                </c:pt>
                <c:pt idx="1721">
                  <c:v>270.47999999999894</c:v>
                </c:pt>
                <c:pt idx="1722">
                  <c:v>270.52</c:v>
                </c:pt>
                <c:pt idx="1723">
                  <c:v>270.56</c:v>
                </c:pt>
                <c:pt idx="1724">
                  <c:v>270.58999999999969</c:v>
                </c:pt>
                <c:pt idx="1725">
                  <c:v>270.63</c:v>
                </c:pt>
                <c:pt idx="1726">
                  <c:v>270.67</c:v>
                </c:pt>
                <c:pt idx="1727">
                  <c:v>270.7</c:v>
                </c:pt>
                <c:pt idx="1728">
                  <c:v>270.72999999999894</c:v>
                </c:pt>
                <c:pt idx="1729">
                  <c:v>270.77</c:v>
                </c:pt>
                <c:pt idx="1730">
                  <c:v>270.8</c:v>
                </c:pt>
                <c:pt idx="1731">
                  <c:v>270.83</c:v>
                </c:pt>
                <c:pt idx="1732">
                  <c:v>270.87</c:v>
                </c:pt>
                <c:pt idx="1733">
                  <c:v>270.89999999999969</c:v>
                </c:pt>
                <c:pt idx="1734">
                  <c:v>270.92999999999893</c:v>
                </c:pt>
                <c:pt idx="1735">
                  <c:v>270.95999999999964</c:v>
                </c:pt>
                <c:pt idx="1736">
                  <c:v>270.98999999999899</c:v>
                </c:pt>
                <c:pt idx="1737">
                  <c:v>271.02</c:v>
                </c:pt>
                <c:pt idx="1738">
                  <c:v>271.04000000000002</c:v>
                </c:pt>
                <c:pt idx="1739">
                  <c:v>271.07</c:v>
                </c:pt>
                <c:pt idx="1740">
                  <c:v>271.10000000000002</c:v>
                </c:pt>
                <c:pt idx="1741">
                  <c:v>271.13</c:v>
                </c:pt>
                <c:pt idx="1742">
                  <c:v>271.14999999999998</c:v>
                </c:pt>
                <c:pt idx="1743">
                  <c:v>271.18</c:v>
                </c:pt>
                <c:pt idx="1744">
                  <c:v>271.2</c:v>
                </c:pt>
                <c:pt idx="1745">
                  <c:v>271.22999999999894</c:v>
                </c:pt>
                <c:pt idx="1746">
                  <c:v>271.25</c:v>
                </c:pt>
                <c:pt idx="1747">
                  <c:v>271.27999999999969</c:v>
                </c:pt>
                <c:pt idx="1748">
                  <c:v>271.3</c:v>
                </c:pt>
                <c:pt idx="1749">
                  <c:v>271.32</c:v>
                </c:pt>
                <c:pt idx="1750">
                  <c:v>271.35000000000002</c:v>
                </c:pt>
                <c:pt idx="1751">
                  <c:v>271.37</c:v>
                </c:pt>
                <c:pt idx="1752">
                  <c:v>271.39</c:v>
                </c:pt>
                <c:pt idx="1753">
                  <c:v>271.41000000000003</c:v>
                </c:pt>
                <c:pt idx="1754">
                  <c:v>271.42999999999893</c:v>
                </c:pt>
                <c:pt idx="1755">
                  <c:v>271.45</c:v>
                </c:pt>
                <c:pt idx="1756">
                  <c:v>271.47000000000003</c:v>
                </c:pt>
                <c:pt idx="1757">
                  <c:v>271.48999999999899</c:v>
                </c:pt>
                <c:pt idx="1758">
                  <c:v>271.51</c:v>
                </c:pt>
                <c:pt idx="1759">
                  <c:v>271.52999999999969</c:v>
                </c:pt>
                <c:pt idx="1760">
                  <c:v>271.55</c:v>
                </c:pt>
                <c:pt idx="1761">
                  <c:v>271.57</c:v>
                </c:pt>
                <c:pt idx="1762">
                  <c:v>271.58</c:v>
                </c:pt>
                <c:pt idx="1763">
                  <c:v>271.60000000000002</c:v>
                </c:pt>
                <c:pt idx="1764">
                  <c:v>271.62</c:v>
                </c:pt>
                <c:pt idx="1765">
                  <c:v>271.64000000000038</c:v>
                </c:pt>
                <c:pt idx="1766">
                  <c:v>271.64999999999998</c:v>
                </c:pt>
                <c:pt idx="1767">
                  <c:v>271.67</c:v>
                </c:pt>
                <c:pt idx="1768">
                  <c:v>271.68</c:v>
                </c:pt>
                <c:pt idx="1769">
                  <c:v>271.7</c:v>
                </c:pt>
                <c:pt idx="1770">
                  <c:v>271.72000000000003</c:v>
                </c:pt>
                <c:pt idx="1771">
                  <c:v>271.72999999999894</c:v>
                </c:pt>
                <c:pt idx="1772">
                  <c:v>271.75</c:v>
                </c:pt>
                <c:pt idx="1773">
                  <c:v>271.76</c:v>
                </c:pt>
                <c:pt idx="1774">
                  <c:v>271.77</c:v>
                </c:pt>
                <c:pt idx="1775">
                  <c:v>271.78999999999894</c:v>
                </c:pt>
                <c:pt idx="1776">
                  <c:v>271.8</c:v>
                </c:pt>
                <c:pt idx="1777">
                  <c:v>271.81</c:v>
                </c:pt>
                <c:pt idx="1778">
                  <c:v>271.83</c:v>
                </c:pt>
                <c:pt idx="1779">
                  <c:v>271.83999999999969</c:v>
                </c:pt>
                <c:pt idx="1780">
                  <c:v>271.85000000000002</c:v>
                </c:pt>
                <c:pt idx="1781">
                  <c:v>271.86</c:v>
                </c:pt>
                <c:pt idx="1782">
                  <c:v>271.88</c:v>
                </c:pt>
                <c:pt idx="1783">
                  <c:v>271.89</c:v>
                </c:pt>
                <c:pt idx="1784">
                  <c:v>271.89999999999969</c:v>
                </c:pt>
                <c:pt idx="1785">
                  <c:v>271.91000000000003</c:v>
                </c:pt>
                <c:pt idx="1786">
                  <c:v>271.91999999999899</c:v>
                </c:pt>
                <c:pt idx="1787">
                  <c:v>271.92999999999893</c:v>
                </c:pt>
                <c:pt idx="1788">
                  <c:v>271.94</c:v>
                </c:pt>
                <c:pt idx="1789">
                  <c:v>271.95</c:v>
                </c:pt>
                <c:pt idx="1790">
                  <c:v>271.95999999999964</c:v>
                </c:pt>
                <c:pt idx="1791">
                  <c:v>271.97000000000003</c:v>
                </c:pt>
                <c:pt idx="1792">
                  <c:v>271.97999999999894</c:v>
                </c:pt>
                <c:pt idx="1793">
                  <c:v>271.98999999999899</c:v>
                </c:pt>
                <c:pt idx="1794">
                  <c:v>272</c:v>
                </c:pt>
                <c:pt idx="1795">
                  <c:v>272.01</c:v>
                </c:pt>
                <c:pt idx="1796">
                  <c:v>272.02</c:v>
                </c:pt>
                <c:pt idx="1797">
                  <c:v>272.02999999999969</c:v>
                </c:pt>
                <c:pt idx="1798">
                  <c:v>272.04000000000002</c:v>
                </c:pt>
                <c:pt idx="1799">
                  <c:v>272.04000000000002</c:v>
                </c:pt>
                <c:pt idx="1800">
                  <c:v>272.05</c:v>
                </c:pt>
                <c:pt idx="1801">
                  <c:v>272.06</c:v>
                </c:pt>
                <c:pt idx="1802">
                  <c:v>272.07</c:v>
                </c:pt>
                <c:pt idx="1803">
                  <c:v>272.07</c:v>
                </c:pt>
                <c:pt idx="1804">
                  <c:v>272.08</c:v>
                </c:pt>
                <c:pt idx="1805">
                  <c:v>272.08999999999969</c:v>
                </c:pt>
                <c:pt idx="1806">
                  <c:v>272.10000000000002</c:v>
                </c:pt>
                <c:pt idx="1807">
                  <c:v>272.10000000000002</c:v>
                </c:pt>
                <c:pt idx="1808">
                  <c:v>272.11</c:v>
                </c:pt>
                <c:pt idx="1809">
                  <c:v>272.12</c:v>
                </c:pt>
                <c:pt idx="1810">
                  <c:v>272.12</c:v>
                </c:pt>
                <c:pt idx="1811">
                  <c:v>272.13</c:v>
                </c:pt>
                <c:pt idx="1812">
                  <c:v>272.13</c:v>
                </c:pt>
                <c:pt idx="1813">
                  <c:v>272.14000000000038</c:v>
                </c:pt>
                <c:pt idx="1814">
                  <c:v>272.14999999999998</c:v>
                </c:pt>
                <c:pt idx="1815">
                  <c:v>272.14999999999998</c:v>
                </c:pt>
                <c:pt idx="1816">
                  <c:v>272.16000000000008</c:v>
                </c:pt>
                <c:pt idx="1817">
                  <c:v>272.16000000000008</c:v>
                </c:pt>
                <c:pt idx="1818">
                  <c:v>272.17</c:v>
                </c:pt>
                <c:pt idx="1819">
                  <c:v>272.17</c:v>
                </c:pt>
                <c:pt idx="1820">
                  <c:v>272.18</c:v>
                </c:pt>
                <c:pt idx="1821">
                  <c:v>272.18</c:v>
                </c:pt>
                <c:pt idx="1822">
                  <c:v>272.18</c:v>
                </c:pt>
                <c:pt idx="1823">
                  <c:v>272.19</c:v>
                </c:pt>
                <c:pt idx="1824">
                  <c:v>272.19</c:v>
                </c:pt>
                <c:pt idx="1825">
                  <c:v>272.2</c:v>
                </c:pt>
                <c:pt idx="1826">
                  <c:v>272.2</c:v>
                </c:pt>
                <c:pt idx="1827">
                  <c:v>272.2</c:v>
                </c:pt>
                <c:pt idx="1828">
                  <c:v>272.20999999999964</c:v>
                </c:pt>
                <c:pt idx="1829">
                  <c:v>272.20999999999964</c:v>
                </c:pt>
                <c:pt idx="1830">
                  <c:v>272.22000000000003</c:v>
                </c:pt>
                <c:pt idx="1831">
                  <c:v>272.22000000000003</c:v>
                </c:pt>
                <c:pt idx="1832">
                  <c:v>272.22000000000003</c:v>
                </c:pt>
                <c:pt idx="1833">
                  <c:v>272.22000000000003</c:v>
                </c:pt>
                <c:pt idx="1834">
                  <c:v>272.22999999999894</c:v>
                </c:pt>
                <c:pt idx="1835">
                  <c:v>272.22999999999894</c:v>
                </c:pt>
                <c:pt idx="1836">
                  <c:v>272.22999999999894</c:v>
                </c:pt>
                <c:pt idx="1837">
                  <c:v>272.24</c:v>
                </c:pt>
                <c:pt idx="1838">
                  <c:v>272.24</c:v>
                </c:pt>
                <c:pt idx="1839">
                  <c:v>272.24</c:v>
                </c:pt>
                <c:pt idx="1840">
                  <c:v>272.24</c:v>
                </c:pt>
                <c:pt idx="1841">
                  <c:v>272.24</c:v>
                </c:pt>
                <c:pt idx="1842">
                  <c:v>272.25</c:v>
                </c:pt>
                <c:pt idx="1843">
                  <c:v>272.25</c:v>
                </c:pt>
                <c:pt idx="1844">
                  <c:v>272.25</c:v>
                </c:pt>
                <c:pt idx="1845">
                  <c:v>272.25</c:v>
                </c:pt>
                <c:pt idx="1846">
                  <c:v>272.25</c:v>
                </c:pt>
                <c:pt idx="1847">
                  <c:v>272.26</c:v>
                </c:pt>
                <c:pt idx="1848">
                  <c:v>272.26</c:v>
                </c:pt>
                <c:pt idx="1849">
                  <c:v>272.26</c:v>
                </c:pt>
                <c:pt idx="1850">
                  <c:v>272.26</c:v>
                </c:pt>
                <c:pt idx="1851">
                  <c:v>272.26</c:v>
                </c:pt>
                <c:pt idx="1852">
                  <c:v>272.26</c:v>
                </c:pt>
                <c:pt idx="1853">
                  <c:v>272.26</c:v>
                </c:pt>
                <c:pt idx="1854">
                  <c:v>272.26</c:v>
                </c:pt>
                <c:pt idx="1855">
                  <c:v>272.27</c:v>
                </c:pt>
                <c:pt idx="1856">
                  <c:v>272.27</c:v>
                </c:pt>
                <c:pt idx="1857">
                  <c:v>272.27</c:v>
                </c:pt>
                <c:pt idx="1858">
                  <c:v>272.27</c:v>
                </c:pt>
                <c:pt idx="1859">
                  <c:v>272.27</c:v>
                </c:pt>
                <c:pt idx="1860">
                  <c:v>272.27</c:v>
                </c:pt>
                <c:pt idx="1861">
                  <c:v>272.27</c:v>
                </c:pt>
                <c:pt idx="1862">
                  <c:v>272.27</c:v>
                </c:pt>
                <c:pt idx="1863">
                  <c:v>272.27</c:v>
                </c:pt>
                <c:pt idx="1864">
                  <c:v>272.27</c:v>
                </c:pt>
                <c:pt idx="1865">
                  <c:v>272.27</c:v>
                </c:pt>
                <c:pt idx="1866">
                  <c:v>272.27</c:v>
                </c:pt>
                <c:pt idx="1867">
                  <c:v>272.27</c:v>
                </c:pt>
                <c:pt idx="1868">
                  <c:v>272.27</c:v>
                </c:pt>
                <c:pt idx="1869">
                  <c:v>272.27</c:v>
                </c:pt>
                <c:pt idx="1870">
                  <c:v>272.27</c:v>
                </c:pt>
                <c:pt idx="1871">
                  <c:v>272.27</c:v>
                </c:pt>
                <c:pt idx="1872">
                  <c:v>272.27</c:v>
                </c:pt>
                <c:pt idx="1873">
                  <c:v>272.27</c:v>
                </c:pt>
                <c:pt idx="1874">
                  <c:v>272.27</c:v>
                </c:pt>
                <c:pt idx="1875">
                  <c:v>272.27</c:v>
                </c:pt>
                <c:pt idx="1876">
                  <c:v>272.26</c:v>
                </c:pt>
                <c:pt idx="1877">
                  <c:v>272.26</c:v>
                </c:pt>
                <c:pt idx="1878">
                  <c:v>272.26</c:v>
                </c:pt>
                <c:pt idx="1879">
                  <c:v>272.26</c:v>
                </c:pt>
                <c:pt idx="1880">
                  <c:v>272.26</c:v>
                </c:pt>
                <c:pt idx="1881">
                  <c:v>272.26</c:v>
                </c:pt>
                <c:pt idx="1882">
                  <c:v>272.26</c:v>
                </c:pt>
                <c:pt idx="1883">
                  <c:v>272.26</c:v>
                </c:pt>
                <c:pt idx="1884">
                  <c:v>272.26</c:v>
                </c:pt>
                <c:pt idx="1885">
                  <c:v>272.26</c:v>
                </c:pt>
                <c:pt idx="1886">
                  <c:v>272.25</c:v>
                </c:pt>
                <c:pt idx="1887">
                  <c:v>272.25</c:v>
                </c:pt>
                <c:pt idx="1888">
                  <c:v>272.25</c:v>
                </c:pt>
                <c:pt idx="1889">
                  <c:v>272.25</c:v>
                </c:pt>
                <c:pt idx="1890">
                  <c:v>272.25</c:v>
                </c:pt>
                <c:pt idx="1891">
                  <c:v>272.25</c:v>
                </c:pt>
                <c:pt idx="1892">
                  <c:v>272.24</c:v>
                </c:pt>
                <c:pt idx="1893">
                  <c:v>272.24</c:v>
                </c:pt>
                <c:pt idx="1894">
                  <c:v>272.24</c:v>
                </c:pt>
                <c:pt idx="1895">
                  <c:v>272.24</c:v>
                </c:pt>
                <c:pt idx="1896">
                  <c:v>272.24</c:v>
                </c:pt>
                <c:pt idx="1897">
                  <c:v>272.24</c:v>
                </c:pt>
                <c:pt idx="1898">
                  <c:v>272.22999999999894</c:v>
                </c:pt>
                <c:pt idx="1899">
                  <c:v>272.22999999999894</c:v>
                </c:pt>
                <c:pt idx="1900">
                  <c:v>272.22999999999894</c:v>
                </c:pt>
                <c:pt idx="1901">
                  <c:v>272.22999999999894</c:v>
                </c:pt>
                <c:pt idx="1902">
                  <c:v>272.22999999999894</c:v>
                </c:pt>
                <c:pt idx="1903">
                  <c:v>272.22000000000003</c:v>
                </c:pt>
                <c:pt idx="1904">
                  <c:v>272.22000000000003</c:v>
                </c:pt>
                <c:pt idx="1905">
                  <c:v>272.22000000000003</c:v>
                </c:pt>
                <c:pt idx="1906">
                  <c:v>272.22000000000003</c:v>
                </c:pt>
                <c:pt idx="1907">
                  <c:v>272.20999999999964</c:v>
                </c:pt>
                <c:pt idx="1908">
                  <c:v>272.20999999999964</c:v>
                </c:pt>
                <c:pt idx="1909">
                  <c:v>272.20999999999964</c:v>
                </c:pt>
                <c:pt idx="1910">
                  <c:v>272.20999999999964</c:v>
                </c:pt>
                <c:pt idx="1911">
                  <c:v>272.2</c:v>
                </c:pt>
                <c:pt idx="1912">
                  <c:v>272.2</c:v>
                </c:pt>
                <c:pt idx="1913">
                  <c:v>272.2</c:v>
                </c:pt>
                <c:pt idx="1914">
                  <c:v>272.2</c:v>
                </c:pt>
                <c:pt idx="1915">
                  <c:v>272.19</c:v>
                </c:pt>
                <c:pt idx="1916">
                  <c:v>272.19</c:v>
                </c:pt>
                <c:pt idx="1917">
                  <c:v>272.19</c:v>
                </c:pt>
                <c:pt idx="1918">
                  <c:v>272.18</c:v>
                </c:pt>
                <c:pt idx="1919">
                  <c:v>272.18</c:v>
                </c:pt>
                <c:pt idx="1920">
                  <c:v>272.18</c:v>
                </c:pt>
                <c:pt idx="1921">
                  <c:v>272.18</c:v>
                </c:pt>
                <c:pt idx="1922">
                  <c:v>272.17</c:v>
                </c:pt>
                <c:pt idx="1923">
                  <c:v>272.17</c:v>
                </c:pt>
                <c:pt idx="1924">
                  <c:v>272.17</c:v>
                </c:pt>
                <c:pt idx="1925">
                  <c:v>272.16000000000008</c:v>
                </c:pt>
                <c:pt idx="1926">
                  <c:v>272.16000000000008</c:v>
                </c:pt>
                <c:pt idx="1927">
                  <c:v>272.16000000000008</c:v>
                </c:pt>
                <c:pt idx="1928">
                  <c:v>272.14999999999998</c:v>
                </c:pt>
                <c:pt idx="1929">
                  <c:v>272.14999999999998</c:v>
                </c:pt>
                <c:pt idx="1930">
                  <c:v>272.14999999999998</c:v>
                </c:pt>
                <c:pt idx="1931">
                  <c:v>272.14000000000038</c:v>
                </c:pt>
                <c:pt idx="1932">
                  <c:v>272.14000000000038</c:v>
                </c:pt>
                <c:pt idx="1933">
                  <c:v>272.14000000000038</c:v>
                </c:pt>
                <c:pt idx="1934">
                  <c:v>272.13</c:v>
                </c:pt>
                <c:pt idx="1935">
                  <c:v>272.13</c:v>
                </c:pt>
                <c:pt idx="1936">
                  <c:v>272.13</c:v>
                </c:pt>
                <c:pt idx="1937">
                  <c:v>272.12</c:v>
                </c:pt>
                <c:pt idx="1938">
                  <c:v>272.12</c:v>
                </c:pt>
                <c:pt idx="1939">
                  <c:v>272.12</c:v>
                </c:pt>
                <c:pt idx="1940">
                  <c:v>272.11</c:v>
                </c:pt>
                <c:pt idx="1941">
                  <c:v>272.11</c:v>
                </c:pt>
                <c:pt idx="1942">
                  <c:v>272.11</c:v>
                </c:pt>
                <c:pt idx="1943">
                  <c:v>272.10000000000002</c:v>
                </c:pt>
                <c:pt idx="1944">
                  <c:v>272.10000000000002</c:v>
                </c:pt>
                <c:pt idx="1945">
                  <c:v>272.08999999999969</c:v>
                </c:pt>
                <c:pt idx="1946">
                  <c:v>272.08999999999969</c:v>
                </c:pt>
                <c:pt idx="1947">
                  <c:v>272.08999999999969</c:v>
                </c:pt>
                <c:pt idx="1948">
                  <c:v>272.08</c:v>
                </c:pt>
                <c:pt idx="1949">
                  <c:v>272.08</c:v>
                </c:pt>
                <c:pt idx="1950">
                  <c:v>272.08</c:v>
                </c:pt>
                <c:pt idx="1951">
                  <c:v>272.07</c:v>
                </c:pt>
                <c:pt idx="1952">
                  <c:v>272.07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7613-4284-9A85-B2D6E1FE6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646592"/>
        <c:axId val="65648512"/>
      </c:scatterChart>
      <c:valAx>
        <c:axId val="65646592"/>
        <c:scaling>
          <c:orientation val="minMax"/>
          <c:max val="220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000000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100" b="0" i="1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v</a:t>
                </a:r>
                <a:r>
                  <a:rPr lang="en-US" sz="1100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, </a:t>
                </a:r>
                <a:r>
                  <a:rPr lang="ru-RU" sz="1100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ГГц</a:t>
                </a:r>
              </a:p>
            </c:rich>
          </c:tx>
          <c:layout>
            <c:manualLayout>
              <c:xMode val="edge"/>
              <c:yMode val="edge"/>
              <c:x val="0.92566619915848525"/>
              <c:y val="0.89927457665922605"/>
            </c:manualLayout>
          </c:layout>
          <c:overlay val="0"/>
          <c:spPr>
            <a:solidFill>
              <a:schemeClr val="bg1"/>
            </a:solidFill>
            <a:ln w="25400">
              <a:noFill/>
            </a:ln>
          </c:spPr>
        </c:title>
        <c:numFmt formatCode="0" sourceLinked="0"/>
        <c:majorTickMark val="in"/>
        <c:minorTickMark val="in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25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5648512"/>
        <c:crossesAt val="100"/>
        <c:crossBetween val="midCat"/>
        <c:majorUnit val="20"/>
        <c:minorUnit val="10"/>
      </c:valAx>
      <c:valAx>
        <c:axId val="65648512"/>
        <c:scaling>
          <c:orientation val="minMax"/>
          <c:max val="3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000000"/>
              </a:solidFill>
              <a:prstDash val="solid"/>
            </a:ln>
          </c:spPr>
        </c:minorGridlines>
        <c:title>
          <c:tx>
            <c:rich>
              <a:bodyPr rot="0" vert="horz"/>
              <a:lstStyle/>
              <a:p>
                <a:pPr algn="ctr"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100" b="0" i="1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T</a:t>
                </a:r>
                <a:r>
                  <a:rPr lang="en-US" sz="1100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, K</a:t>
                </a:r>
              </a:p>
            </c:rich>
          </c:tx>
          <c:layout>
            <c:manualLayout>
              <c:xMode val="edge"/>
              <c:yMode val="edge"/>
              <c:x val="0.11045058222211387"/>
              <c:y val="1.7396794472855834E-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25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5646592"/>
        <c:crosses val="autoZero"/>
        <c:crossBetween val="midCat"/>
        <c:majorUnit val="20"/>
        <c:minorUnit val="5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5.png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6" Type="http://schemas.openxmlformats.org/officeDocument/2006/relationships/image" Target="../media/image4.png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3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59.png"/><Relationship Id="rId4" Type="http://schemas.openxmlformats.org/officeDocument/2006/relationships/image" Target="../media/image60.png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0.03194</cdr:x>
      <cdr:y>0.53068</cdr:y>
    </cdr:from>
    <cdr:to>
      <cdr:x>0.15041</cdr:x>
      <cdr:y>0.76506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0985" y="229259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0.73855</cdr:x>
      <cdr:y>0.54278</cdr:y>
    </cdr:from>
    <cdr:to>
      <cdr:x>0.78199</cdr:x>
      <cdr:y>0.59694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72409" y="2422584"/>
          <a:ext cx="216018" cy="24171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100">
              <a:latin typeface="Times New Roman" pitchFamily="18" charset="0"/>
              <a:cs typeface="Times New Roman" pitchFamily="18" charset="0"/>
            </a:rPr>
            <a:t>3</a:t>
          </a:r>
          <a:endParaRPr lang="ru-RU" sz="110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0.59094</cdr:x>
      <cdr:y>0.48969</cdr:y>
    </cdr:from>
    <cdr:to>
      <cdr:x>0.63718</cdr:x>
      <cdr:y>0.54853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38434" y="2185628"/>
          <a:ext cx="229918" cy="26264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100">
              <a:latin typeface="Times New Roman" pitchFamily="18" charset="0"/>
              <a:cs typeface="Times New Roman" pitchFamily="18" charset="0"/>
            </a:rPr>
            <a:t>2</a:t>
          </a:r>
          <a:endParaRPr lang="ru-RU" sz="110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0.67527</cdr:x>
      <cdr:y>0.83362</cdr:y>
    </cdr:from>
    <cdr:to>
      <cdr:x>0.70215</cdr:x>
      <cdr:y>0.86662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895309" y="4800194"/>
          <a:ext cx="155015" cy="1900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100" dirty="0">
              <a:latin typeface="Times New Roman" pitchFamily="18" charset="0"/>
              <a:cs typeface="Times New Roman" pitchFamily="18" charset="0"/>
            </a:rPr>
            <a:t>1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0.43674</cdr:x>
      <cdr:y>0.50511</cdr:y>
    </cdr:from>
    <cdr:to>
      <cdr:x>0.45881</cdr:x>
      <cdr:y>0.53767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519303" y="2908529"/>
          <a:ext cx="127349" cy="18749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>
              <a:latin typeface="Times New Roman" pitchFamily="18" charset="0"/>
              <a:cs typeface="Times New Roman" pitchFamily="18" charset="0"/>
            </a:rPr>
            <a:t>4</a:t>
          </a:r>
          <a:endParaRPr lang="ru-RU" sz="110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0.43694</cdr:x>
      <cdr:y>0.45171</cdr:y>
    </cdr:from>
    <cdr:to>
      <cdr:x>0.45901</cdr:x>
      <cdr:y>0.48427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20461" y="2601059"/>
          <a:ext cx="127349" cy="18749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100">
              <a:latin typeface="Times New Roman" pitchFamily="18" charset="0"/>
              <a:cs typeface="Times New Roman" pitchFamily="18" charset="0"/>
            </a:rPr>
            <a:t>5</a:t>
          </a:r>
          <a:endParaRPr lang="ru-RU" sz="110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0.47082</cdr:x>
      <cdr:y>0.50141</cdr:y>
    </cdr:from>
    <cdr:to>
      <cdr:x>0.49801</cdr:x>
      <cdr:y>0.53849</cdr:y>
    </cdr:to>
    <cdr:sp macro="" textlink="">
      <cdr:nvSpPr>
        <cdr:cNvPr id="204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10394" y="1810336"/>
          <a:ext cx="121854" cy="133880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025" b="0" i="0" u="none" strike="noStrike" baseline="0">
              <a:solidFill>
                <a:srgbClr val="000000"/>
              </a:solidFill>
              <a:latin typeface="Times New Roman"/>
              <a:cs typeface="Times New Roman"/>
            </a:rPr>
            <a:t>1</a:t>
          </a:r>
        </a:p>
      </cdr:txBody>
    </cdr:sp>
  </cdr:relSizeAnchor>
  <cdr:relSizeAnchor xmlns:cdr="http://schemas.openxmlformats.org/drawingml/2006/chartDrawing">
    <cdr:from>
      <cdr:x>0.44981</cdr:x>
      <cdr:y>0.07978</cdr:y>
    </cdr:from>
    <cdr:to>
      <cdr:x>0.49062</cdr:x>
      <cdr:y>0.13245</cdr:y>
    </cdr:to>
    <cdr:sp macro="" textlink="">
      <cdr:nvSpPr>
        <cdr:cNvPr id="205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16224" y="288032"/>
          <a:ext cx="182921" cy="190178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0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0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4`</a:t>
          </a:r>
        </a:p>
      </cdr:txBody>
    </cdr:sp>
  </cdr:relSizeAnchor>
  <cdr:relSizeAnchor xmlns:cdr="http://schemas.openxmlformats.org/drawingml/2006/chartDrawing">
    <cdr:from>
      <cdr:x>0.22426</cdr:x>
      <cdr:y>0.81233</cdr:y>
    </cdr:from>
    <cdr:to>
      <cdr:x>0.24374</cdr:x>
      <cdr:y>0.83694</cdr:y>
    </cdr:to>
    <cdr:sp macro="" textlink="">
      <cdr:nvSpPr>
        <cdr:cNvPr id="2052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23034" y="4967435"/>
          <a:ext cx="132250" cy="1504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0.44981</cdr:x>
      <cdr:y>0.27922</cdr:y>
    </cdr:from>
    <cdr:to>
      <cdr:x>0.48948</cdr:x>
      <cdr:y>0.34196</cdr:y>
    </cdr:to>
    <cdr:sp macro="" textlink="">
      <cdr:nvSpPr>
        <cdr:cNvPr id="205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16224" y="1008112"/>
          <a:ext cx="177811" cy="226532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025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2</a:t>
          </a:r>
        </a:p>
      </cdr:txBody>
    </cdr:sp>
  </cdr:relSizeAnchor>
  <cdr:relSizeAnchor xmlns:cdr="http://schemas.openxmlformats.org/drawingml/2006/chartDrawing">
    <cdr:from>
      <cdr:x>0.4719</cdr:x>
      <cdr:y>0.19297</cdr:y>
    </cdr:from>
    <cdr:to>
      <cdr:x>0.49801</cdr:x>
      <cdr:y>0.23933</cdr:y>
    </cdr:to>
    <cdr:sp macro="" textlink="">
      <cdr:nvSpPr>
        <cdr:cNvPr id="2056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15235" y="696716"/>
          <a:ext cx="117013" cy="167380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0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000" b="0" i="0" u="none" strike="noStrike" baseline="0">
              <a:solidFill>
                <a:srgbClr val="000000"/>
              </a:solidFill>
              <a:latin typeface="Times New Roman"/>
              <a:cs typeface="Times New Roman"/>
            </a:rPr>
            <a:t>32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0.42734</cdr:x>
      <cdr:y>0.52322</cdr:y>
    </cdr:from>
    <cdr:to>
      <cdr:x>0.45508</cdr:x>
      <cdr:y>0.58</cdr:y>
    </cdr:to>
    <cdr:sp macro="" textlink="">
      <cdr:nvSpPr>
        <cdr:cNvPr id="204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60953" y="1883801"/>
          <a:ext cx="127279" cy="204430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025" b="0" i="0" u="none" strike="noStrike" baseline="0">
              <a:solidFill>
                <a:srgbClr val="000000"/>
              </a:solidFill>
              <a:latin typeface="Times New Roman"/>
              <a:cs typeface="Times New Roman"/>
            </a:rPr>
            <a:t>1</a:t>
          </a:r>
        </a:p>
      </cdr:txBody>
    </cdr:sp>
  </cdr:relSizeAnchor>
  <cdr:relSizeAnchor xmlns:cdr="http://schemas.openxmlformats.org/drawingml/2006/chartDrawing">
    <cdr:from>
      <cdr:x>0.42369</cdr:x>
      <cdr:y>0.32</cdr:y>
    </cdr:from>
    <cdr:to>
      <cdr:x>0.45135</cdr:x>
      <cdr:y>0.38167</cdr:y>
    </cdr:to>
    <cdr:sp macro="" textlink="">
      <cdr:nvSpPr>
        <cdr:cNvPr id="205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44216" y="1152128"/>
          <a:ext cx="126913" cy="222038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0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0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2</a:t>
          </a:r>
        </a:p>
      </cdr:txBody>
    </cdr:sp>
  </cdr:relSizeAnchor>
  <cdr:relSizeAnchor xmlns:cdr="http://schemas.openxmlformats.org/drawingml/2006/chartDrawing">
    <cdr:from>
      <cdr:x>0.43263</cdr:x>
      <cdr:y>0.15247</cdr:y>
    </cdr:from>
    <cdr:to>
      <cdr:x>0.45508</cdr:x>
      <cdr:y>0.2</cdr:y>
    </cdr:to>
    <cdr:sp macro="" textlink="">
      <cdr:nvSpPr>
        <cdr:cNvPr id="2056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85228" y="548953"/>
          <a:ext cx="103004" cy="171126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0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000" b="0" i="0" u="none" strike="noStrike" baseline="0">
              <a:solidFill>
                <a:srgbClr val="000000"/>
              </a:solidFill>
              <a:latin typeface="Times New Roman"/>
              <a:cs typeface="Times New Roman"/>
            </a:rPr>
            <a:t>32</a:t>
          </a:r>
        </a:p>
      </cdr:txBody>
    </cdr:sp>
  </cdr:relSizeAnchor>
  <cdr:relSizeAnchor xmlns:cdr="http://schemas.openxmlformats.org/drawingml/2006/chartDrawing">
    <cdr:from>
      <cdr:x>0.42369</cdr:x>
      <cdr:y>0.06</cdr:y>
    </cdr:from>
    <cdr:to>
      <cdr:x>0.45592</cdr:x>
      <cdr:y>0.11258</cdr:y>
    </cdr:to>
    <cdr:sp macro="" textlink="">
      <cdr:nvSpPr>
        <cdr:cNvPr id="2058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44216" y="216023"/>
          <a:ext cx="147884" cy="189311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0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0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4</a:t>
          </a:r>
          <a:endParaRPr lang="ru-RU" sz="1000" b="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62DFC-B7BD-477B-A0BB-E8773B3A4E37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ACC09-D2D0-4C97-BDF8-3F9DE6102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015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F2C21-BD0A-4F5E-AEEB-30B16238CB70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5772-4BDB-46CA-B5B7-428FE90BB2BB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5D41-73DF-45E6-B627-666B513FB469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A2720-1940-4CD5-8AFF-44BEFF3D3033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103FB-4D07-4041-A20F-F480243C1B5C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3935-2886-492A-881A-1C9015D169A4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420B-FA25-4F89-A1D2-4541899C346D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E96-DA14-4713-B710-D59849CDB724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35CC6-707B-472E-B091-2EA3F0DA32C0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11AE-4841-401C-8450-A67C45916582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A271-C429-4886-9ABE-15FFA8EACE2C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7EF9C-D9A6-4944-BA47-0307C1196E9B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8312-8404-49FC-85BF-C8FD9912A272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1C43-DEFB-4AAE-A118-4F62E4B4B741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D0DA-39F3-476E-8AF0-DBA94980B3DD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21F7-D607-4D47-B780-6410818B3AC3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6B8BD-C209-4048-A4C7-3E1C893E35AD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CBD9A-5196-4920-A537-E66D09E5E131}" type="datetime1">
              <a:rPr lang="ru-RU" smtClean="0"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EF8E-8022-4D87-A2B1-6EA1448C5D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54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DCCF427-650F-405E-86F2-8F416EE47223}" type="datetime1">
              <a:rPr lang="en-US" smtClean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oleObject" Target="../embeddings/oleObject1.bin"/><Relationship Id="rId7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jp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6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13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8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2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oleObject" Target="../embeddings/oleObject25.bin"/><Relationship Id="rId18" Type="http://schemas.openxmlformats.org/officeDocument/2006/relationships/image" Target="../media/image5.pn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29.jpeg"/><Relationship Id="rId12" Type="http://schemas.openxmlformats.org/officeDocument/2006/relationships/image" Target="../media/image27.emf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png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5.e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26.emf"/><Relationship Id="rId4" Type="http://schemas.openxmlformats.org/officeDocument/2006/relationships/image" Target="../media/image24.e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2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2.e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4.png"/><Relationship Id="rId4" Type="http://schemas.openxmlformats.org/officeDocument/2006/relationships/image" Target="../media/image31.emf"/><Relationship Id="rId9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oleObject" Target="../embeddings/oleObject16.bin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.png"/><Relationship Id="rId11" Type="http://schemas.openxmlformats.org/officeDocument/2006/relationships/image" Target="../media/image35.wmf"/><Relationship Id="rId5" Type="http://schemas.openxmlformats.org/officeDocument/2006/relationships/oleObject" Target="../embeddings/oleObject17.bin"/><Relationship Id="rId10" Type="http://schemas.openxmlformats.org/officeDocument/2006/relationships/oleObject" Target="../embeddings/oleObject30.bin"/><Relationship Id="rId4" Type="http://schemas.openxmlformats.org/officeDocument/2006/relationships/image" Target="../media/image4.png"/><Relationship Id="rId9" Type="http://schemas.openxmlformats.org/officeDocument/2006/relationships/image" Target="../media/image3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38.e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32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Relationship Id="rId9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3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9.png"/><Relationship Id="rId4" Type="http://schemas.openxmlformats.org/officeDocument/2006/relationships/image" Target="../media/image4.png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sa.int/ESA_Multimedia/Images/2006/05/Hurricane_Katrina_28-29_August_2005_MHS_from_NOAA-18" TargetMode="External"/><Relationship Id="rId3" Type="http://schemas.openxmlformats.org/officeDocument/2006/relationships/oleObject" Target="../embeddings/oleObject1.bin"/><Relationship Id="rId7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Relationship Id="rId9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oleObject" Target="../embeddings/oleObject1.bin"/><Relationship Id="rId7" Type="http://schemas.openxmlformats.org/officeDocument/2006/relationships/hyperlink" Target="http://www.esa.int/ESA_Multimedia/Images/2002/03/Total_precipitable_water_field_derived_from_NOAA-15_s_AMSU-A_on_March_3_2000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8.png"/><Relationship Id="rId4" Type="http://schemas.openxmlformats.org/officeDocument/2006/relationships/image" Target="../media/image4.png"/><Relationship Id="rId9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.png"/><Relationship Id="rId11" Type="http://schemas.openxmlformats.org/officeDocument/2006/relationships/image" Target="../media/image60.png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35.bin"/><Relationship Id="rId4" Type="http://schemas.openxmlformats.org/officeDocument/2006/relationships/image" Target="../media/image59.png"/><Relationship Id="rId9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Relationship Id="rId9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6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10" Type="http://schemas.openxmlformats.org/officeDocument/2006/relationships/image" Target="../media/image5.png"/><Relationship Id="rId4" Type="http://schemas.openxmlformats.org/officeDocument/2006/relationships/image" Target="../media/image67.png"/><Relationship Id="rId9" Type="http://schemas.openxmlformats.org/officeDocument/2006/relationships/oleObject" Target="../embeddings/oleObject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0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7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4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Relationship Id="rId9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7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28EA06-98AA-4E21-8206-09664C9D21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1" y="815010"/>
            <a:ext cx="9559991" cy="242514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Роль воды в дистанционном зондировании Земли в микроволновом диапазоне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B60401A-080F-467B-9331-26691908A4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Кузьмин Алексей Владимирович</a:t>
            </a:r>
            <a:br>
              <a:rPr lang="ru-RU" dirty="0"/>
            </a:br>
            <a:r>
              <a:rPr lang="ru-RU" dirty="0"/>
              <a:t>Институт космических исследований РАН</a:t>
            </a:r>
            <a:br>
              <a:rPr lang="ru-RU" dirty="0"/>
            </a:br>
            <a:r>
              <a:rPr lang="ru-RU" dirty="0"/>
              <a:t>лаборатория микроволновой радиометрии</a:t>
            </a:r>
          </a:p>
        </p:txBody>
      </p:sp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46378660-E29D-4858-AD1F-27D2A00193B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9817330"/>
              </p:ext>
            </p:extLst>
          </p:nvPr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2B3D8CE-FC87-4A42-A4AE-C1158E1042BD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35459273"/>
              </p:ext>
            </p:extLst>
          </p:nvPr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4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6216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316" y="273132"/>
            <a:ext cx="5818910" cy="90252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Исторический аспект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D7C43F-B5E6-46BC-B0C9-347E665192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8146" y="1068780"/>
            <a:ext cx="7517080" cy="5320145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chemeClr val="accent5"/>
                </a:solidFill>
              </a:rPr>
              <a:t>MARINER-2</a:t>
            </a:r>
            <a:r>
              <a:rPr lang="ru-RU" dirty="0">
                <a:solidFill>
                  <a:schemeClr val="accent5"/>
                </a:solidFill>
              </a:rPr>
              <a:t> (США, 1962 г.) для исследования структуры и физико-химического состава облачных слоев Венеры -  поиск водяного пара при помощи двухчастотной методики</a:t>
            </a:r>
          </a:p>
          <a:p>
            <a:r>
              <a:rPr lang="ru-RU" b="1" dirty="0">
                <a:solidFill>
                  <a:schemeClr val="accent5"/>
                </a:solidFill>
              </a:rPr>
              <a:t>Космос-243</a:t>
            </a:r>
            <a:r>
              <a:rPr lang="ru-RU" dirty="0">
                <a:solidFill>
                  <a:schemeClr val="accent5"/>
                </a:solidFill>
              </a:rPr>
              <a:t> (СССР, 1968 г.) продемонстрирована принципиальная возможность получения физической и геофизической информации при помощи радиотепловых систем из космоса, получены научные результаты по соотношению глобального интегрального содержания водяного пара и жидко капельной воды в атмосфере</a:t>
            </a:r>
          </a:p>
          <a:p>
            <a:r>
              <a:rPr lang="ru-RU" b="1" dirty="0">
                <a:solidFill>
                  <a:schemeClr val="accent5"/>
                </a:solidFill>
              </a:rPr>
              <a:t>NIMBUS-5</a:t>
            </a:r>
            <a:r>
              <a:rPr lang="ru-RU" dirty="0">
                <a:solidFill>
                  <a:schemeClr val="accent5"/>
                </a:solidFill>
              </a:rPr>
              <a:t> (США, 1972 г.) сканирующий радиотепловой  комплекс ESMR на частоте 19,35 ГГц с полосой обзора 3000 км и пространственным разрешением 29 км</a:t>
            </a:r>
          </a:p>
          <a:p>
            <a:r>
              <a:rPr lang="ru-RU" b="1" dirty="0">
                <a:solidFill>
                  <a:schemeClr val="accent5"/>
                </a:solidFill>
              </a:rPr>
              <a:t>Метеор</a:t>
            </a:r>
            <a:r>
              <a:rPr lang="ru-RU" dirty="0">
                <a:solidFill>
                  <a:schemeClr val="accent5"/>
                </a:solidFill>
              </a:rPr>
              <a:t> (СССР, 1974 г.) первый опыт </a:t>
            </a:r>
            <a:r>
              <a:rPr lang="ru-RU" dirty="0" err="1">
                <a:solidFill>
                  <a:schemeClr val="accent5"/>
                </a:solidFill>
              </a:rPr>
              <a:t>поляризационнных</a:t>
            </a:r>
            <a:r>
              <a:rPr lang="ru-RU" dirty="0">
                <a:solidFill>
                  <a:schemeClr val="accent5"/>
                </a:solidFill>
              </a:rPr>
              <a:t> измерений</a:t>
            </a:r>
          </a:p>
          <a:p>
            <a:r>
              <a:rPr lang="ru-RU" b="1" dirty="0">
                <a:solidFill>
                  <a:schemeClr val="accent5"/>
                </a:solidFill>
              </a:rPr>
              <a:t>NIMBUS-6</a:t>
            </a:r>
            <a:r>
              <a:rPr lang="ru-RU" dirty="0">
                <a:solidFill>
                  <a:schemeClr val="accent5"/>
                </a:solidFill>
              </a:rPr>
              <a:t> (США, 1975 г.) прибор ESMR (37 ГГц) панорамного типа работал в режиме двух поляризаций</a:t>
            </a:r>
          </a:p>
          <a:p>
            <a:r>
              <a:rPr lang="ru-RU" b="1" dirty="0">
                <a:solidFill>
                  <a:schemeClr val="accent5"/>
                </a:solidFill>
              </a:rPr>
              <a:t>NIMBUS-7 и SEASAT </a:t>
            </a:r>
            <a:r>
              <a:rPr lang="ru-RU" dirty="0">
                <a:solidFill>
                  <a:schemeClr val="accent5"/>
                </a:solidFill>
              </a:rPr>
              <a:t>(СЩА, 1978) многочастотный (пять частот) и </a:t>
            </a:r>
            <a:r>
              <a:rPr lang="ru-RU" dirty="0" err="1">
                <a:solidFill>
                  <a:schemeClr val="accent5"/>
                </a:solidFill>
              </a:rPr>
              <a:t>двухполяризационный</a:t>
            </a:r>
            <a:r>
              <a:rPr lang="ru-RU" dirty="0">
                <a:solidFill>
                  <a:schemeClr val="accent5"/>
                </a:solidFill>
              </a:rPr>
              <a:t> (ВП и ГП)  панорамный комплекс SMMR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8968" y="6453102"/>
            <a:ext cx="556361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2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Mariner 2.jpg">
            <a:extLst>
              <a:ext uri="{FF2B5EF4-FFF2-40B4-BE49-F238E27FC236}">
                <a16:creationId xmlns:a16="http://schemas.microsoft.com/office/drawing/2014/main" id="{E64A5C75-78E3-4C3D-9650-83557366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38618" y="166255"/>
            <a:ext cx="2857500" cy="2295526"/>
          </a:xfrm>
          <a:prstGeom prst="rect">
            <a:avLst/>
          </a:prstGeom>
          <a:noFill/>
        </p:spPr>
      </p:pic>
      <p:pic>
        <p:nvPicPr>
          <p:cNvPr id="8" name="Picture 6" descr="https://upload.wikimedia.org/wikipedia/commons/thumb/2/21/Nimbus_rendering.jpg/220px-Nimbus_rendering.jpg">
            <a:extLst>
              <a:ext uri="{FF2B5EF4-FFF2-40B4-BE49-F238E27FC236}">
                <a16:creationId xmlns:a16="http://schemas.microsoft.com/office/drawing/2014/main" id="{216093A1-AEED-4E5E-81BB-9B2E85490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792499" y="2170979"/>
            <a:ext cx="2836469" cy="37776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83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EF2F8-09F5-46D2-B5BE-52C776EDB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447" y="260834"/>
            <a:ext cx="9513819" cy="97119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Интегральное поглощение в атмосфере ЗЕМЛИ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AA46A0-DC95-4540-BCA5-4BB3EC21C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56757" y="6465674"/>
            <a:ext cx="335243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3</a:t>
            </a:fld>
            <a:endParaRPr lang="en-US" sz="14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E966F29-AED5-41F4-B972-7A44B5F9BB43}"/>
              </a:ext>
            </a:extLst>
          </p:cNvPr>
          <p:cNvSpPr txBox="1">
            <a:spLocks/>
          </p:cNvSpPr>
          <p:nvPr/>
        </p:nvSpPr>
        <p:spPr>
          <a:xfrm>
            <a:off x="2943224" y="4162425"/>
            <a:ext cx="3048001" cy="889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8DE609A0-16C6-4016-8710-A1BBBEC391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8994564"/>
              </p:ext>
            </p:extLst>
          </p:nvPr>
        </p:nvGraphicFramePr>
        <p:xfrm>
          <a:off x="5691186" y="1060817"/>
          <a:ext cx="6162676" cy="505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B59A8A0-B6AB-44B1-A85E-7050FB7D6F72}"/>
              </a:ext>
            </a:extLst>
          </p:cNvPr>
          <p:cNvSpPr txBox="1"/>
          <p:nvPr/>
        </p:nvSpPr>
        <p:spPr>
          <a:xfrm>
            <a:off x="161925" y="1060817"/>
            <a:ext cx="5943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Стандартная тропическая атмосфера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= 300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= 19 г/м</a:t>
            </a:r>
            <a:r>
              <a:rPr lang="ru-RU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= 41,4 кг/м</a:t>
            </a:r>
            <a:r>
              <a:rPr lang="ru-RU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br>
              <a:rPr lang="ru-RU" sz="2400" baseline="30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Интегральное поглощение в молекулярном кислороде.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Интегральное поглощение в молекулярном водяном паре.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Интегральное поглощение в облачном слое (</a:t>
            </a:r>
            <a:r>
              <a:rPr lang="en-US" sz="24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ru-RU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0,25 кг/м</a:t>
            </a:r>
            <a:r>
              <a:rPr lang="ru-RU" sz="2400" baseline="30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ru-RU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273,3 </a:t>
            </a: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ru-RU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Суммарное интегральное поглощение в безоблачной атмосфере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Суммарное интегральное поглощение в облачной атмосфере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11" name="Object 5">
            <a:extLst>
              <a:ext uri="{FF2B5EF4-FFF2-40B4-BE49-F238E27FC236}">
                <a16:creationId xmlns:a16="http://schemas.microsoft.com/office/drawing/2014/main" id="{A64F225B-299F-4D0B-B1B4-BC1D16F0122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41990806"/>
              </p:ext>
            </p:extLst>
          </p:nvPr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2" name="CorelPhotoPaint.Image.7" r:id="rId4" imgW="5476190" imgH="380852" progId="CorelPhotoPaint.Image.7">
                  <p:embed/>
                </p:oleObj>
              </mc:Choice>
              <mc:Fallback>
                <p:oleObj name="CorelPhotoPaint.Image.7" r:id="rId4" imgW="5476190" imgH="380852" progId="CorelPhotoPaint.Image.7">
                  <p:embed/>
                  <p:pic>
                    <p:nvPicPr>
                      <p:cNvPr id="11" name="Object 5">
                        <a:extLst>
                          <a:ext uri="{FF2B5EF4-FFF2-40B4-BE49-F238E27FC236}">
                            <a16:creationId xmlns:a16="http://schemas.microsoft.com/office/drawing/2014/main" id="{742CF8E9-0D7D-45D9-86E9-3F4ABA4BFF91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4">
            <a:extLst>
              <a:ext uri="{FF2B5EF4-FFF2-40B4-BE49-F238E27FC236}">
                <a16:creationId xmlns:a16="http://schemas.microsoft.com/office/drawing/2014/main" id="{43D3436B-B489-45FF-869A-63A1BE6747C3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28312432"/>
              </p:ext>
            </p:extLst>
          </p:nvPr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3" name="CorelPhotoPaint.Image.7" r:id="rId6" imgW="1066667" imgH="428345" progId="CorelPhotoPaint.Image.7">
                  <p:embed/>
                </p:oleObj>
              </mc:Choice>
              <mc:Fallback>
                <p:oleObj name="CorelPhotoPaint.Image.7" r:id="rId6" imgW="1066667" imgH="428345" progId="CorelPhotoPaint.Image.7">
                  <p:embed/>
                  <p:pic>
                    <p:nvPicPr>
                      <p:cNvPr id="12" name="Object 4">
                        <a:extLst>
                          <a:ext uri="{FF2B5EF4-FFF2-40B4-BE49-F238E27FC236}">
                            <a16:creationId xmlns:a16="http://schemas.microsoft.com/office/drawing/2014/main" id="{1D4CAE51-7188-4992-B5B0-C247D157796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1990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66E7F3-C64D-4898-8332-B2F5BC8F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496" y="618517"/>
            <a:ext cx="7603434" cy="949845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Особенности молекулы воды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02FBC2-4249-44D8-96AE-0561ED965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0384" y="6492875"/>
            <a:ext cx="488923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4</a:t>
            </a:fld>
            <a:endParaRPr lang="en-US" sz="1400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27BC51AD-38B7-4939-9311-F6BB148D2024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599" y="2422302"/>
            <a:ext cx="3256181" cy="274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917982-376A-4528-93B3-76A6457E3C21}"/>
              </a:ext>
            </a:extLst>
          </p:cNvPr>
          <p:cNvSpPr txBox="1"/>
          <p:nvPr/>
        </p:nvSpPr>
        <p:spPr>
          <a:xfrm>
            <a:off x="8106855" y="4643307"/>
            <a:ext cx="278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Собственное излучение воды поляризовано</a:t>
            </a:r>
          </a:p>
        </p:txBody>
      </p:sp>
      <p:pic>
        <p:nvPicPr>
          <p:cNvPr id="7" name="Объект 5" descr="Изображение выглядит как текст, карта&#10;&#10;Автоматически созданное описание">
            <a:extLst>
              <a:ext uri="{FF2B5EF4-FFF2-40B4-BE49-F238E27FC236}">
                <a16:creationId xmlns:a16="http://schemas.microsoft.com/office/drawing/2014/main" id="{E82C5230-FE42-477D-8A22-ECD4901F9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3326" y="1944914"/>
            <a:ext cx="7107058" cy="34242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281642-D867-4082-92D4-3A973F4536B3}"/>
              </a:ext>
            </a:extLst>
          </p:cNvPr>
          <p:cNvSpPr txBox="1"/>
          <p:nvPr/>
        </p:nvSpPr>
        <p:spPr>
          <a:xfrm>
            <a:off x="5416826" y="5561037"/>
            <a:ext cx="5675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Реальная и мнимая части диэлектрической проницаемости морской воды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D899C4-05A8-426D-A51F-86918DB09DED}"/>
              </a:ext>
            </a:extLst>
          </p:cNvPr>
          <p:cNvSpPr txBox="1"/>
          <p:nvPr/>
        </p:nvSpPr>
        <p:spPr>
          <a:xfrm>
            <a:off x="615599" y="5289638"/>
            <a:ext cx="3357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Собственное электромагнитное излучение воды поляризовано</a:t>
            </a:r>
          </a:p>
        </p:txBody>
      </p:sp>
      <p:graphicFrame>
        <p:nvGraphicFramePr>
          <p:cNvPr id="9" name="Object 5">
            <a:extLst>
              <a:ext uri="{FF2B5EF4-FFF2-40B4-BE49-F238E27FC236}">
                <a16:creationId xmlns:a16="http://schemas.microsoft.com/office/drawing/2014/main" id="{4C01E58F-241F-4A1D-A8EB-124F6C4D8669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541663543"/>
              </p:ext>
            </p:extLst>
          </p:nvPr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6" name="CorelPhotoPaint.Image.7" r:id="rId5" imgW="5476190" imgH="380852" progId="CorelPhotoPaint.Image.7">
                  <p:embed/>
                </p:oleObj>
              </mc:Choice>
              <mc:Fallback>
                <p:oleObj name="CorelPhotoPaint.Image.7" r:id="rId5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506657D7-3411-47CB-A998-89367074FF15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>
            <a:extLst>
              <a:ext uri="{FF2B5EF4-FFF2-40B4-BE49-F238E27FC236}">
                <a16:creationId xmlns:a16="http://schemas.microsoft.com/office/drawing/2014/main" id="{1453BD80-465F-4550-945B-9BC0FA26570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37543883"/>
              </p:ext>
            </p:extLst>
          </p:nvPr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7" name="CorelPhotoPaint.Image.7" r:id="rId7" imgW="1066667" imgH="428345" progId="CorelPhotoPaint.Image.7">
                  <p:embed/>
                </p:oleObj>
              </mc:Choice>
              <mc:Fallback>
                <p:oleObj name="CorelPhotoPaint.Image.7" r:id="rId7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22374976-9AD0-49EA-8720-8B3207B18FB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341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FA1DE-F2C5-4740-92BD-279724247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649575" cy="101443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Радиояркостная</a:t>
            </a:r>
            <a:r>
              <a:rPr lang="ru-RU" dirty="0"/>
              <a:t> температура восходящего излучения атмосферы и системы атмосфера–океан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8226FC-2736-43D5-9C5A-595031FA8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2434" y="6492081"/>
            <a:ext cx="434635" cy="285998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5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506657D7-3411-47CB-A998-89367074FF15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41990806"/>
              </p:ext>
            </p:extLst>
          </p:nvPr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0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11" name="Object 5">
                        <a:extLst>
                          <a:ext uri="{FF2B5EF4-FFF2-40B4-BE49-F238E27FC236}">
                            <a16:creationId xmlns:a16="http://schemas.microsoft.com/office/drawing/2014/main" id="{742CF8E9-0D7D-45D9-86E9-3F4ABA4BFF91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22374976-9AD0-49EA-8720-8B3207B18FB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28312432"/>
              </p:ext>
            </p:extLst>
          </p:nvPr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12" name="Object 4">
                        <a:extLst>
                          <a:ext uri="{FF2B5EF4-FFF2-40B4-BE49-F238E27FC236}">
                            <a16:creationId xmlns:a16="http://schemas.microsoft.com/office/drawing/2014/main" id="{1D4CAE51-7188-4992-B5B0-C247D157796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>
            <a:extLst>
              <a:ext uri="{FF2B5EF4-FFF2-40B4-BE49-F238E27FC236}">
                <a16:creationId xmlns:a16="http://schemas.microsoft.com/office/drawing/2014/main" id="{6D6E68E8-847F-4987-954C-8E62F4638C37}"/>
              </a:ext>
            </a:extLst>
          </p:cNvPr>
          <p:cNvSpPr txBox="1">
            <a:spLocks noChangeArrowheads="1"/>
          </p:cNvSpPr>
          <p:nvPr/>
        </p:nvSpPr>
        <p:spPr>
          <a:xfrm>
            <a:off x="44688" y="2009009"/>
            <a:ext cx="3055699" cy="41869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AutoNum type="arabicPeriod"/>
            </a:pPr>
            <a:r>
              <a:rPr lang="ru-RU" sz="1400" dirty="0" err="1">
                <a:solidFill>
                  <a:srgbClr val="002060"/>
                </a:solidFill>
              </a:rPr>
              <a:t>Радиояркостная</a:t>
            </a:r>
            <a:r>
              <a:rPr lang="ru-RU" sz="1400" dirty="0">
                <a:solidFill>
                  <a:srgbClr val="002060"/>
                </a:solidFill>
              </a:rPr>
              <a:t> температура восходящего излучения безоблачной атмосферы.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ru-RU" sz="1400" dirty="0" err="1">
                <a:solidFill>
                  <a:srgbClr val="00B0F0"/>
                </a:solidFill>
              </a:rPr>
              <a:t>Радиояркостная</a:t>
            </a:r>
            <a:r>
              <a:rPr lang="ru-RU" sz="1400" dirty="0">
                <a:solidFill>
                  <a:srgbClr val="00B0F0"/>
                </a:solidFill>
              </a:rPr>
              <a:t> температура восходящего излучения облачной атмосферы </a:t>
            </a:r>
            <a:br>
              <a:rPr lang="ru-RU" sz="1400" dirty="0">
                <a:solidFill>
                  <a:srgbClr val="00B0F0"/>
                </a:solidFill>
              </a:rPr>
            </a:br>
            <a:r>
              <a:rPr lang="ru-RU" sz="1400" dirty="0">
                <a:solidFill>
                  <a:srgbClr val="00B0F0"/>
                </a:solidFill>
              </a:rPr>
              <a:t>(</a:t>
            </a:r>
            <a:r>
              <a:rPr lang="en-US" sz="1400" i="1" dirty="0">
                <a:solidFill>
                  <a:srgbClr val="00B0F0"/>
                </a:solidFill>
              </a:rPr>
              <a:t>Q</a:t>
            </a:r>
            <a:r>
              <a:rPr lang="ru-RU" sz="1400" dirty="0">
                <a:solidFill>
                  <a:srgbClr val="00B0F0"/>
                </a:solidFill>
              </a:rPr>
              <a:t> = 0,25 кг/м</a:t>
            </a:r>
            <a:r>
              <a:rPr lang="ru-RU" sz="1400" baseline="30000" dirty="0">
                <a:solidFill>
                  <a:srgbClr val="00B0F0"/>
                </a:solidFill>
              </a:rPr>
              <a:t>2</a:t>
            </a:r>
            <a:r>
              <a:rPr lang="ru-RU" sz="1400" dirty="0">
                <a:solidFill>
                  <a:srgbClr val="00B0F0"/>
                </a:solidFill>
              </a:rPr>
              <a:t>, </a:t>
            </a:r>
            <a:r>
              <a:rPr lang="en-US" sz="1400" i="1" dirty="0">
                <a:solidFill>
                  <a:srgbClr val="00B0F0"/>
                </a:solidFill>
              </a:rPr>
              <a:t>T</a:t>
            </a:r>
            <a:r>
              <a:rPr lang="en-US" sz="1400" baseline="-25000" dirty="0">
                <a:solidFill>
                  <a:srgbClr val="00B0F0"/>
                </a:solidFill>
              </a:rPr>
              <a:t>Q</a:t>
            </a:r>
            <a:r>
              <a:rPr lang="ru-RU" sz="1400" dirty="0">
                <a:solidFill>
                  <a:srgbClr val="00B0F0"/>
                </a:solidFill>
              </a:rPr>
              <a:t> = 273,3 </a:t>
            </a:r>
            <a:r>
              <a:rPr lang="en-US" sz="1400" dirty="0">
                <a:solidFill>
                  <a:srgbClr val="00B0F0"/>
                </a:solidFill>
              </a:rPr>
              <a:t>K</a:t>
            </a:r>
            <a:r>
              <a:rPr lang="ru-RU" sz="1400" dirty="0">
                <a:solidFill>
                  <a:srgbClr val="00B0F0"/>
                </a:solidFill>
              </a:rPr>
              <a:t>).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ru-RU" sz="1400" dirty="0" err="1">
                <a:solidFill>
                  <a:schemeClr val="accent1">
                    <a:lumMod val="75000"/>
                  </a:schemeClr>
                </a:solidFill>
              </a:rPr>
              <a:t>Радиояркостная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 температура системы атмосфера–океан (безоблачная атмосфера).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ru-RU" sz="1400" dirty="0" err="1">
                <a:solidFill>
                  <a:srgbClr val="FF0000"/>
                </a:solidFill>
              </a:rPr>
              <a:t>Радиояркостная</a:t>
            </a:r>
            <a:r>
              <a:rPr lang="ru-RU" sz="1400" dirty="0">
                <a:solidFill>
                  <a:srgbClr val="FF0000"/>
                </a:solidFill>
              </a:rPr>
              <a:t> температура системы атмосфера–океан (облачная атмосфера, </a:t>
            </a:r>
            <a:br>
              <a:rPr lang="ru-RU" sz="1400" dirty="0">
                <a:solidFill>
                  <a:srgbClr val="FF0000"/>
                </a:solidFill>
              </a:rPr>
            </a:br>
            <a:r>
              <a:rPr lang="en-US" sz="1400" i="1" dirty="0">
                <a:solidFill>
                  <a:srgbClr val="FF0000"/>
                </a:solidFill>
              </a:rPr>
              <a:t>Q</a:t>
            </a:r>
            <a:r>
              <a:rPr lang="ru-RU" sz="1400" dirty="0">
                <a:solidFill>
                  <a:srgbClr val="FF0000"/>
                </a:solidFill>
              </a:rPr>
              <a:t> = 0,25 кг/м</a:t>
            </a:r>
            <a:r>
              <a:rPr lang="ru-RU" sz="1400" baseline="30000" dirty="0">
                <a:solidFill>
                  <a:srgbClr val="FF0000"/>
                </a:solidFill>
              </a:rPr>
              <a:t>2</a:t>
            </a:r>
            <a:r>
              <a:rPr lang="ru-RU" sz="1400" dirty="0">
                <a:solidFill>
                  <a:srgbClr val="FF0000"/>
                </a:solidFill>
              </a:rPr>
              <a:t>, </a:t>
            </a:r>
            <a:r>
              <a:rPr lang="en-US" sz="1400" i="1" dirty="0">
                <a:solidFill>
                  <a:srgbClr val="FF0000"/>
                </a:solidFill>
              </a:rPr>
              <a:t>T</a:t>
            </a:r>
            <a:r>
              <a:rPr lang="en-US" sz="1400" baseline="-25000" dirty="0">
                <a:solidFill>
                  <a:srgbClr val="FF0000"/>
                </a:solidFill>
              </a:rPr>
              <a:t>Q</a:t>
            </a:r>
            <a:r>
              <a:rPr lang="ru-RU" sz="1400" dirty="0">
                <a:solidFill>
                  <a:srgbClr val="FF0000"/>
                </a:solidFill>
              </a:rPr>
              <a:t> = 273,3 </a:t>
            </a:r>
            <a:r>
              <a:rPr lang="en-US" sz="1400" dirty="0">
                <a:solidFill>
                  <a:srgbClr val="FF0000"/>
                </a:solidFill>
              </a:rPr>
              <a:t>K</a:t>
            </a:r>
            <a:r>
              <a:rPr lang="ru-RU" sz="1400" dirty="0">
                <a:solidFill>
                  <a:srgbClr val="FF0000"/>
                </a:solidFill>
              </a:rPr>
              <a:t>).</a:t>
            </a:r>
            <a:endParaRPr lang="ru-RU" sz="1400" u="sng" dirty="0">
              <a:solidFill>
                <a:srgbClr val="FF0000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45A142B-20D2-4307-AF82-FC0DFA3DF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75" y="3143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EE31DCA1-2726-4C55-9400-1244A958E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352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0233CF62-67F6-44FC-BF10-719EFAE78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819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CD1042CD-CF9E-4FB8-8D18-932209CBBA06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0" y="1779543"/>
            <a:ext cx="9144000" cy="74377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 </a:t>
            </a:r>
            <a:r>
              <a:rPr lang="ru-RU" sz="1600" dirty="0"/>
              <a:t>Стандартная тропическая атмосфера.  </a:t>
            </a:r>
            <a:r>
              <a:rPr lang="en-US" sz="1600" dirty="0"/>
              <a:t>T</a:t>
            </a:r>
            <a:r>
              <a:rPr lang="ru-RU" sz="1600" dirty="0"/>
              <a:t> = 300 </a:t>
            </a:r>
            <a:r>
              <a:rPr lang="en-US" sz="1600" dirty="0"/>
              <a:t>K</a:t>
            </a:r>
            <a:r>
              <a:rPr lang="ru-RU" sz="1600" dirty="0"/>
              <a:t>; </a:t>
            </a:r>
            <a:r>
              <a:rPr lang="en-US" sz="1600" dirty="0"/>
              <a:t>R</a:t>
            </a:r>
            <a:r>
              <a:rPr lang="ru-RU" sz="1600" dirty="0"/>
              <a:t> = 19 г/м</a:t>
            </a:r>
            <a:r>
              <a:rPr lang="ru-RU" sz="1600" baseline="30000" dirty="0"/>
              <a:t>3</a:t>
            </a:r>
            <a:r>
              <a:rPr lang="ru-RU" sz="1600" dirty="0"/>
              <a:t>; </a:t>
            </a:r>
            <a:r>
              <a:rPr lang="en-US" sz="1600" dirty="0"/>
              <a:t>W</a:t>
            </a:r>
            <a:r>
              <a:rPr lang="ru-RU" sz="1600" dirty="0"/>
              <a:t> = 41,4 кг/м</a:t>
            </a:r>
            <a:r>
              <a:rPr lang="ru-RU" sz="1600" baseline="30000" dirty="0"/>
              <a:t>2</a:t>
            </a:r>
            <a:br>
              <a:rPr lang="ru-RU" sz="1600" baseline="30000" dirty="0"/>
            </a:br>
            <a:br>
              <a:rPr lang="ru-RU" sz="1600" baseline="30000" dirty="0"/>
            </a:br>
            <a:r>
              <a:rPr lang="ru-RU" sz="1800" b="1" baseline="30000" dirty="0"/>
              <a:t>Горизонтально-поляризованное излучение </a:t>
            </a:r>
            <a:r>
              <a:rPr lang="ru-RU" sz="1600" baseline="30000" dirty="0"/>
              <a:t>		</a:t>
            </a:r>
            <a:r>
              <a:rPr lang="ru-RU" sz="1800" b="1" baseline="30000" dirty="0"/>
              <a:t> Вертикально-поляризованное излучение </a:t>
            </a:r>
            <a:r>
              <a:rPr lang="ru-RU" sz="1600" b="1" baseline="30000" dirty="0"/>
              <a:t>	</a:t>
            </a:r>
            <a:r>
              <a:rPr lang="ru-RU" sz="1600" baseline="30000" dirty="0"/>
              <a:t> </a:t>
            </a:r>
            <a:endParaRPr lang="ru-RU" sz="1600" i="1" dirty="0">
              <a:latin typeface="Times New Roman" pitchFamily="18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3D3DCB19-7338-49AC-92F9-067655BF41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9316889"/>
              </p:ext>
            </p:extLst>
          </p:nvPr>
        </p:nvGraphicFramePr>
        <p:xfrm>
          <a:off x="3152775" y="2351911"/>
          <a:ext cx="4482380" cy="3610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1AF5018C-3FE7-4A5D-9076-3A7148F621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6460269"/>
              </p:ext>
            </p:extLst>
          </p:nvPr>
        </p:nvGraphicFramePr>
        <p:xfrm>
          <a:off x="7473255" y="2351912"/>
          <a:ext cx="4588743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285257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B4B60-A7FA-4B4B-AE13-C1980F190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637" y="186700"/>
            <a:ext cx="10364451" cy="813860"/>
          </a:xfrm>
        </p:spPr>
        <p:txBody>
          <a:bodyPr/>
          <a:lstStyle/>
          <a:p>
            <a:r>
              <a:rPr lang="ru-RU" dirty="0"/>
              <a:t>Радиояркостная температура льда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E74141C-A7E6-4F77-BFDD-B295E7FC765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6629445" y="898960"/>
            <a:ext cx="4588193" cy="4387191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50472F-FA31-4C66-B8A0-6E47CC19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8293" y="6494192"/>
            <a:ext cx="453707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6</a:t>
            </a:fld>
            <a:endParaRPr lang="en-US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7A7077-94BA-4A27-920F-E06A83D96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76" y="1000560"/>
            <a:ext cx="6049724" cy="53282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2BA272-D4EC-4843-B29A-E9191B81B60A}"/>
              </a:ext>
            </a:extLst>
          </p:cNvPr>
          <p:cNvSpPr txBox="1"/>
          <p:nvPr/>
        </p:nvSpPr>
        <p:spPr>
          <a:xfrm>
            <a:off x="6629445" y="5397402"/>
            <a:ext cx="4550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Реальная и мнимая части диэлектрической проницаемости льда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635B8A-F835-4322-97F3-EC2FBC91F0E2}"/>
              </a:ext>
            </a:extLst>
          </p:cNvPr>
          <p:cNvSpPr txBox="1"/>
          <p:nvPr/>
        </p:nvSpPr>
        <p:spPr>
          <a:xfrm>
            <a:off x="3310003" y="4520239"/>
            <a:ext cx="28909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Радиояркостная температура со спутника </a:t>
            </a:r>
            <a:r>
              <a:rPr lang="en-US" dirty="0"/>
              <a:t>SMOS </a:t>
            </a:r>
            <a:r>
              <a:rPr lang="ru-RU" dirty="0"/>
              <a:t>на частоте 1,4 ГГц при пролете озера Байкал и озера Ладога</a:t>
            </a:r>
          </a:p>
        </p:txBody>
      </p:sp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67C2BC0D-BDCC-4C82-9AEB-121543404643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8" name="CorelPhotoPaint.Image.7" r:id="rId5" imgW="5476190" imgH="380852" progId="CorelPhotoPaint.Image.7">
                  <p:embed/>
                </p:oleObj>
              </mc:Choice>
              <mc:Fallback>
                <p:oleObj name="CorelPhotoPaint.Image.7" r:id="rId5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CFEC03CB-9A12-494A-AF79-868D05D447DC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9" name="CorelPhotoPaint.Image.7" r:id="rId7" imgW="1066667" imgH="428345" progId="CorelPhotoPaint.Image.7">
                  <p:embed/>
                </p:oleObj>
              </mc:Choice>
              <mc:Fallback>
                <p:oleObj name="CorelPhotoPaint.Image.7" r:id="rId7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9573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750" y="89082"/>
            <a:ext cx="9239875" cy="1596177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Задачи ДЗЗ, решаемые методами пассивной </a:t>
            </a:r>
            <a:r>
              <a:rPr lang="ru-RU" dirty="0" err="1">
                <a:solidFill>
                  <a:srgbClr val="002060"/>
                </a:solidFill>
              </a:rPr>
              <a:t>радиополяриметрии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D7C43F-B5E6-46BC-B0C9-347E665192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685260"/>
            <a:ext cx="5178268" cy="4406782"/>
          </a:xfrm>
        </p:spPr>
        <p:txBody>
          <a:bodyPr>
            <a:normAutofit/>
          </a:bodyPr>
          <a:lstStyle/>
          <a:p>
            <a:r>
              <a:rPr lang="ru-RU" sz="2200" dirty="0">
                <a:solidFill>
                  <a:srgbClr val="6E006E"/>
                </a:solidFill>
              </a:rPr>
              <a:t>Температура поверхности океана</a:t>
            </a:r>
          </a:p>
          <a:p>
            <a:pPr>
              <a:lnSpc>
                <a:spcPct val="150000"/>
              </a:lnSpc>
            </a:pPr>
            <a:r>
              <a:rPr lang="ru-RU" sz="2200" dirty="0">
                <a:solidFill>
                  <a:srgbClr val="6E006E"/>
                </a:solidFill>
              </a:rPr>
              <a:t>Интегральное содержание водяного пара</a:t>
            </a:r>
          </a:p>
          <a:p>
            <a:r>
              <a:rPr lang="ru-RU" sz="2200" dirty="0" err="1">
                <a:solidFill>
                  <a:srgbClr val="6E006E"/>
                </a:solidFill>
              </a:rPr>
              <a:t>Влагозапас</a:t>
            </a:r>
            <a:r>
              <a:rPr lang="ru-RU" sz="2200" dirty="0">
                <a:solidFill>
                  <a:srgbClr val="6E006E"/>
                </a:solidFill>
              </a:rPr>
              <a:t> облачности</a:t>
            </a:r>
          </a:p>
          <a:p>
            <a:r>
              <a:rPr lang="ru-RU" sz="2200" dirty="0">
                <a:solidFill>
                  <a:srgbClr val="6E006E"/>
                </a:solidFill>
              </a:rPr>
              <a:t>Индикация и интенсивность осадков</a:t>
            </a:r>
          </a:p>
          <a:p>
            <a:r>
              <a:rPr lang="ru-RU" sz="2200" dirty="0">
                <a:solidFill>
                  <a:srgbClr val="6E006E"/>
                </a:solidFill>
              </a:rPr>
              <a:t>Ледовый и снежный покров</a:t>
            </a:r>
          </a:p>
          <a:p>
            <a:r>
              <a:rPr lang="ru-RU" sz="2200" dirty="0">
                <a:solidFill>
                  <a:srgbClr val="6E006E"/>
                </a:solidFill>
              </a:rPr>
              <a:t>Влажность почв</a:t>
            </a:r>
          </a:p>
          <a:p>
            <a:endParaRPr lang="ru-RU" sz="22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43749" y="6473032"/>
            <a:ext cx="305426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7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41990806"/>
              </p:ext>
            </p:extLst>
          </p:nvPr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8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11" name="Object 5">
                        <a:extLst>
                          <a:ext uri="{FF2B5EF4-FFF2-40B4-BE49-F238E27FC236}">
                            <a16:creationId xmlns:a16="http://schemas.microsoft.com/office/drawing/2014/main" id="{742CF8E9-0D7D-45D9-86E9-3F4ABA4BFF91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28312432"/>
              </p:ext>
            </p:extLst>
          </p:nvPr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9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12" name="Object 4">
                        <a:extLst>
                          <a:ext uri="{FF2B5EF4-FFF2-40B4-BE49-F238E27FC236}">
                            <a16:creationId xmlns:a16="http://schemas.microsoft.com/office/drawing/2014/main" id="{1D4CAE51-7188-4992-B5B0-C247D157796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4FCA3F4-1D83-4870-A0A9-C01912FAEC78}"/>
              </a:ext>
            </a:extLst>
          </p:cNvPr>
          <p:cNvSpPr txBox="1"/>
          <p:nvPr/>
        </p:nvSpPr>
        <p:spPr>
          <a:xfrm>
            <a:off x="6585874" y="1660059"/>
            <a:ext cx="484868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cap="all" dirty="0">
                <a:solidFill>
                  <a:schemeClr val="accent5">
                    <a:lumMod val="75000"/>
                  </a:schemeClr>
                </a:solidFill>
              </a:rPr>
              <a:t>Скорость и направление ветра над океаном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cap="all" dirty="0">
                <a:solidFill>
                  <a:schemeClr val="accent5">
                    <a:lumMod val="75000"/>
                  </a:schemeClr>
                </a:solidFill>
              </a:rPr>
              <a:t>Соленость поверхностного слоя океана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cap="all" dirty="0">
                <a:solidFill>
                  <a:schemeClr val="accent5">
                    <a:lumMod val="75000"/>
                  </a:schemeClr>
                </a:solidFill>
              </a:rPr>
              <a:t>Профиль температуры атмосферы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200" cap="all" dirty="0">
                <a:solidFill>
                  <a:schemeClr val="accent5">
                    <a:lumMod val="75000"/>
                  </a:schemeClr>
                </a:solidFill>
              </a:rPr>
              <a:t>Профиль влажности атмосферы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944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Номер слайда 2">
            <a:extLst>
              <a:ext uri="{FF2B5EF4-FFF2-40B4-BE49-F238E27FC236}">
                <a16:creationId xmlns:a16="http://schemas.microsoft.com/office/drawing/2014/main" id="{972203F0-758D-4944-B877-8AA3C9A86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920539" y="6492875"/>
            <a:ext cx="271461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12C2E4F-AF0C-4260-8E83-0C762FDFE3CB}" type="slidenum">
              <a:rPr lang="en-US" altLang="ru-RU" sz="1400"/>
              <a:pPr/>
              <a:t>8</a:t>
            </a:fld>
            <a:endParaRPr lang="en-US" altLang="ru-RU" sz="1400" dirty="0"/>
          </a:p>
        </p:txBody>
      </p:sp>
      <p:graphicFrame>
        <p:nvGraphicFramePr>
          <p:cNvPr id="4104" name="Object 5">
            <a:extLst>
              <a:ext uri="{FF2B5EF4-FFF2-40B4-BE49-F238E27FC236}">
                <a16:creationId xmlns:a16="http://schemas.microsoft.com/office/drawing/2014/main" id="{66389F39-F730-48FF-AA4E-331535D5CCF6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76246682"/>
              </p:ext>
            </p:extLst>
          </p:nvPr>
        </p:nvGraphicFramePr>
        <p:xfrm>
          <a:off x="1186277" y="6428580"/>
          <a:ext cx="54102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1" name="Corel PHOTO-PAINT 8.0 Image" r:id="rId3" imgW="5476190" imgH="380852" progId="CorelPhotoPaint.Image.8">
                  <p:embed/>
                </p:oleObj>
              </mc:Choice>
              <mc:Fallback>
                <p:oleObj name="Corel PHOTO-PAINT 8.0 Image" r:id="rId3" imgW="5476190" imgH="380852" progId="CorelPhotoPaint.Image.8">
                  <p:embed/>
                  <p:pic>
                    <p:nvPicPr>
                      <p:cNvPr id="4104" name="Object 5">
                        <a:extLst>
                          <a:ext uri="{FF2B5EF4-FFF2-40B4-BE49-F238E27FC236}">
                            <a16:creationId xmlns:a16="http://schemas.microsoft.com/office/drawing/2014/main" id="{66389F39-F730-48FF-AA4E-331535D5CCF6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6277" y="6428580"/>
                        <a:ext cx="54102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4">
            <a:extLst>
              <a:ext uri="{FF2B5EF4-FFF2-40B4-BE49-F238E27FC236}">
                <a16:creationId xmlns:a16="http://schemas.microsoft.com/office/drawing/2014/main" id="{CEBD3BAD-1A20-4D40-943F-3D294D2E3EBA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622038435"/>
              </p:ext>
            </p:extLst>
          </p:nvPr>
        </p:nvGraphicFramePr>
        <p:xfrm>
          <a:off x="86139" y="6404768"/>
          <a:ext cx="9906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2" name="Corel PHOTO-PAINT 8.0 Image" r:id="rId5" imgW="1066667" imgH="428345" progId="CorelPhotoPaint.Image.8">
                  <p:embed/>
                </p:oleObj>
              </mc:Choice>
              <mc:Fallback>
                <p:oleObj name="Corel PHOTO-PAINT 8.0 Image" r:id="rId5" imgW="1066667" imgH="428345" progId="CorelPhotoPaint.Image.8">
                  <p:embed/>
                  <p:pic>
                    <p:nvPicPr>
                      <p:cNvPr id="4103" name="Object 4">
                        <a:extLst>
                          <a:ext uri="{FF2B5EF4-FFF2-40B4-BE49-F238E27FC236}">
                            <a16:creationId xmlns:a16="http://schemas.microsoft.com/office/drawing/2014/main" id="{CEBD3BAD-1A20-4D40-943F-3D294D2E3EBA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39" y="6404768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" name="Rectangle 2">
            <a:extLst>
              <a:ext uri="{FF2B5EF4-FFF2-40B4-BE49-F238E27FC236}">
                <a16:creationId xmlns:a16="http://schemas.microsoft.com/office/drawing/2014/main" id="{2C58CD29-3D3F-4577-90D9-5BABF4617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7772400" cy="1143000"/>
          </a:xfrm>
        </p:spPr>
        <p:txBody>
          <a:bodyPr/>
          <a:lstStyle/>
          <a:p>
            <a:r>
              <a:rPr lang="ru-RU" altLang="ru-RU" sz="3200" dirty="0">
                <a:solidFill>
                  <a:srgbClr val="002060"/>
                </a:solidFill>
              </a:rPr>
              <a:t>Критические явления</a:t>
            </a:r>
            <a:endParaRPr lang="en-US" altLang="ru-RU" sz="3200" dirty="0">
              <a:solidFill>
                <a:srgbClr val="002060"/>
              </a:solidFill>
            </a:endParaRPr>
          </a:p>
        </p:txBody>
      </p:sp>
      <p:graphicFrame>
        <p:nvGraphicFramePr>
          <p:cNvPr id="4098" name="Object 4">
            <a:extLst>
              <a:ext uri="{FF2B5EF4-FFF2-40B4-BE49-F238E27FC236}">
                <a16:creationId xmlns:a16="http://schemas.microsoft.com/office/drawing/2014/main" id="{30EE5346-FCF1-4DA1-B41C-49D5B04CBF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4601" y="1752601"/>
          <a:ext cx="3903663" cy="250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3" name="Plot Document" r:id="rId7" imgW="5521320" imgH="3537720" progId="Grapher.Document">
                  <p:embed/>
                </p:oleObj>
              </mc:Choice>
              <mc:Fallback>
                <p:oleObj name="Plot Document" r:id="rId7" imgW="5521320" imgH="3537720" progId="Grapher.Document">
                  <p:embed/>
                  <p:pic>
                    <p:nvPicPr>
                      <p:cNvPr id="4098" name="Object 4">
                        <a:extLst>
                          <a:ext uri="{FF2B5EF4-FFF2-40B4-BE49-F238E27FC236}">
                            <a16:creationId xmlns:a16="http://schemas.microsoft.com/office/drawing/2014/main" id="{30EE5346-FCF1-4DA1-B41C-49D5B04CBF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1" y="1752601"/>
                        <a:ext cx="3903663" cy="2500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12">
            <a:extLst>
              <a:ext uri="{FF2B5EF4-FFF2-40B4-BE49-F238E27FC236}">
                <a16:creationId xmlns:a16="http://schemas.microsoft.com/office/drawing/2014/main" id="{53DA48F0-6DDC-4328-B037-9DEB4E2058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1676400"/>
          <a:ext cx="4114800" cy="248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4" name="Plot Document" r:id="rId9" imgW="5521320" imgH="3334680" progId="Grapher.Document">
                  <p:embed/>
                </p:oleObj>
              </mc:Choice>
              <mc:Fallback>
                <p:oleObj name="Plot Document" r:id="rId9" imgW="5521320" imgH="3334680" progId="Grapher.Document">
                  <p:embed/>
                  <p:pic>
                    <p:nvPicPr>
                      <p:cNvPr id="4099" name="Object 12">
                        <a:extLst>
                          <a:ext uri="{FF2B5EF4-FFF2-40B4-BE49-F238E27FC236}">
                            <a16:creationId xmlns:a16="http://schemas.microsoft.com/office/drawing/2014/main" id="{53DA48F0-6DDC-4328-B037-9DEB4E2058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676400"/>
                        <a:ext cx="4114800" cy="2484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13">
            <a:extLst>
              <a:ext uri="{FF2B5EF4-FFF2-40B4-BE49-F238E27FC236}">
                <a16:creationId xmlns:a16="http://schemas.microsoft.com/office/drawing/2014/main" id="{ACB09E8F-84F5-438A-AD4A-4ABE9ADB52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16088" y="1744664"/>
          <a:ext cx="1974850" cy="23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5" r:id="rId11" imgW="2044700" imgH="241300" progId="Equation.3">
                  <p:embed/>
                </p:oleObj>
              </mc:Choice>
              <mc:Fallback>
                <p:oleObj r:id="rId11" imgW="2044700" imgH="241300" progId="Equation.3">
                  <p:embed/>
                  <p:pic>
                    <p:nvPicPr>
                      <p:cNvPr id="4100" name="Object 13">
                        <a:extLst>
                          <a:ext uri="{FF2B5EF4-FFF2-40B4-BE49-F238E27FC236}">
                            <a16:creationId xmlns:a16="http://schemas.microsoft.com/office/drawing/2014/main" id="{ACB09E8F-84F5-438A-AD4A-4ABE9ADB52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6088" y="1744664"/>
                        <a:ext cx="1974850" cy="2301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7" name="Text Box 14">
            <a:extLst>
              <a:ext uri="{FF2B5EF4-FFF2-40B4-BE49-F238E27FC236}">
                <a16:creationId xmlns:a16="http://schemas.microsoft.com/office/drawing/2014/main" id="{E82A7F63-98FA-4106-BDB5-344FE3079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1" y="990601"/>
            <a:ext cx="2524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2800" u="sng"/>
              <a:t>Эткин-Кравцов</a:t>
            </a:r>
            <a:endParaRPr lang="en-US" altLang="ru-RU" sz="2800" u="sng"/>
          </a:p>
        </p:txBody>
      </p:sp>
      <p:sp>
        <p:nvSpPr>
          <p:cNvPr id="4108" name="Text Box 15">
            <a:extLst>
              <a:ext uri="{FF2B5EF4-FFF2-40B4-BE49-F238E27FC236}">
                <a16:creationId xmlns:a16="http://schemas.microsoft.com/office/drawing/2014/main" id="{BB09A8CB-B92D-4F5B-B37E-E9C8B7BBA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1" y="990600"/>
            <a:ext cx="10287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2800" u="sng"/>
              <a:t>Брэгг</a:t>
            </a:r>
            <a:endParaRPr lang="en-US" altLang="ru-RU" sz="2800" u="sng"/>
          </a:p>
        </p:txBody>
      </p:sp>
      <p:graphicFrame>
        <p:nvGraphicFramePr>
          <p:cNvPr id="4101" name="Object 16">
            <a:extLst>
              <a:ext uri="{FF2B5EF4-FFF2-40B4-BE49-F238E27FC236}">
                <a16:creationId xmlns:a16="http://schemas.microsoft.com/office/drawing/2014/main" id="{40CBD541-E532-4D00-AC62-BF76D64CF3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4343401"/>
          <a:ext cx="3048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6" r:id="rId13" imgW="977476" imgH="203112" progId="Equation.3">
                  <p:embed/>
                </p:oleObj>
              </mc:Choice>
              <mc:Fallback>
                <p:oleObj r:id="rId13" imgW="977476" imgH="203112" progId="Equation.3">
                  <p:embed/>
                  <p:pic>
                    <p:nvPicPr>
                      <p:cNvPr id="4101" name="Object 16">
                        <a:extLst>
                          <a:ext uri="{FF2B5EF4-FFF2-40B4-BE49-F238E27FC236}">
                            <a16:creationId xmlns:a16="http://schemas.microsoft.com/office/drawing/2014/main" id="{40CBD541-E532-4D00-AC62-BF76D64CF3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343401"/>
                        <a:ext cx="3048000" cy="620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17">
            <a:extLst>
              <a:ext uri="{FF2B5EF4-FFF2-40B4-BE49-F238E27FC236}">
                <a16:creationId xmlns:a16="http://schemas.microsoft.com/office/drawing/2014/main" id="{B6668F0A-C40C-4F54-AEEC-274F7BF2BF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05600" y="4343400"/>
          <a:ext cx="22860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7" r:id="rId15" imgW="774028" imgH="177646" progId="Equation.3">
                  <p:embed/>
                </p:oleObj>
              </mc:Choice>
              <mc:Fallback>
                <p:oleObj r:id="rId15" imgW="774028" imgH="177646" progId="Equation.3">
                  <p:embed/>
                  <p:pic>
                    <p:nvPicPr>
                      <p:cNvPr id="4102" name="Object 17">
                        <a:extLst>
                          <a:ext uri="{FF2B5EF4-FFF2-40B4-BE49-F238E27FC236}">
                            <a16:creationId xmlns:a16="http://schemas.microsoft.com/office/drawing/2014/main" id="{B6668F0A-C40C-4F54-AEEC-274F7BF2BF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4343400"/>
                        <a:ext cx="2286000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9" name="Text Box 18">
            <a:extLst>
              <a:ext uri="{FF2B5EF4-FFF2-40B4-BE49-F238E27FC236}">
                <a16:creationId xmlns:a16="http://schemas.microsoft.com/office/drawing/2014/main" id="{1A8C2EE4-2776-4DAF-8DD6-58BF52552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49942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ru-RU"/>
          </a:p>
        </p:txBody>
      </p:sp>
      <p:sp>
        <p:nvSpPr>
          <p:cNvPr id="4110" name="Text Box 20">
            <a:extLst>
              <a:ext uri="{FF2B5EF4-FFF2-40B4-BE49-F238E27FC236}">
                <a16:creationId xmlns:a16="http://schemas.microsoft.com/office/drawing/2014/main" id="{0C26FEE6-BACD-4859-B340-546BDE4DF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739" y="5029200"/>
            <a:ext cx="1006502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1800" dirty="0">
                <a:cs typeface="Times New Roman" panose="02020603050405020304" pitchFamily="18" charset="0"/>
              </a:rPr>
              <a:t>Эткин, В.С., </a:t>
            </a:r>
            <a:r>
              <a:rPr lang="ru-RU" altLang="ru-RU" sz="1800" dirty="0" err="1">
                <a:cs typeface="Times New Roman" panose="02020603050405020304" pitchFamily="18" charset="0"/>
              </a:rPr>
              <a:t>Н.Н.Ворсин</a:t>
            </a:r>
            <a:r>
              <a:rPr lang="ru-RU" altLang="ru-RU" sz="1800" dirty="0"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cs typeface="Times New Roman" panose="02020603050405020304" pitchFamily="18" charset="0"/>
              </a:rPr>
              <a:t>Ю.А.Кравцов</a:t>
            </a:r>
            <a:r>
              <a:rPr lang="ru-RU" altLang="ru-RU" sz="1800" dirty="0"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cs typeface="Times New Roman" panose="02020603050405020304" pitchFamily="18" charset="0"/>
              </a:rPr>
              <a:t>В.Г.Мировский</a:t>
            </a:r>
            <a:r>
              <a:rPr lang="ru-RU" altLang="ru-RU" sz="1800" dirty="0"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cs typeface="Times New Roman" panose="02020603050405020304" pitchFamily="18" charset="0"/>
              </a:rPr>
              <a:t>В.В.Никитин</a:t>
            </a:r>
            <a:r>
              <a:rPr lang="ru-RU" altLang="ru-RU" sz="1800" dirty="0"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cs typeface="Times New Roman" panose="02020603050405020304" pitchFamily="18" charset="0"/>
              </a:rPr>
              <a:t>А.Е.Попов</a:t>
            </a:r>
            <a:r>
              <a:rPr lang="ru-RU" altLang="ru-RU" sz="1800" dirty="0"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cs typeface="Times New Roman" panose="02020603050405020304" pitchFamily="18" charset="0"/>
              </a:rPr>
              <a:t>И.А.Троицкий</a:t>
            </a:r>
            <a:r>
              <a:rPr lang="ru-RU" altLang="ru-RU" sz="1800" dirty="0">
                <a:cs typeface="Times New Roman" panose="02020603050405020304" pitchFamily="18" charset="0"/>
              </a:rPr>
              <a:t>, Обнаружение критических эффектов при тепловом радиоизлучении неровной водной поверхности. – </a:t>
            </a:r>
            <a:r>
              <a:rPr lang="ru-RU" altLang="ru-RU" sz="1800" i="1" dirty="0" err="1">
                <a:cs typeface="Times New Roman" panose="02020603050405020304" pitchFamily="18" charset="0"/>
              </a:rPr>
              <a:t>Изв</a:t>
            </a:r>
            <a:r>
              <a:rPr lang="ru-RU" altLang="ru-RU" sz="1800" i="1" dirty="0">
                <a:cs typeface="Times New Roman" panose="02020603050405020304" pitchFamily="18" charset="0"/>
              </a:rPr>
              <a:t>. ВУЗов</a:t>
            </a:r>
            <a:r>
              <a:rPr lang="ru-RU" altLang="ru-RU" sz="1800" dirty="0">
                <a:cs typeface="Times New Roman" panose="02020603050405020304" pitchFamily="18" charset="0"/>
              </a:rPr>
              <a:t>,</a:t>
            </a:r>
            <a:r>
              <a:rPr lang="ru-RU" altLang="ru-RU" sz="1800" i="1" dirty="0">
                <a:cs typeface="Times New Roman" panose="02020603050405020304" pitchFamily="18" charset="0"/>
              </a:rPr>
              <a:t> Радиофизика</a:t>
            </a:r>
            <a:r>
              <a:rPr lang="ru-RU" altLang="ru-RU" sz="1800" dirty="0">
                <a:cs typeface="Times New Roman" panose="02020603050405020304" pitchFamily="18" charset="0"/>
              </a:rPr>
              <a:t>, т.21, №3, с.454-456, 1978.</a:t>
            </a:r>
            <a:endParaRPr lang="ru-RU" altLang="ru-RU" sz="1800" dirty="0"/>
          </a:p>
          <a:p>
            <a:endParaRPr lang="ru-RU" altLang="ru-RU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Номер слайда 1">
            <a:extLst>
              <a:ext uri="{FF2B5EF4-FFF2-40B4-BE49-F238E27FC236}">
                <a16:creationId xmlns:a16="http://schemas.microsoft.com/office/drawing/2014/main" id="{115E6AD8-263D-46C0-A2AD-FA1A1EC245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828464" y="6492875"/>
            <a:ext cx="363536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DB06D6B-4BAC-43BD-9AE4-29A8B5E2C33C}" type="slidenum">
              <a:rPr lang="en-US" altLang="ru-RU" sz="1400"/>
              <a:pPr/>
              <a:t>9</a:t>
            </a:fld>
            <a:endParaRPr lang="en-US" altLang="ru-RU" sz="1400" dirty="0"/>
          </a:p>
        </p:txBody>
      </p:sp>
      <p:graphicFrame>
        <p:nvGraphicFramePr>
          <p:cNvPr id="6149" name="Object 5">
            <a:extLst>
              <a:ext uri="{FF2B5EF4-FFF2-40B4-BE49-F238E27FC236}">
                <a16:creationId xmlns:a16="http://schemas.microsoft.com/office/drawing/2014/main" id="{44944D06-59E6-4587-B298-93F2D983D9DD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32542120"/>
              </p:ext>
            </p:extLst>
          </p:nvPr>
        </p:nvGraphicFramePr>
        <p:xfrm>
          <a:off x="1066800" y="6438646"/>
          <a:ext cx="54102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4" name="Corel PHOTO-PAINT 8.0 Image" r:id="rId3" imgW="5476190" imgH="380852" progId="CorelPhotoPaint.Image.8">
                  <p:embed/>
                </p:oleObj>
              </mc:Choice>
              <mc:Fallback>
                <p:oleObj name="Corel PHOTO-PAINT 8.0 Image" r:id="rId3" imgW="5476190" imgH="380852" progId="CorelPhotoPaint.Image.8">
                  <p:embed/>
                  <p:pic>
                    <p:nvPicPr>
                      <p:cNvPr id="6149" name="Object 5">
                        <a:extLst>
                          <a:ext uri="{FF2B5EF4-FFF2-40B4-BE49-F238E27FC236}">
                            <a16:creationId xmlns:a16="http://schemas.microsoft.com/office/drawing/2014/main" id="{44944D06-59E6-4587-B298-93F2D983D9DD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6438646"/>
                        <a:ext cx="54102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>
            <a:extLst>
              <a:ext uri="{FF2B5EF4-FFF2-40B4-BE49-F238E27FC236}">
                <a16:creationId xmlns:a16="http://schemas.microsoft.com/office/drawing/2014/main" id="{A620BEDF-9281-4B1A-B3EA-6D5A472CAB37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13733840"/>
              </p:ext>
            </p:extLst>
          </p:nvPr>
        </p:nvGraphicFramePr>
        <p:xfrm>
          <a:off x="0" y="6438646"/>
          <a:ext cx="9906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5" name="Corel PHOTO-PAINT 8.0 Image" r:id="rId5" imgW="1066667" imgH="428345" progId="CorelPhotoPaint.Image.8">
                  <p:embed/>
                </p:oleObj>
              </mc:Choice>
              <mc:Fallback>
                <p:oleObj name="Corel PHOTO-PAINT 8.0 Image" r:id="rId5" imgW="1066667" imgH="428345" progId="CorelPhotoPaint.Image.8">
                  <p:embed/>
                  <p:pic>
                    <p:nvPicPr>
                      <p:cNvPr id="6148" name="Object 4">
                        <a:extLst>
                          <a:ext uri="{FF2B5EF4-FFF2-40B4-BE49-F238E27FC236}">
                            <a16:creationId xmlns:a16="http://schemas.microsoft.com/office/drawing/2014/main" id="{A620BEDF-9281-4B1A-B3EA-6D5A472CAB37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438646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Text Box 4">
            <a:extLst>
              <a:ext uri="{FF2B5EF4-FFF2-40B4-BE49-F238E27FC236}">
                <a16:creationId xmlns:a16="http://schemas.microsoft.com/office/drawing/2014/main" id="{A8EE5811-D2DC-4BDC-B5B1-C9EB21A89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0183" y="5454969"/>
            <a:ext cx="91042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2000" dirty="0"/>
              <a:t>Изменение </a:t>
            </a:r>
            <a:r>
              <a:rPr lang="ru-RU" altLang="ru-RU" sz="2000" dirty="0" err="1"/>
              <a:t>излучательной</a:t>
            </a:r>
            <a:r>
              <a:rPr lang="ru-RU" altLang="ru-RU" sz="2000" dirty="0"/>
              <a:t> способности (в произвольных единицах, одинаковых на обоих рисунках) на вертикальной и горизонтальной поляризации при </a:t>
            </a:r>
            <a:r>
              <a:rPr lang="en-US" altLang="ru-RU" sz="2000" dirty="0"/>
              <a:t> </a:t>
            </a:r>
            <a:r>
              <a:rPr lang="en-US" altLang="ru-RU" sz="2000" dirty="0">
                <a:sym typeface="Symbol" panose="05050102010706020507" pitchFamily="18" charset="2"/>
              </a:rPr>
              <a:t>=0. </a:t>
            </a:r>
            <a:endParaRPr lang="en-US" altLang="ru-RU" sz="2000" dirty="0"/>
          </a:p>
        </p:txBody>
      </p:sp>
      <p:graphicFrame>
        <p:nvGraphicFramePr>
          <p:cNvPr id="6146" name="Object 5">
            <a:extLst>
              <a:ext uri="{FF2B5EF4-FFF2-40B4-BE49-F238E27FC236}">
                <a16:creationId xmlns:a16="http://schemas.microsoft.com/office/drawing/2014/main" id="{FC8F0DC9-F316-4D84-BFA0-A8FB5239F0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271337"/>
              </p:ext>
            </p:extLst>
          </p:nvPr>
        </p:nvGraphicFramePr>
        <p:xfrm>
          <a:off x="1066800" y="256498"/>
          <a:ext cx="2729232" cy="260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6" name="Plot Document" r:id="rId7" imgW="6823080" imgH="6520680" progId="Grapher.Document">
                  <p:embed/>
                </p:oleObj>
              </mc:Choice>
              <mc:Fallback>
                <p:oleObj name="Plot Document" r:id="rId7" imgW="6823080" imgH="6520680" progId="Grapher.Document">
                  <p:embed/>
                  <p:pic>
                    <p:nvPicPr>
                      <p:cNvPr id="6146" name="Object 5">
                        <a:extLst>
                          <a:ext uri="{FF2B5EF4-FFF2-40B4-BE49-F238E27FC236}">
                            <a16:creationId xmlns:a16="http://schemas.microsoft.com/office/drawing/2014/main" id="{FC8F0DC9-F316-4D84-BFA0-A8FB5239F0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56498"/>
                        <a:ext cx="2729232" cy="2608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6">
            <a:extLst>
              <a:ext uri="{FF2B5EF4-FFF2-40B4-BE49-F238E27FC236}">
                <a16:creationId xmlns:a16="http://schemas.microsoft.com/office/drawing/2014/main" id="{25D8AB4C-F2AE-43F7-A742-ACCE50FCC0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2812158"/>
              </p:ext>
            </p:extLst>
          </p:nvPr>
        </p:nvGraphicFramePr>
        <p:xfrm>
          <a:off x="6255756" y="286919"/>
          <a:ext cx="2757888" cy="260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7" name="Plot Document" r:id="rId9" imgW="6894720" imgH="6520680" progId="Grapher.Document">
                  <p:embed/>
                </p:oleObj>
              </mc:Choice>
              <mc:Fallback>
                <p:oleObj name="Plot Document" r:id="rId9" imgW="6894720" imgH="6520680" progId="Grapher.Document">
                  <p:embed/>
                  <p:pic>
                    <p:nvPicPr>
                      <p:cNvPr id="6147" name="Object 6">
                        <a:extLst>
                          <a:ext uri="{FF2B5EF4-FFF2-40B4-BE49-F238E27FC236}">
                            <a16:creationId xmlns:a16="http://schemas.microsoft.com/office/drawing/2014/main" id="{25D8AB4C-F2AE-43F7-A742-ACCE50FCC0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5756" y="286919"/>
                        <a:ext cx="2757888" cy="2608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438F6F20-2498-44F1-8D23-56DDC2007D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3824852"/>
              </p:ext>
            </p:extLst>
          </p:nvPr>
        </p:nvGraphicFramePr>
        <p:xfrm>
          <a:off x="3422030" y="2815734"/>
          <a:ext cx="2701152" cy="260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8" name="Plot Document" r:id="rId11" imgW="6752880" imgH="6520680" progId="Grapher.Document">
                  <p:embed/>
                </p:oleObj>
              </mc:Choice>
              <mc:Fallback>
                <p:oleObj name="Plot Document" r:id="rId11" imgW="6752880" imgH="6520680" progId="Grapher.Document">
                  <p:embed/>
                  <p:pic>
                    <p:nvPicPr>
                      <p:cNvPr id="7170" name="Object 5">
                        <a:extLst>
                          <a:ext uri="{FF2B5EF4-FFF2-40B4-BE49-F238E27FC236}">
                            <a16:creationId xmlns:a16="http://schemas.microsoft.com/office/drawing/2014/main" id="{38B87A81-FEFA-4946-9072-6533E07361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2030" y="2815734"/>
                        <a:ext cx="2701152" cy="2608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>
            <a:extLst>
              <a:ext uri="{FF2B5EF4-FFF2-40B4-BE49-F238E27FC236}">
                <a16:creationId xmlns:a16="http://schemas.microsoft.com/office/drawing/2014/main" id="{9DEDCDDB-EB3B-45CA-A9C7-FDA22FCFC5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6766370"/>
              </p:ext>
            </p:extLst>
          </p:nvPr>
        </p:nvGraphicFramePr>
        <p:xfrm>
          <a:off x="8395970" y="2815734"/>
          <a:ext cx="2805696" cy="260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9" name="Plot Document" r:id="rId13" imgW="7014240" imgH="6520680" progId="Grapher.Document">
                  <p:embed/>
                </p:oleObj>
              </mc:Choice>
              <mc:Fallback>
                <p:oleObj name="Plot Document" r:id="rId13" imgW="7014240" imgH="6520680" progId="Grapher.Document">
                  <p:embed/>
                  <p:pic>
                    <p:nvPicPr>
                      <p:cNvPr id="7171" name="Object 6">
                        <a:extLst>
                          <a:ext uri="{FF2B5EF4-FFF2-40B4-BE49-F238E27FC236}">
                            <a16:creationId xmlns:a16="http://schemas.microsoft.com/office/drawing/2014/main" id="{308827B3-1C5D-4CCD-8328-A14E70FFDB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5970" y="2815734"/>
                        <a:ext cx="2805696" cy="2608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Номер слайда 1">
            <a:extLst>
              <a:ext uri="{FF2B5EF4-FFF2-40B4-BE49-F238E27FC236}">
                <a16:creationId xmlns:a16="http://schemas.microsoft.com/office/drawing/2014/main" id="{4A60833F-EBE8-46E9-920D-B1A68D3304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54891" y="6492875"/>
            <a:ext cx="437109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C1E55FC-7D31-441D-9BCB-47DEBAA6031E}" type="slidenum">
              <a:rPr lang="en-US" altLang="ru-RU" sz="1400"/>
              <a:pPr/>
              <a:t>10</a:t>
            </a:fld>
            <a:endParaRPr lang="en-US" altLang="ru-RU" sz="1400" dirty="0"/>
          </a:p>
        </p:txBody>
      </p:sp>
      <p:graphicFrame>
        <p:nvGraphicFramePr>
          <p:cNvPr id="7173" name="Object 5">
            <a:extLst>
              <a:ext uri="{FF2B5EF4-FFF2-40B4-BE49-F238E27FC236}">
                <a16:creationId xmlns:a16="http://schemas.microsoft.com/office/drawing/2014/main" id="{5FBC3DCE-D7BC-4C4E-A310-8C3DF863B00E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064323208"/>
              </p:ext>
            </p:extLst>
          </p:nvPr>
        </p:nvGraphicFramePr>
        <p:xfrm>
          <a:off x="1066800" y="6423026"/>
          <a:ext cx="54102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0" name="Corel PHOTO-PAINT 8.0 Image" r:id="rId3" imgW="5476190" imgH="380852" progId="CorelPhotoPaint.Image.8">
                  <p:embed/>
                </p:oleObj>
              </mc:Choice>
              <mc:Fallback>
                <p:oleObj name="Corel PHOTO-PAINT 8.0 Image" r:id="rId3" imgW="5476190" imgH="380852" progId="CorelPhotoPaint.Image.8">
                  <p:embed/>
                  <p:pic>
                    <p:nvPicPr>
                      <p:cNvPr id="7173" name="Object 5">
                        <a:extLst>
                          <a:ext uri="{FF2B5EF4-FFF2-40B4-BE49-F238E27FC236}">
                            <a16:creationId xmlns:a16="http://schemas.microsoft.com/office/drawing/2014/main" id="{5FBC3DCE-D7BC-4C4E-A310-8C3DF863B00E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6423026"/>
                        <a:ext cx="54102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>
            <a:extLst>
              <a:ext uri="{FF2B5EF4-FFF2-40B4-BE49-F238E27FC236}">
                <a16:creationId xmlns:a16="http://schemas.microsoft.com/office/drawing/2014/main" id="{98478DD0-550D-48B2-90D1-260E188B544D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66927629"/>
              </p:ext>
            </p:extLst>
          </p:nvPr>
        </p:nvGraphicFramePr>
        <p:xfrm>
          <a:off x="0" y="6423026"/>
          <a:ext cx="9906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1" name="Corel PHOTO-PAINT 8.0 Image" r:id="rId5" imgW="1066667" imgH="428345" progId="CorelPhotoPaint.Image.8">
                  <p:embed/>
                </p:oleObj>
              </mc:Choice>
              <mc:Fallback>
                <p:oleObj name="Corel PHOTO-PAINT 8.0 Image" r:id="rId5" imgW="1066667" imgH="428345" progId="CorelPhotoPaint.Image.8">
                  <p:embed/>
                  <p:pic>
                    <p:nvPicPr>
                      <p:cNvPr id="7172" name="Object 4">
                        <a:extLst>
                          <a:ext uri="{FF2B5EF4-FFF2-40B4-BE49-F238E27FC236}">
                            <a16:creationId xmlns:a16="http://schemas.microsoft.com/office/drawing/2014/main" id="{98478DD0-550D-48B2-90D1-260E188B544D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423026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284113C-FC62-4B18-8CC9-AC2119E6F6F1}"/>
              </a:ext>
            </a:extLst>
          </p:cNvPr>
          <p:cNvSpPr/>
          <p:nvPr/>
        </p:nvSpPr>
        <p:spPr>
          <a:xfrm>
            <a:off x="2590800" y="236536"/>
            <a:ext cx="82169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cap="all" dirty="0">
                <a:latin typeface="+mj-lt"/>
                <a:ea typeface="+mj-ea"/>
                <a:cs typeface="+mj-cs"/>
              </a:rPr>
              <a:t>Эффект</a:t>
            </a:r>
            <a:r>
              <a:rPr lang="ru-RU" dirty="0"/>
              <a:t> </a:t>
            </a:r>
            <a:r>
              <a:rPr lang="ru-RU" sz="3200" cap="all" dirty="0">
                <a:latin typeface="+mj-lt"/>
                <a:ea typeface="+mj-ea"/>
                <a:cs typeface="+mj-cs"/>
              </a:rPr>
              <a:t>поляризационной</a:t>
            </a:r>
            <a:r>
              <a:rPr lang="ru-RU" dirty="0"/>
              <a:t> </a:t>
            </a:r>
            <a:r>
              <a:rPr lang="ru-RU" sz="3200" cap="all" dirty="0">
                <a:latin typeface="+mj-lt"/>
                <a:ea typeface="+mj-ea"/>
                <a:cs typeface="+mj-cs"/>
              </a:rPr>
              <a:t>анизотропии</a:t>
            </a:r>
            <a:r>
              <a:rPr lang="ru-RU" dirty="0"/>
              <a:t> </a:t>
            </a:r>
          </a:p>
        </p:txBody>
      </p:sp>
      <p:graphicFrame>
        <p:nvGraphicFramePr>
          <p:cNvPr id="9" name="Object 3">
            <a:extLst>
              <a:ext uri="{FF2B5EF4-FFF2-40B4-BE49-F238E27FC236}">
                <a16:creationId xmlns:a16="http://schemas.microsoft.com/office/drawing/2014/main" id="{D15D0D65-2034-4184-AC88-EF1EAAB2BC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0396585"/>
              </p:ext>
            </p:extLst>
          </p:nvPr>
        </p:nvGraphicFramePr>
        <p:xfrm>
          <a:off x="3945321" y="1385743"/>
          <a:ext cx="3760126" cy="3715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2" name="Plot Document" r:id="rId7" imgW="6624000" imgH="6546240" progId="Grapher.Document">
                  <p:embed/>
                </p:oleObj>
              </mc:Choice>
              <mc:Fallback>
                <p:oleObj name="Plot Document" r:id="rId7" imgW="6624000" imgH="6546240" progId="Grapher.Document">
                  <p:embed/>
                  <p:pic>
                    <p:nvPicPr>
                      <p:cNvPr id="163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5321" y="1385743"/>
                        <a:ext cx="3760126" cy="37154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4563104A-E4AB-40D7-9DCA-6BA68F46A38D}"/>
              </a:ext>
            </a:extLst>
          </p:cNvPr>
          <p:cNvSpPr txBox="1">
            <a:spLocks noChangeArrowheads="1"/>
          </p:cNvSpPr>
          <p:nvPr/>
        </p:nvSpPr>
        <p:spPr>
          <a:xfrm>
            <a:off x="4381783" y="5201075"/>
            <a:ext cx="3165776" cy="77248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/>
              <a:t>Зависимость поляризационной анизотропии на длине волны 8 мм от скорости ветра</a:t>
            </a:r>
          </a:p>
        </p:txBody>
      </p:sp>
      <p:graphicFrame>
        <p:nvGraphicFramePr>
          <p:cNvPr id="11" name="Object 3">
            <a:extLst>
              <a:ext uri="{FF2B5EF4-FFF2-40B4-BE49-F238E27FC236}">
                <a16:creationId xmlns:a16="http://schemas.microsoft.com/office/drawing/2014/main" id="{F44C2B18-20E9-4A68-8832-58DF2E082E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122901"/>
              </p:ext>
            </p:extLst>
          </p:nvPr>
        </p:nvGraphicFramePr>
        <p:xfrm>
          <a:off x="343747" y="821311"/>
          <a:ext cx="3601574" cy="4635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3" name="Документ Image" r:id="rId9" imgW="3152880" imgH="4057560" progId="Imaging.Document">
                  <p:embed/>
                </p:oleObj>
              </mc:Choice>
              <mc:Fallback>
                <p:oleObj name="Документ Image" r:id="rId9" imgW="3152880" imgH="4057560" progId="Imaging.Document">
                  <p:embed/>
                  <p:pic>
                    <p:nvPicPr>
                      <p:cNvPr id="143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747" y="821311"/>
                        <a:ext cx="3601574" cy="46357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>
            <a:extLst>
              <a:ext uri="{FF2B5EF4-FFF2-40B4-BE49-F238E27FC236}">
                <a16:creationId xmlns:a16="http://schemas.microsoft.com/office/drawing/2014/main" id="{887C9F7E-F333-43A5-BEB7-657D349695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56025"/>
              </p:ext>
            </p:extLst>
          </p:nvPr>
        </p:nvGraphicFramePr>
        <p:xfrm>
          <a:off x="7808673" y="1300591"/>
          <a:ext cx="4039580" cy="3800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4" name="Plot Document" r:id="rId11" imgW="5726880" imgH="5387760" progId="Grapher.Document">
                  <p:embed/>
                </p:oleObj>
              </mc:Choice>
              <mc:Fallback>
                <p:oleObj name="Plot Document" r:id="rId11" imgW="5726880" imgH="5387760" progId="Grapher.Document">
                  <p:embed/>
                  <p:pic>
                    <p:nvPicPr>
                      <p:cNvPr id="174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673" y="1300591"/>
                        <a:ext cx="4039580" cy="38005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>
            <a:extLst>
              <a:ext uri="{FF2B5EF4-FFF2-40B4-BE49-F238E27FC236}">
                <a16:creationId xmlns:a16="http://schemas.microsoft.com/office/drawing/2014/main" id="{132FF7A3-3D83-4D4A-BDAC-475E65B96C02}"/>
              </a:ext>
            </a:extLst>
          </p:cNvPr>
          <p:cNvSpPr txBox="1">
            <a:spLocks noChangeArrowheads="1"/>
          </p:cNvSpPr>
          <p:nvPr/>
        </p:nvSpPr>
        <p:spPr>
          <a:xfrm>
            <a:off x="7813976" y="5262709"/>
            <a:ext cx="4159469" cy="710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/>
              <a:t>Зависимость величины поляризационной анизотропии от длины волны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78C0D656-1101-463D-B004-F88DCFD9829F}"/>
              </a:ext>
            </a:extLst>
          </p:cNvPr>
          <p:cNvSpPr txBox="1">
            <a:spLocks noChangeArrowheads="1"/>
          </p:cNvSpPr>
          <p:nvPr/>
        </p:nvSpPr>
        <p:spPr>
          <a:xfrm>
            <a:off x="26584" y="5617717"/>
            <a:ext cx="4159469" cy="70540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/>
              <a:t>Записи яркостных ТЕМПЕРАТУР ПРИ ВЫПОЛНЕНИИ ПОЛЕТОВ ПО КРУГУ НА САМОЛЕТЕ-ЛАБОРАТОРИИ ан-12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7BDEDB8-D016-41FA-855F-2C6C8408A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9256" y="6467597"/>
            <a:ext cx="452744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11</a:t>
            </a:fld>
            <a:endParaRPr lang="en-US" sz="1400" dirty="0"/>
          </a:p>
        </p:txBody>
      </p:sp>
      <p:grpSp>
        <p:nvGrpSpPr>
          <p:cNvPr id="3" name="Group 299">
            <a:extLst>
              <a:ext uri="{FF2B5EF4-FFF2-40B4-BE49-F238E27FC236}">
                <a16:creationId xmlns:a16="http://schemas.microsoft.com/office/drawing/2014/main" id="{49ED9070-3D51-42DA-90B1-ACBD298184B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5984" y="824973"/>
            <a:ext cx="8673959" cy="5386162"/>
            <a:chOff x="-200" y="2061"/>
            <a:chExt cx="14688" cy="10847"/>
          </a:xfrm>
        </p:grpSpPr>
        <p:sp>
          <p:nvSpPr>
            <p:cNvPr id="4" name="AutoShape 177">
              <a:extLst>
                <a:ext uri="{FF2B5EF4-FFF2-40B4-BE49-F238E27FC236}">
                  <a16:creationId xmlns:a16="http://schemas.microsoft.com/office/drawing/2014/main" id="{0FCCF837-6BC3-48AF-B06F-68AA73454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" y="2061"/>
              <a:ext cx="13004" cy="8334"/>
            </a:xfrm>
            <a:prstGeom prst="roundRect">
              <a:avLst>
                <a:gd name="adj" fmla="val 316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" name="Rectangle 179">
              <a:extLst>
                <a:ext uri="{FF2B5EF4-FFF2-40B4-BE49-F238E27FC236}">
                  <a16:creationId xmlns:a16="http://schemas.microsoft.com/office/drawing/2014/main" id="{E67F0DAB-26DA-47B7-8DC8-1C5E39B69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0" y="10553"/>
              <a:ext cx="14688" cy="2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8001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2573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717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AutoNum type="alphaLcParenR"/>
              </a:pPr>
              <a:r>
                <a:rPr lang="ru-RU" altLang="ru-RU" sz="1400" dirty="0">
                  <a:latin typeface="Times New Roman" panose="02020603050405020304" pitchFamily="18" charset="0"/>
                </a:rPr>
                <a:t>Внешний вид экспериментальной установки, расположенной на крыше здания ИКИ </a:t>
              </a:r>
              <a:r>
                <a:rPr lang="en-US" altLang="ru-RU" sz="1400" dirty="0">
                  <a:latin typeface="Times New Roman" panose="02020603050405020304" pitchFamily="18" charset="0"/>
                </a:rPr>
                <a:t>(</a:t>
              </a:r>
              <a:r>
                <a:rPr lang="ru-RU" altLang="ru-RU" sz="1400" dirty="0">
                  <a:latin typeface="Times New Roman" panose="02020603050405020304" pitchFamily="18" charset="0"/>
                </a:rPr>
                <a:t>микроволновый радиометр-поляриметр, ванна с водой, служебные устройства</a:t>
              </a:r>
              <a:r>
                <a:rPr lang="en-US" altLang="ru-RU" sz="1400" dirty="0">
                  <a:latin typeface="Times New Roman" panose="02020603050405020304" pitchFamily="18" charset="0"/>
                </a:rPr>
                <a:t>).</a:t>
              </a:r>
              <a:r>
                <a:rPr lang="ru-RU" altLang="ru-RU" sz="1400" dirty="0">
                  <a:latin typeface="Times New Roman" panose="02020603050405020304" pitchFamily="18" charset="0"/>
                </a:rPr>
                <a:t> </a:t>
              </a:r>
              <a:endParaRPr lang="en-US" altLang="ru-RU" sz="1400" dirty="0">
                <a:latin typeface="Times New Roman" panose="02020603050405020304" pitchFamily="18" charset="0"/>
              </a:endParaRPr>
            </a:p>
            <a:p>
              <a:pPr>
                <a:buFontTx/>
                <a:buAutoNum type="alphaLcParenR"/>
              </a:pPr>
              <a:r>
                <a:rPr lang="ru-RU" altLang="ru-RU" sz="1400" dirty="0">
                  <a:latin typeface="Times New Roman" panose="02020603050405020304" pitchFamily="18" charset="0"/>
                </a:rPr>
                <a:t>Диэлектрическая ванна с водой. Периодическая структура на поверхности получена путем поднятия системы параллельно натянутых нитей над поверхностью</a:t>
              </a:r>
              <a:r>
                <a:rPr lang="en-US" altLang="ru-RU" sz="1400" dirty="0">
                  <a:latin typeface="Times New Roman" panose="02020603050405020304" pitchFamily="18" charset="0"/>
                </a:rPr>
                <a:t>.</a:t>
              </a:r>
              <a:r>
                <a:rPr lang="ru-RU" altLang="ru-RU" sz="1400" dirty="0">
                  <a:latin typeface="Times New Roman" panose="02020603050405020304" pitchFamily="18" charset="0"/>
                </a:rPr>
                <a:t> </a:t>
              </a:r>
              <a:endParaRPr lang="en-US" altLang="ru-RU" sz="1400" dirty="0">
                <a:latin typeface="Times New Roman" panose="02020603050405020304" pitchFamily="18" charset="0"/>
              </a:endParaRPr>
            </a:p>
            <a:p>
              <a:pPr>
                <a:buFontTx/>
                <a:buAutoNum type="alphaLcParenR"/>
              </a:pPr>
              <a:r>
                <a:rPr lang="ru-RU" altLang="ru-RU" sz="1400" dirty="0">
                  <a:latin typeface="Times New Roman" panose="02020603050405020304" pitchFamily="18" charset="0"/>
                </a:rPr>
                <a:t>Экспериментальная установка, используемая для определения профиля неровностей</a:t>
              </a:r>
              <a:r>
                <a:rPr lang="en-US" altLang="ru-RU" sz="1400" dirty="0">
                  <a:latin typeface="Times New Roman" panose="02020603050405020304" pitchFamily="18" charset="0"/>
                </a:rPr>
                <a:t>.</a:t>
              </a:r>
              <a:r>
                <a:rPr lang="ru-RU" altLang="ru-RU" sz="1400" dirty="0">
                  <a:latin typeface="Times New Roman" panose="02020603050405020304" pitchFamily="18" charset="0"/>
                </a:rPr>
                <a:t> </a:t>
              </a:r>
            </a:p>
          </p:txBody>
        </p:sp>
        <p:grpSp>
          <p:nvGrpSpPr>
            <p:cNvPr id="6" name="Group 273">
              <a:extLst>
                <a:ext uri="{FF2B5EF4-FFF2-40B4-BE49-F238E27FC236}">
                  <a16:creationId xmlns:a16="http://schemas.microsoft.com/office/drawing/2014/main" id="{1882F10C-0CE0-4FF3-BE40-D90EEF2443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01" y="6591"/>
              <a:ext cx="4582" cy="3454"/>
              <a:chOff x="8571" y="7125"/>
              <a:chExt cx="4582" cy="3454"/>
            </a:xfrm>
          </p:grpSpPr>
          <p:graphicFrame>
            <p:nvGraphicFramePr>
              <p:cNvPr id="13" name="Object 183">
                <a:extLst>
                  <a:ext uri="{FF2B5EF4-FFF2-40B4-BE49-F238E27FC236}">
                    <a16:creationId xmlns:a16="http://schemas.microsoft.com/office/drawing/2014/main" id="{321E1210-7E5C-4202-8A92-23AE35F2AF0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80226871"/>
                  </p:ext>
                </p:extLst>
              </p:nvPr>
            </p:nvGraphicFramePr>
            <p:xfrm>
              <a:off x="8571" y="7125"/>
              <a:ext cx="4582" cy="34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931" name="Документ" r:id="rId3" imgW="4890115" imgH="3685634" progId="Word.Document.8">
                      <p:embed/>
                    </p:oleObj>
                  </mc:Choice>
                  <mc:Fallback>
                    <p:oleObj name="Документ" r:id="rId3" imgW="4890115" imgH="3685634" progId="Word.Document.8">
                      <p:embed/>
                      <p:pic>
                        <p:nvPicPr>
                          <p:cNvPr id="2231" name="Object 183">
                            <a:extLst>
                              <a:ext uri="{FF2B5EF4-FFF2-40B4-BE49-F238E27FC236}">
                                <a16:creationId xmlns:a16="http://schemas.microsoft.com/office/drawing/2014/main" id="{23BE1BEF-6212-40B6-9166-3B3FEEF76E08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571" y="7125"/>
                            <a:ext cx="4582" cy="34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" name="Text Box 186">
                <a:extLst>
                  <a:ext uri="{FF2B5EF4-FFF2-40B4-BE49-F238E27FC236}">
                    <a16:creationId xmlns:a16="http://schemas.microsoft.com/office/drawing/2014/main" id="{5C8DA0C6-29B2-48FB-AA7F-A7D547EF74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06" y="7167"/>
                <a:ext cx="372" cy="7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ru-RU">
                    <a:latin typeface="Times New Roman" panose="02020603050405020304" pitchFamily="18" charset="0"/>
                  </a:rPr>
                  <a:t>c</a:t>
                </a:r>
                <a:endParaRPr lang="ru-RU" altLang="ru-RU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" name="Group 287">
              <a:extLst>
                <a:ext uri="{FF2B5EF4-FFF2-40B4-BE49-F238E27FC236}">
                  <a16:creationId xmlns:a16="http://schemas.microsoft.com/office/drawing/2014/main" id="{3BF0EAC8-12B1-4C83-8239-4F78AEEF0D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09" y="2814"/>
              <a:ext cx="4574" cy="3428"/>
              <a:chOff x="-4675" y="7014"/>
              <a:chExt cx="4574" cy="3428"/>
            </a:xfrm>
          </p:grpSpPr>
          <p:graphicFrame>
            <p:nvGraphicFramePr>
              <p:cNvPr id="11" name="Object 286">
                <a:extLst>
                  <a:ext uri="{FF2B5EF4-FFF2-40B4-BE49-F238E27FC236}">
                    <a16:creationId xmlns:a16="http://schemas.microsoft.com/office/drawing/2014/main" id="{CC11670E-E9BC-4D0D-AA70-5B8512ADD5B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17079859"/>
                  </p:ext>
                </p:extLst>
              </p:nvPr>
            </p:nvGraphicFramePr>
            <p:xfrm>
              <a:off x="-4675" y="7014"/>
              <a:ext cx="4574" cy="34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932" name="Документ" r:id="rId5" imgW="6752603" imgH="5060843" progId="Word.Document.8">
                      <p:embed/>
                    </p:oleObj>
                  </mc:Choice>
                  <mc:Fallback>
                    <p:oleObj name="Документ" r:id="rId5" imgW="6752603" imgH="5060843" progId="Word.Document.8">
                      <p:embed/>
                      <p:pic>
                        <p:nvPicPr>
                          <p:cNvPr id="2334" name="Object 286">
                            <a:extLst>
                              <a:ext uri="{FF2B5EF4-FFF2-40B4-BE49-F238E27FC236}">
                                <a16:creationId xmlns:a16="http://schemas.microsoft.com/office/drawing/2014/main" id="{80F6F2DD-F54E-4D92-977A-B307BF3F3D0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-4675" y="7014"/>
                            <a:ext cx="4574" cy="342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" name="Text Box 185">
                <a:extLst>
                  <a:ext uri="{FF2B5EF4-FFF2-40B4-BE49-F238E27FC236}">
                    <a16:creationId xmlns:a16="http://schemas.microsoft.com/office/drawing/2014/main" id="{79F89017-2AFB-4E94-82B4-822A29E6EB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3718" y="7323"/>
                <a:ext cx="404" cy="7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ru-RU">
                    <a:latin typeface="Times New Roman" panose="02020603050405020304" pitchFamily="18" charset="0"/>
                  </a:rPr>
                  <a:t>b</a:t>
                </a:r>
                <a:endParaRPr lang="ru-RU" altLang="ru-RU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298">
              <a:extLst>
                <a:ext uri="{FF2B5EF4-FFF2-40B4-BE49-F238E27FC236}">
                  <a16:creationId xmlns:a16="http://schemas.microsoft.com/office/drawing/2014/main" id="{B6E054C5-FB47-436C-99F4-C1083A6566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7" y="2814"/>
              <a:ext cx="7727" cy="7231"/>
              <a:chOff x="21979" y="5094"/>
              <a:chExt cx="7727" cy="7231"/>
            </a:xfrm>
          </p:grpSpPr>
          <p:pic>
            <p:nvPicPr>
              <p:cNvPr id="9" name="Picture 296" descr="DSC01738">
                <a:extLst>
                  <a:ext uri="{FF2B5EF4-FFF2-40B4-BE49-F238E27FC236}">
                    <a16:creationId xmlns:a16="http://schemas.microsoft.com/office/drawing/2014/main" id="{C1446B16-5C72-4053-8894-30A2E973D2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979" y="5094"/>
                <a:ext cx="7727" cy="72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 Box 184">
                <a:extLst>
                  <a:ext uri="{FF2B5EF4-FFF2-40B4-BE49-F238E27FC236}">
                    <a16:creationId xmlns:a16="http://schemas.microsoft.com/office/drawing/2014/main" id="{34DB6C5F-85CA-4DAD-9689-769A0353B1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48" y="6315"/>
                <a:ext cx="372" cy="7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defTabSz="10668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defTabSz="1066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ru-RU">
                    <a:latin typeface="Times New Roman" panose="02020603050405020304" pitchFamily="18" charset="0"/>
                  </a:rPr>
                  <a:t>a</a:t>
                </a:r>
                <a:endParaRPr lang="ru-RU" altLang="ru-RU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5" name="Group 300">
            <a:extLst>
              <a:ext uri="{FF2B5EF4-FFF2-40B4-BE49-F238E27FC236}">
                <a16:creationId xmlns:a16="http://schemas.microsoft.com/office/drawing/2014/main" id="{0F20566C-A96A-43B3-87B4-B57E4B5B914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405260" y="852115"/>
            <a:ext cx="3650764" cy="5153769"/>
            <a:chOff x="15368" y="2832"/>
            <a:chExt cx="4798" cy="834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6" name="AutoShape 107">
              <a:extLst>
                <a:ext uri="{FF2B5EF4-FFF2-40B4-BE49-F238E27FC236}">
                  <a16:creationId xmlns:a16="http://schemas.microsoft.com/office/drawing/2014/main" id="{B00E7935-9DA1-4344-B131-46AC01FF9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8" y="2832"/>
              <a:ext cx="4798" cy="8340"/>
            </a:xfrm>
            <a:prstGeom prst="roundRect">
              <a:avLst>
                <a:gd name="adj" fmla="val 4250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7" name="Picture 140" descr="Ниточка">
              <a:extLst>
                <a:ext uri="{FF2B5EF4-FFF2-40B4-BE49-F238E27FC236}">
                  <a16:creationId xmlns:a16="http://schemas.microsoft.com/office/drawing/2014/main" id="{E2620C27-DAAD-44D0-8978-A57D16316B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69" y="3044"/>
              <a:ext cx="4218" cy="2992"/>
            </a:xfrm>
            <a:prstGeom prst="rect">
              <a:avLst/>
            </a:prstGeom>
            <a:grpFill/>
          </p:spPr>
        </p:pic>
        <p:graphicFrame>
          <p:nvGraphicFramePr>
            <p:cNvPr id="18" name="Object 187">
              <a:extLst>
                <a:ext uri="{FF2B5EF4-FFF2-40B4-BE49-F238E27FC236}">
                  <a16:creationId xmlns:a16="http://schemas.microsoft.com/office/drawing/2014/main" id="{7E28D0EA-A87B-478D-BFE2-3E4248C81B9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587" y="7222"/>
            <a:ext cx="4381" cy="1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933" name="Equation" r:id="rId9" imgW="1968480" imgH="609480" progId="Equation.DSMT4">
                    <p:embed/>
                  </p:oleObj>
                </mc:Choice>
                <mc:Fallback>
                  <p:oleObj name="Equation" r:id="rId9" imgW="1968480" imgH="609480" progId="Equation.DSMT4">
                    <p:embed/>
                    <p:pic>
                      <p:nvPicPr>
                        <p:cNvPr id="2235" name="Object 187">
                          <a:extLst>
                            <a:ext uri="{FF2B5EF4-FFF2-40B4-BE49-F238E27FC236}">
                              <a16:creationId xmlns:a16="http://schemas.microsoft.com/office/drawing/2014/main" id="{9F93A70B-4207-450A-8D9F-1A9D46E2BDE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87" y="7222"/>
                          <a:ext cx="4381" cy="13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189">
              <a:extLst>
                <a:ext uri="{FF2B5EF4-FFF2-40B4-BE49-F238E27FC236}">
                  <a16:creationId xmlns:a16="http://schemas.microsoft.com/office/drawing/2014/main" id="{A6BF640A-481B-43E1-925C-93DA831B041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963" y="9655"/>
            <a:ext cx="2045" cy="11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934" name="Equation" r:id="rId11" imgW="774360" imgH="431640" progId="Equation.3">
                    <p:embed/>
                  </p:oleObj>
                </mc:Choice>
                <mc:Fallback>
                  <p:oleObj name="Equation" r:id="rId11" imgW="774360" imgH="431640" progId="Equation.3">
                    <p:embed/>
                    <p:pic>
                      <p:nvPicPr>
                        <p:cNvPr id="2237" name="Object 189">
                          <a:extLst>
                            <a:ext uri="{FF2B5EF4-FFF2-40B4-BE49-F238E27FC236}">
                              <a16:creationId xmlns:a16="http://schemas.microsoft.com/office/drawing/2014/main" id="{1894058A-AF99-447E-9FFB-2BBBF0EF85E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63" y="9655"/>
                          <a:ext cx="2045" cy="11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Rectangle 190">
              <a:extLst>
                <a:ext uri="{FF2B5EF4-FFF2-40B4-BE49-F238E27FC236}">
                  <a16:creationId xmlns:a16="http://schemas.microsoft.com/office/drawing/2014/main" id="{1C68D9B1-DECD-453A-B237-B9C45BBFD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8" y="5973"/>
              <a:ext cx="4798" cy="119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altLang="ru-RU" sz="1400" dirty="0"/>
                <a:t>Профиль периодических неровностей, </a:t>
              </a:r>
            </a:p>
            <a:p>
              <a:pPr algn="ctr"/>
              <a:r>
                <a:rPr lang="ru-RU" altLang="ru-RU" sz="1400" dirty="0"/>
                <a:t>создаваемых на поверхности системой</a:t>
              </a:r>
            </a:p>
            <a:p>
              <a:pPr algn="ctr"/>
              <a:r>
                <a:rPr lang="ru-RU" altLang="ru-RU" sz="1400" dirty="0"/>
                <a:t> параллельно натянутых нитей </a:t>
              </a:r>
            </a:p>
          </p:txBody>
        </p:sp>
        <p:sp>
          <p:nvSpPr>
            <p:cNvPr id="21" name="Rectangle 191">
              <a:extLst>
                <a:ext uri="{FF2B5EF4-FFF2-40B4-BE49-F238E27FC236}">
                  <a16:creationId xmlns:a16="http://schemas.microsoft.com/office/drawing/2014/main" id="{A9FE66F0-BA9F-48F3-B6F2-AF4BD180E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21" y="8824"/>
              <a:ext cx="3970" cy="74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ru-RU" altLang="ru-RU" sz="2400" dirty="0"/>
                <a:t>Граничные условия</a:t>
              </a:r>
              <a:r>
                <a:rPr lang="en-US" altLang="ru-RU" sz="2400" dirty="0"/>
                <a:t>:</a:t>
              </a:r>
              <a:r>
                <a:rPr lang="ru-RU" altLang="ru-RU" sz="2400" dirty="0"/>
                <a:t> </a:t>
              </a:r>
            </a:p>
          </p:txBody>
        </p:sp>
        <p:sp>
          <p:nvSpPr>
            <p:cNvPr id="22" name="Rectangle 192">
              <a:extLst>
                <a:ext uri="{FF2B5EF4-FFF2-40B4-BE49-F238E27FC236}">
                  <a16:creationId xmlns:a16="http://schemas.microsoft.com/office/drawing/2014/main" id="{4062650B-ECB9-4BB0-A575-CA9B6E9C83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91" y="10091"/>
              <a:ext cx="255" cy="28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ru-RU" altLang="ru-RU" sz="2400"/>
                <a:t>И</a:t>
              </a:r>
            </a:p>
          </p:txBody>
        </p:sp>
        <p:graphicFrame>
          <p:nvGraphicFramePr>
            <p:cNvPr id="23" name="Object 193">
              <a:extLst>
                <a:ext uri="{FF2B5EF4-FFF2-40B4-BE49-F238E27FC236}">
                  <a16:creationId xmlns:a16="http://schemas.microsoft.com/office/drawing/2014/main" id="{64A9E65F-4F3E-464C-9041-056EE0F95AE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607" y="9918"/>
            <a:ext cx="1649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935" name="Документ" r:id="rId13" imgW="1191240" imgH="493920" progId="Word.Document.8">
                    <p:embed/>
                  </p:oleObj>
                </mc:Choice>
                <mc:Fallback>
                  <p:oleObj name="Документ" r:id="rId13" imgW="1191240" imgH="493920" progId="Word.Document.8">
                    <p:embed/>
                    <p:pic>
                      <p:nvPicPr>
                        <p:cNvPr id="2241" name="Object 193">
                          <a:extLst>
                            <a:ext uri="{FF2B5EF4-FFF2-40B4-BE49-F238E27FC236}">
                              <a16:creationId xmlns:a16="http://schemas.microsoft.com/office/drawing/2014/main" id="{0A42173B-4AFF-43A1-A0BB-AA43187D2FA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07" y="9918"/>
                          <a:ext cx="1649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F3C5BA79-EA64-4718-AA67-D8189D02703A}"/>
              </a:ext>
            </a:extLst>
          </p:cNvPr>
          <p:cNvSpPr txBox="1"/>
          <p:nvPr/>
        </p:nvSpPr>
        <p:spPr>
          <a:xfrm>
            <a:off x="1406733" y="178642"/>
            <a:ext cx="10510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ЛАБОРАТОРНЫЙ ЭКСПЕРИМЕНТ НА КРЫШЕ ИКИ</a:t>
            </a:r>
          </a:p>
        </p:txBody>
      </p:sp>
      <p:graphicFrame>
        <p:nvGraphicFramePr>
          <p:cNvPr id="25" name="Object 5">
            <a:extLst>
              <a:ext uri="{FF2B5EF4-FFF2-40B4-BE49-F238E27FC236}">
                <a16:creationId xmlns:a16="http://schemas.microsoft.com/office/drawing/2014/main" id="{A7B3C896-6085-4ED3-AA21-A84E4E6CB40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89773087"/>
              </p:ext>
            </p:extLst>
          </p:nvPr>
        </p:nvGraphicFramePr>
        <p:xfrm>
          <a:off x="1066800" y="6423026"/>
          <a:ext cx="54102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6" name="Corel PHOTO-PAINT 8.0 Image" r:id="rId15" imgW="5476190" imgH="380852" progId="CorelPhotoPaint.Image.8">
                  <p:embed/>
                </p:oleObj>
              </mc:Choice>
              <mc:Fallback>
                <p:oleObj name="Corel PHOTO-PAINT 8.0 Image" r:id="rId15" imgW="5476190" imgH="380852" progId="CorelPhotoPaint.Image.8">
                  <p:embed/>
                  <p:pic>
                    <p:nvPicPr>
                      <p:cNvPr id="7173" name="Object 5">
                        <a:extLst>
                          <a:ext uri="{FF2B5EF4-FFF2-40B4-BE49-F238E27FC236}">
                            <a16:creationId xmlns:a16="http://schemas.microsoft.com/office/drawing/2014/main" id="{5FBC3DCE-D7BC-4C4E-A310-8C3DF863B00E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6423026"/>
                        <a:ext cx="54102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4">
            <a:extLst>
              <a:ext uri="{FF2B5EF4-FFF2-40B4-BE49-F238E27FC236}">
                <a16:creationId xmlns:a16="http://schemas.microsoft.com/office/drawing/2014/main" id="{D426AF86-AEA3-496E-AF4B-65728A324D6B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45770340"/>
              </p:ext>
            </p:extLst>
          </p:nvPr>
        </p:nvGraphicFramePr>
        <p:xfrm>
          <a:off x="0" y="6423026"/>
          <a:ext cx="9906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7" name="Corel PHOTO-PAINT 8.0 Image" r:id="rId17" imgW="1066667" imgH="428345" progId="CorelPhotoPaint.Image.8">
                  <p:embed/>
                </p:oleObj>
              </mc:Choice>
              <mc:Fallback>
                <p:oleObj name="Corel PHOTO-PAINT 8.0 Image" r:id="rId17" imgW="1066667" imgH="428345" progId="CorelPhotoPaint.Image.8">
                  <p:embed/>
                  <p:pic>
                    <p:nvPicPr>
                      <p:cNvPr id="7172" name="Object 4">
                        <a:extLst>
                          <a:ext uri="{FF2B5EF4-FFF2-40B4-BE49-F238E27FC236}">
                            <a16:creationId xmlns:a16="http://schemas.microsoft.com/office/drawing/2014/main" id="{98478DD0-550D-48B2-90D1-260E188B544D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423026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8110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C98BF5A-AC98-4BE1-A043-5FCFB6B03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4174" y="6492875"/>
            <a:ext cx="457826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12</a:t>
            </a:fld>
            <a:endParaRPr 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DB0B34-4C3E-427F-8E43-30746923C432}"/>
              </a:ext>
            </a:extLst>
          </p:cNvPr>
          <p:cNvSpPr txBox="1"/>
          <p:nvPr/>
        </p:nvSpPr>
        <p:spPr>
          <a:xfrm>
            <a:off x="1447800" y="161261"/>
            <a:ext cx="995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РЕЗУЛЬТАТЫ ЛАБОРАТОРНОГО ЭКСПЕРИМЕНТА</a:t>
            </a:r>
          </a:p>
        </p:txBody>
      </p:sp>
      <p:graphicFrame>
        <p:nvGraphicFramePr>
          <p:cNvPr id="4" name="Object 204">
            <a:extLst>
              <a:ext uri="{FF2B5EF4-FFF2-40B4-BE49-F238E27FC236}">
                <a16:creationId xmlns:a16="http://schemas.microsoft.com/office/drawing/2014/main" id="{0BD2BEF3-B810-457E-B295-207A085280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7493613"/>
              </p:ext>
            </p:extLst>
          </p:nvPr>
        </p:nvGraphicFramePr>
        <p:xfrm>
          <a:off x="4307775" y="1026595"/>
          <a:ext cx="3452267" cy="4470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1" name="Plot Document" r:id="rId3" imgW="9848160" imgH="14901840" progId="Grapher.Document">
                  <p:embed/>
                </p:oleObj>
              </mc:Choice>
              <mc:Fallback>
                <p:oleObj name="Plot Document" r:id="rId3" imgW="9848160" imgH="14901840" progId="Grapher.Document">
                  <p:embed/>
                  <p:pic>
                    <p:nvPicPr>
                      <p:cNvPr id="2252" name="Object 204">
                        <a:extLst>
                          <a:ext uri="{FF2B5EF4-FFF2-40B4-BE49-F238E27FC236}">
                            <a16:creationId xmlns:a16="http://schemas.microsoft.com/office/drawing/2014/main" id="{ED759AD1-F405-4EBB-871A-D9F5863420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7775" y="1026595"/>
                        <a:ext cx="3452267" cy="447055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5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05">
            <a:extLst>
              <a:ext uri="{FF2B5EF4-FFF2-40B4-BE49-F238E27FC236}">
                <a16:creationId xmlns:a16="http://schemas.microsoft.com/office/drawing/2014/main" id="{8D09B9E8-3512-4C64-B96B-4C89E9B626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2341117"/>
              </p:ext>
            </p:extLst>
          </p:nvPr>
        </p:nvGraphicFramePr>
        <p:xfrm>
          <a:off x="545755" y="1027331"/>
          <a:ext cx="3358979" cy="4469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2" name="Plot Document" r:id="rId5" imgW="6431040" imgH="10644480" progId="Grapher.Document">
                  <p:embed/>
                </p:oleObj>
              </mc:Choice>
              <mc:Fallback>
                <p:oleObj name="Plot Document" r:id="rId5" imgW="6431040" imgH="10644480" progId="Grapher.Document">
                  <p:embed/>
                  <p:pic>
                    <p:nvPicPr>
                      <p:cNvPr id="2253" name="Object 205">
                        <a:extLst>
                          <a:ext uri="{FF2B5EF4-FFF2-40B4-BE49-F238E27FC236}">
                            <a16:creationId xmlns:a16="http://schemas.microsoft.com/office/drawing/2014/main" id="{E79FEBE2-80CC-44A3-BAD7-02EBF48644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755" y="1027331"/>
                        <a:ext cx="3358979" cy="4469079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5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3">
            <a:extLst>
              <a:ext uri="{FF2B5EF4-FFF2-40B4-BE49-F238E27FC236}">
                <a16:creationId xmlns:a16="http://schemas.microsoft.com/office/drawing/2014/main" id="{E6663531-15EF-4F12-93A2-E67CE815F1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857933"/>
              </p:ext>
            </p:extLst>
          </p:nvPr>
        </p:nvGraphicFramePr>
        <p:xfrm>
          <a:off x="8163082" y="1025858"/>
          <a:ext cx="3571092" cy="4470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3" name="Plot Document" r:id="rId7" imgW="9772200" imgH="14943240" progId="Grapher.Document">
                  <p:embed/>
                </p:oleObj>
              </mc:Choice>
              <mc:Fallback>
                <p:oleObj name="Plot Document" r:id="rId7" imgW="9772200" imgH="14943240" progId="Grapher.Document">
                  <p:embed/>
                  <p:pic>
                    <p:nvPicPr>
                      <p:cNvPr id="2251" name="Object 203">
                        <a:extLst>
                          <a:ext uri="{FF2B5EF4-FFF2-40B4-BE49-F238E27FC236}">
                            <a16:creationId xmlns:a16="http://schemas.microsoft.com/office/drawing/2014/main" id="{5C7218E2-AB1D-44DD-8950-30A5AF1FA2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3082" y="1025858"/>
                        <a:ext cx="3571092" cy="447055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5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537786D-FCCE-4903-A756-0FA664AA2A4D}"/>
              </a:ext>
            </a:extLst>
          </p:cNvPr>
          <p:cNvSpPr txBox="1"/>
          <p:nvPr/>
        </p:nvSpPr>
        <p:spPr>
          <a:xfrm>
            <a:off x="452467" y="5496410"/>
            <a:ext cx="34522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400" dirty="0">
                <a:cs typeface="Times New Roman" panose="02020603050405020304" pitchFamily="18" charset="0"/>
              </a:rPr>
              <a:t>Зависимость яркостного контраста на вертикальной (а) и горизонтальной (</a:t>
            </a:r>
            <a:r>
              <a:rPr lang="en-US" altLang="ru-RU" sz="1400" dirty="0">
                <a:cs typeface="Times New Roman" panose="02020603050405020304" pitchFamily="18" charset="0"/>
              </a:rPr>
              <a:t>b</a:t>
            </a:r>
            <a:r>
              <a:rPr lang="ru-RU" altLang="ru-RU" sz="1400" dirty="0">
                <a:cs typeface="Times New Roman" panose="02020603050405020304" pitchFamily="18" charset="0"/>
              </a:rPr>
              <a:t>) поляризациях от вертикального</a:t>
            </a:r>
          </a:p>
          <a:p>
            <a:r>
              <a:rPr lang="ru-RU" altLang="ru-RU" sz="1400" dirty="0">
                <a:cs typeface="Times New Roman" panose="02020603050405020304" pitchFamily="18" charset="0"/>
              </a:rPr>
              <a:t>угла наблюдения</a:t>
            </a:r>
            <a:endParaRPr lang="en-US" alt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62DA2-5467-4248-989F-CDEF5D1E01BC}"/>
              </a:ext>
            </a:extLst>
          </p:cNvPr>
          <p:cNvSpPr txBox="1"/>
          <p:nvPr/>
        </p:nvSpPr>
        <p:spPr>
          <a:xfrm>
            <a:off x="4307774" y="5597610"/>
            <a:ext cx="71840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400" dirty="0">
                <a:latin typeface="Times New Roman" panose="02020603050405020304" pitchFamily="18" charset="0"/>
              </a:rPr>
              <a:t>Азимутальные зависимости яркостных контрастов на вертикальной, горизонтальной и скрещенной поляризациях  для вертикальных углов наблюдения 20 и 40 градусов от надира. Сплошные линии – модельный расчет, точки – эксперимент</a:t>
            </a:r>
            <a:endParaRPr lang="ru-RU" sz="1400" dirty="0"/>
          </a:p>
        </p:txBody>
      </p:sp>
      <p:graphicFrame>
        <p:nvGraphicFramePr>
          <p:cNvPr id="11" name="Object 5">
            <a:extLst>
              <a:ext uri="{FF2B5EF4-FFF2-40B4-BE49-F238E27FC236}">
                <a16:creationId xmlns:a16="http://schemas.microsoft.com/office/drawing/2014/main" id="{5A382BBB-75CB-477E-A6F9-5B59E0A1DA9F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89773087"/>
              </p:ext>
            </p:extLst>
          </p:nvPr>
        </p:nvGraphicFramePr>
        <p:xfrm>
          <a:off x="1066800" y="6423026"/>
          <a:ext cx="54102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4" name="Corel PHOTO-PAINT 8.0 Image" r:id="rId9" imgW="5476190" imgH="380852" progId="CorelPhotoPaint.Image.8">
                  <p:embed/>
                </p:oleObj>
              </mc:Choice>
              <mc:Fallback>
                <p:oleObj name="Corel PHOTO-PAINT 8.0 Image" r:id="rId9" imgW="5476190" imgH="380852" progId="CorelPhotoPaint.Image.8">
                  <p:embed/>
                  <p:pic>
                    <p:nvPicPr>
                      <p:cNvPr id="7173" name="Object 5">
                        <a:extLst>
                          <a:ext uri="{FF2B5EF4-FFF2-40B4-BE49-F238E27FC236}">
                            <a16:creationId xmlns:a16="http://schemas.microsoft.com/office/drawing/2014/main" id="{5FBC3DCE-D7BC-4C4E-A310-8C3DF863B00E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6423026"/>
                        <a:ext cx="54102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>
            <a:extLst>
              <a:ext uri="{FF2B5EF4-FFF2-40B4-BE49-F238E27FC236}">
                <a16:creationId xmlns:a16="http://schemas.microsoft.com/office/drawing/2014/main" id="{BC526124-EE96-4DFC-83EB-064EEC60AE0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45770340"/>
              </p:ext>
            </p:extLst>
          </p:nvPr>
        </p:nvGraphicFramePr>
        <p:xfrm>
          <a:off x="0" y="6423026"/>
          <a:ext cx="9906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5" name="Corel PHOTO-PAINT 8.0 Image" r:id="rId11" imgW="1066667" imgH="428345" progId="CorelPhotoPaint.Image.8">
                  <p:embed/>
                </p:oleObj>
              </mc:Choice>
              <mc:Fallback>
                <p:oleObj name="Corel PHOTO-PAINT 8.0 Image" r:id="rId11" imgW="1066667" imgH="428345" progId="CorelPhotoPaint.Image.8">
                  <p:embed/>
                  <p:pic>
                    <p:nvPicPr>
                      <p:cNvPr id="7172" name="Object 4">
                        <a:extLst>
                          <a:ext uri="{FF2B5EF4-FFF2-40B4-BE49-F238E27FC236}">
                            <a16:creationId xmlns:a16="http://schemas.microsoft.com/office/drawing/2014/main" id="{98478DD0-550D-48B2-90D1-260E188B544D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423026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6434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71F3A09-8FFB-43AC-9EFE-4DF58B48C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8408" y="6454776"/>
            <a:ext cx="473592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13</a:t>
            </a:fld>
            <a:endParaRPr lang="en-US" sz="1400" dirty="0"/>
          </a:p>
        </p:txBody>
      </p:sp>
      <p:graphicFrame>
        <p:nvGraphicFramePr>
          <p:cNvPr id="3" name="Object 5">
            <a:extLst>
              <a:ext uri="{FF2B5EF4-FFF2-40B4-BE49-F238E27FC236}">
                <a16:creationId xmlns:a16="http://schemas.microsoft.com/office/drawing/2014/main" id="{CAF010AE-9B9A-44D1-A5F4-F4708BAD385B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89773087"/>
              </p:ext>
            </p:extLst>
          </p:nvPr>
        </p:nvGraphicFramePr>
        <p:xfrm>
          <a:off x="1066800" y="6423026"/>
          <a:ext cx="54102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4" name="Corel PHOTO-PAINT 8.0 Image" r:id="rId3" imgW="5476190" imgH="380852" progId="CorelPhotoPaint.Image.8">
                  <p:embed/>
                </p:oleObj>
              </mc:Choice>
              <mc:Fallback>
                <p:oleObj name="Corel PHOTO-PAINT 8.0 Image" r:id="rId3" imgW="5476190" imgH="380852" progId="CorelPhotoPaint.Image.8">
                  <p:embed/>
                  <p:pic>
                    <p:nvPicPr>
                      <p:cNvPr id="7173" name="Object 5">
                        <a:extLst>
                          <a:ext uri="{FF2B5EF4-FFF2-40B4-BE49-F238E27FC236}">
                            <a16:creationId xmlns:a16="http://schemas.microsoft.com/office/drawing/2014/main" id="{5FBC3DCE-D7BC-4C4E-A310-8C3DF863B00E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6423026"/>
                        <a:ext cx="54102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0317E7AD-E271-4F51-8AC2-FCE17DE23085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45770340"/>
              </p:ext>
            </p:extLst>
          </p:nvPr>
        </p:nvGraphicFramePr>
        <p:xfrm>
          <a:off x="0" y="6423026"/>
          <a:ext cx="9906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5" name="Corel PHOTO-PAINT 8.0 Image" r:id="rId5" imgW="1066667" imgH="428345" progId="CorelPhotoPaint.Image.8">
                  <p:embed/>
                </p:oleObj>
              </mc:Choice>
              <mc:Fallback>
                <p:oleObj name="Corel PHOTO-PAINT 8.0 Image" r:id="rId5" imgW="1066667" imgH="428345" progId="CorelPhotoPaint.Image.8">
                  <p:embed/>
                  <p:pic>
                    <p:nvPicPr>
                      <p:cNvPr id="7172" name="Object 4">
                        <a:extLst>
                          <a:ext uri="{FF2B5EF4-FFF2-40B4-BE49-F238E27FC236}">
                            <a16:creationId xmlns:a16="http://schemas.microsoft.com/office/drawing/2014/main" id="{98478DD0-550D-48B2-90D1-260E188B544D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423026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4EA8501-43EE-4B1C-9D20-52BC5D822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4307416" y="3209131"/>
            <a:ext cx="7772400" cy="3473450"/>
          </a:xfrm>
          <a:prstGeom prst="rect">
            <a:avLst/>
          </a:prstGeom>
          <a:noFill/>
          <a:ln/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57B5F95F-B6C1-4349-8F06-89FB230E0732}"/>
              </a:ext>
            </a:extLst>
          </p:cNvPr>
          <p:cNvSpPr txBox="1">
            <a:spLocks noChangeArrowheads="1"/>
          </p:cNvSpPr>
          <p:nvPr/>
        </p:nvSpPr>
        <p:spPr>
          <a:xfrm>
            <a:off x="4540243" y="2861480"/>
            <a:ext cx="7062950" cy="34684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/>
              <a:t>Поле скоростей ветра, реконструированное по 4 параллельным галсам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B2BA542-0E85-4608-8792-52EC90689065}"/>
              </a:ext>
            </a:extLst>
          </p:cNvPr>
          <p:cNvSpPr/>
          <p:nvPr/>
        </p:nvSpPr>
        <p:spPr>
          <a:xfrm>
            <a:off x="2511972" y="61911"/>
            <a:ext cx="87656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cap="all" dirty="0">
                <a:solidFill>
                  <a:srgbClr val="002060"/>
                </a:solidFill>
              </a:rPr>
              <a:t>определения скорости и направления ветра при зондировании в надир</a:t>
            </a:r>
          </a:p>
        </p:txBody>
      </p:sp>
      <p:sp>
        <p:nvSpPr>
          <p:cNvPr id="14" name="AutoShape 8">
            <a:extLst>
              <a:ext uri="{FF2B5EF4-FFF2-40B4-BE49-F238E27FC236}">
                <a16:creationId xmlns:a16="http://schemas.microsoft.com/office/drawing/2014/main" id="{EF5084CB-EDD7-4DD5-B160-711FDA8475AF}"/>
              </a:ext>
            </a:extLst>
          </p:cNvPr>
          <p:cNvSpPr>
            <a:spLocks noChangeArrowheads="1"/>
          </p:cNvSpPr>
          <p:nvPr/>
        </p:nvSpPr>
        <p:spPr bwMode="auto">
          <a:xfrm rot="20149409">
            <a:off x="1649154" y="5767423"/>
            <a:ext cx="1066800" cy="457200"/>
          </a:xfrm>
          <a:prstGeom prst="notchedRight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Line 10">
            <a:extLst>
              <a:ext uri="{FF2B5EF4-FFF2-40B4-BE49-F238E27FC236}">
                <a16:creationId xmlns:a16="http://schemas.microsoft.com/office/drawing/2014/main" id="{B8E01678-8C96-4A68-956F-BB37129B22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1354" y="3633823"/>
            <a:ext cx="32004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Oval 9">
            <a:extLst>
              <a:ext uri="{FF2B5EF4-FFF2-40B4-BE49-F238E27FC236}">
                <a16:creationId xmlns:a16="http://schemas.microsoft.com/office/drawing/2014/main" id="{69FDA2E7-CC50-4FE4-A9FC-A8777F3AB360}"/>
              </a:ext>
            </a:extLst>
          </p:cNvPr>
          <p:cNvSpPr>
            <a:spLocks noChangeArrowheads="1"/>
          </p:cNvSpPr>
          <p:nvPr/>
        </p:nvSpPr>
        <p:spPr bwMode="auto">
          <a:xfrm rot="19659768">
            <a:off x="849054" y="3938623"/>
            <a:ext cx="2514600" cy="1066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Line 11">
            <a:extLst>
              <a:ext uri="{FF2B5EF4-FFF2-40B4-BE49-F238E27FC236}">
                <a16:creationId xmlns:a16="http://schemas.microsoft.com/office/drawing/2014/main" id="{80894D1B-322A-4698-894C-5C818B9277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454" y="5615023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Text Box 13">
            <a:extLst>
              <a:ext uri="{FF2B5EF4-FFF2-40B4-BE49-F238E27FC236}">
                <a16:creationId xmlns:a16="http://schemas.microsoft.com/office/drawing/2014/main" id="{0DC85A06-8957-486C-8FE5-01FD1B4B2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454" y="5157823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Symbol" pitchFamily="18" charset="2"/>
              </a:rPr>
              <a:t>a</a:t>
            </a:r>
          </a:p>
        </p:txBody>
      </p:sp>
      <p:sp>
        <p:nvSpPr>
          <p:cNvPr id="19" name="Text Box 14">
            <a:extLst>
              <a:ext uri="{FF2B5EF4-FFF2-40B4-BE49-F238E27FC236}">
                <a16:creationId xmlns:a16="http://schemas.microsoft.com/office/drawing/2014/main" id="{D7152A20-2E8A-4ED4-801A-8EA6EC20D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1254" y="5234023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X</a:t>
            </a: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46E2A342-5E71-43E0-BBB0-8AFD207655EE}"/>
              </a:ext>
            </a:extLst>
          </p:cNvPr>
          <p:cNvSpPr txBox="1">
            <a:spLocks noChangeArrowheads="1"/>
          </p:cNvSpPr>
          <p:nvPr/>
        </p:nvSpPr>
        <p:spPr>
          <a:xfrm>
            <a:off x="620454" y="1293990"/>
            <a:ext cx="3810000" cy="21738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/>
              <a:t>Скорость</a:t>
            </a:r>
          </a:p>
          <a:p>
            <a:endParaRPr lang="ru-RU" sz="2800" dirty="0"/>
          </a:p>
          <a:p>
            <a:pPr>
              <a:buFontTx/>
              <a:buNone/>
            </a:pPr>
            <a:endParaRPr lang="ru-RU" sz="2800" dirty="0"/>
          </a:p>
        </p:txBody>
      </p:sp>
      <p:graphicFrame>
        <p:nvGraphicFramePr>
          <p:cNvPr id="21" name="Object 5">
            <a:extLst>
              <a:ext uri="{FF2B5EF4-FFF2-40B4-BE49-F238E27FC236}">
                <a16:creationId xmlns:a16="http://schemas.microsoft.com/office/drawing/2014/main" id="{34774E27-D9F9-43DC-B089-3FBFD738D9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4166879"/>
              </p:ext>
            </p:extLst>
          </p:nvPr>
        </p:nvGraphicFramePr>
        <p:xfrm>
          <a:off x="758725" y="1994043"/>
          <a:ext cx="3523775" cy="1382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6" name="Equation" r:id="rId8" imgW="3009600" imgH="1180800" progId="Equation.3">
                  <p:embed/>
                </p:oleObj>
              </mc:Choice>
              <mc:Fallback>
                <p:oleObj name="Equation" r:id="rId8" imgW="3009600" imgH="1180800" progId="Equation.3">
                  <p:embed/>
                  <p:pic>
                    <p:nvPicPr>
                      <p:cNvPr id="184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725" y="1994043"/>
                        <a:ext cx="3523775" cy="13827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758974E-67BB-4D11-B361-BDFF20CE569F}"/>
              </a:ext>
            </a:extLst>
          </p:cNvPr>
          <p:cNvSpPr/>
          <p:nvPr/>
        </p:nvSpPr>
        <p:spPr>
          <a:xfrm>
            <a:off x="4789119" y="1080986"/>
            <a:ext cx="309364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cap="all" dirty="0"/>
              <a:t>Направление</a:t>
            </a:r>
          </a:p>
        </p:txBody>
      </p:sp>
      <p:graphicFrame>
        <p:nvGraphicFramePr>
          <p:cNvPr id="23" name="Object 6">
            <a:extLst>
              <a:ext uri="{FF2B5EF4-FFF2-40B4-BE49-F238E27FC236}">
                <a16:creationId xmlns:a16="http://schemas.microsoft.com/office/drawing/2014/main" id="{299B0143-AEBF-4DF6-B236-333E2EBE5F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276664"/>
              </p:ext>
            </p:extLst>
          </p:nvPr>
        </p:nvGraphicFramePr>
        <p:xfrm>
          <a:off x="7949643" y="1383271"/>
          <a:ext cx="3513165" cy="1395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7" name="Equation" r:id="rId10" imgW="2781000" imgH="1104840" progId="Equation.3">
                  <p:embed/>
                </p:oleObj>
              </mc:Choice>
              <mc:Fallback>
                <p:oleObj name="Equation" r:id="rId10" imgW="2781000" imgH="1104840" progId="Equation.3">
                  <p:embed/>
                  <p:pic>
                    <p:nvPicPr>
                      <p:cNvPr id="184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9643" y="1383271"/>
                        <a:ext cx="3513165" cy="13956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Oval 7">
            <a:extLst>
              <a:ext uri="{FF2B5EF4-FFF2-40B4-BE49-F238E27FC236}">
                <a16:creationId xmlns:a16="http://schemas.microsoft.com/office/drawing/2014/main" id="{65C659F9-B55C-4CBC-8C89-CB18D5761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354" y="3557623"/>
            <a:ext cx="1600200" cy="1676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120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609" y="239963"/>
            <a:ext cx="5902783" cy="1066742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2060"/>
                </a:solidFill>
              </a:rPr>
              <a:t>Радиополяриметрический</a:t>
            </a:r>
            <a:r>
              <a:rPr lang="ru-RU" dirty="0">
                <a:solidFill>
                  <a:srgbClr val="002060"/>
                </a:solidFill>
              </a:rPr>
              <a:t> спутник </a:t>
            </a:r>
            <a:r>
              <a:rPr lang="en-US" dirty="0" err="1">
                <a:solidFill>
                  <a:srgbClr val="002060"/>
                </a:solidFill>
              </a:rPr>
              <a:t>WindSat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0450" y="6480134"/>
            <a:ext cx="431550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14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0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1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E5EBFF3-2447-4A17-A269-AB71B2DF0E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86392" y="312286"/>
          <a:ext cx="3055238" cy="5570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2" name="CorelPhotoPaint.Image.7" r:id="rId7" imgW="3517460" imgH="6349206" progId="">
                  <p:embed/>
                </p:oleObj>
              </mc:Choice>
              <mc:Fallback>
                <p:oleObj name="CorelPhotoPaint.Image.7" r:id="rId7" imgW="3517460" imgH="6349206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8E5EBFF3-2447-4A17-A269-AB71B2DF0E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6392" y="312286"/>
                        <a:ext cx="3055238" cy="55709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BE2B7DF-92AA-4A88-8869-B68D4B6B87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3382" y="0"/>
          <a:ext cx="2592983" cy="1934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3" name="Слайд" r:id="rId9" imgW="4533840" imgH="3390840" progId="PowerPoint.Slide.8">
                  <p:embed/>
                </p:oleObj>
              </mc:Choice>
              <mc:Fallback>
                <p:oleObj name="Слайд" r:id="rId9" imgW="4533840" imgH="3390840" progId="PowerPoint.Slide.8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7BE2B7DF-92AA-4A88-8869-B68D4B6B87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382" y="0"/>
                        <a:ext cx="2592983" cy="19347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7D4D6113-93BA-43A6-9415-22C6379CF0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26432" y="1671830"/>
          <a:ext cx="6781800" cy="4699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4" name="Слайд" r:id="rId11" imgW="4533840" imgH="3390840" progId="PowerPoint.Slide.8">
                  <p:embed/>
                </p:oleObj>
              </mc:Choice>
              <mc:Fallback>
                <p:oleObj name="Слайд" r:id="rId11" imgW="4533840" imgH="3390840" progId="PowerPoint.Slide.8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7D4D6113-93BA-43A6-9415-22C6379CF0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6432" y="1671830"/>
                        <a:ext cx="6781800" cy="46993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2729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717" y="-71393"/>
            <a:ext cx="7279575" cy="1596177"/>
          </a:xfrm>
        </p:spPr>
        <p:txBody>
          <a:bodyPr/>
          <a:lstStyle/>
          <a:p>
            <a:r>
              <a:rPr lang="ru-RU" dirty="0"/>
              <a:t>Миссия DMSP - Радиометр SSM/I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D7C43F-B5E6-46BC-B0C9-347E665192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3770" y="1072397"/>
            <a:ext cx="9590635" cy="198397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Космические аппараты серии DMSP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США) 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Defense Meteorological Satellite Program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с радиометрическими приборами SSM/I на борту были запущены в 1987 в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рамках спутниковой метеорологической программы министерства обороны США. В 1992 г. радиометрические данные программы DMSP были рассекречены и стали общедоступными. Спутники серии DMSP имели солнечно-синхронную, близкую к полярной низкую круговую орбиту, каждый спутник серии совершал 14.2 витка в сутки.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1981" y="6501854"/>
            <a:ext cx="400019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15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5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2">
            <a:extLst>
              <a:ext uri="{FF2B5EF4-FFF2-40B4-BE49-F238E27FC236}">
                <a16:creationId xmlns:a16="http://schemas.microsoft.com/office/drawing/2014/main" id="{A54E7702-B626-484F-B663-2E2435D4C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3132" y="2969900"/>
            <a:ext cx="8382229" cy="3431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 descr="http://www.ospo.noaa.gov/graphics/DMSP_Satellite.jpg">
            <a:extLst>
              <a:ext uri="{FF2B5EF4-FFF2-40B4-BE49-F238E27FC236}">
                <a16:creationId xmlns:a16="http://schemas.microsoft.com/office/drawing/2014/main" id="{20EF7D20-99C2-4521-82BE-1D2BE2752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19311" y="2834492"/>
            <a:ext cx="2809139" cy="3162547"/>
          </a:xfrm>
          <a:prstGeom prst="rect">
            <a:avLst/>
          </a:prstGeom>
          <a:noFill/>
        </p:spPr>
      </p:pic>
      <p:pic>
        <p:nvPicPr>
          <p:cNvPr id="9" name="Picture 14" descr="http://www.losangeles.af.mil/shared/media/ggallery/webgraphic/2012/08/AFG-120830-009.jpg">
            <a:extLst>
              <a:ext uri="{FF2B5EF4-FFF2-40B4-BE49-F238E27FC236}">
                <a16:creationId xmlns:a16="http://schemas.microsoft.com/office/drawing/2014/main" id="{3FD46B40-BF81-476D-82D6-8DD32F527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352827" y="1175049"/>
            <a:ext cx="1556792" cy="1556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6308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nsidc.org/data/docs/daac/ssmis_instrument/images/ssmis_scan_geometry.jpg">
            <a:extLst>
              <a:ext uri="{FF2B5EF4-FFF2-40B4-BE49-F238E27FC236}">
                <a16:creationId xmlns:a16="http://schemas.microsoft.com/office/drawing/2014/main" id="{49AD63DF-6B74-4D3F-82AC-59BD60169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71279" y="210234"/>
            <a:ext cx="3020721" cy="4133277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003" y="64641"/>
            <a:ext cx="4260029" cy="89833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Радиометр </a:t>
            </a:r>
            <a:r>
              <a:rPr lang="en-US" dirty="0">
                <a:solidFill>
                  <a:srgbClr val="002060"/>
                </a:solidFill>
              </a:rPr>
              <a:t>SSMIS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02491" y="6492875"/>
            <a:ext cx="389509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16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6" name="CorelPhotoPaint.Image.7" r:id="rId4" imgW="5476190" imgH="380852" progId="CorelPhotoPaint.Image.7">
                  <p:embed/>
                </p:oleObj>
              </mc:Choice>
              <mc:Fallback>
                <p:oleObj name="CorelPhotoPaint.Image.7" r:id="rId4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7" name="CorelPhotoPaint.Image.7" r:id="rId6" imgW="1066667" imgH="428345" progId="CorelPhotoPaint.Image.7">
                  <p:embed/>
                </p:oleObj>
              </mc:Choice>
              <mc:Fallback>
                <p:oleObj name="CorelPhotoPaint.Image.7" r:id="rId6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6DB02ED4-753E-47DE-A33B-73E530C52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022" y="513808"/>
            <a:ext cx="5534957" cy="5868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41E91D1A-5532-4C58-9A5A-150520235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325335"/>
              </p:ext>
            </p:extLst>
          </p:nvPr>
        </p:nvGraphicFramePr>
        <p:xfrm>
          <a:off x="5944375" y="3448303"/>
          <a:ext cx="3898873" cy="31490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8345">
                  <a:extLst>
                    <a:ext uri="{9D8B030D-6E8A-4147-A177-3AD203B41FA5}">
                      <a16:colId xmlns:a16="http://schemas.microsoft.com/office/drawing/2014/main" val="142593745"/>
                    </a:ext>
                  </a:extLst>
                </a:gridCol>
                <a:gridCol w="1018345">
                  <a:extLst>
                    <a:ext uri="{9D8B030D-6E8A-4147-A177-3AD203B41FA5}">
                      <a16:colId xmlns:a16="http://schemas.microsoft.com/office/drawing/2014/main" val="210494402"/>
                    </a:ext>
                  </a:extLst>
                </a:gridCol>
                <a:gridCol w="1862183">
                  <a:extLst>
                    <a:ext uri="{9D8B030D-6E8A-4147-A177-3AD203B41FA5}">
                      <a16:colId xmlns:a16="http://schemas.microsoft.com/office/drawing/2014/main" val="29508551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Instrument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Start</a:t>
                      </a:r>
                      <a:r>
                        <a:rPr lang="ru-RU" sz="1050" dirty="0">
                          <a:effectLst/>
                        </a:rPr>
                        <a:t> </a:t>
                      </a:r>
                      <a:r>
                        <a:rPr lang="ru-RU" sz="1050" dirty="0" err="1">
                          <a:effectLst/>
                        </a:rPr>
                        <a:t>Date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Stop Date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3542783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F08 SSM/I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Jul</a:t>
                      </a:r>
                      <a:r>
                        <a:rPr lang="ru-RU" sz="1050" dirty="0">
                          <a:effectLst/>
                        </a:rPr>
                        <a:t> 1987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Dec 1991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26542814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F10 SSM/I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Dec</a:t>
                      </a:r>
                      <a:r>
                        <a:rPr lang="ru-RU" sz="1050" dirty="0">
                          <a:effectLst/>
                        </a:rPr>
                        <a:t> 1990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Nov 1997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2547197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F11 SSM/I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Dec</a:t>
                      </a:r>
                      <a:r>
                        <a:rPr lang="ru-RU" sz="1050" dirty="0">
                          <a:effectLst/>
                        </a:rPr>
                        <a:t> 1991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May 2000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3861097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F13 SSM/I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May</a:t>
                      </a:r>
                      <a:r>
                        <a:rPr lang="ru-RU" sz="1050" dirty="0">
                          <a:effectLst/>
                        </a:rPr>
                        <a:t> 1995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Nov 2009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14749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F14 SSM/I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May</a:t>
                      </a:r>
                      <a:r>
                        <a:rPr lang="ru-RU" sz="1050" dirty="0">
                          <a:effectLst/>
                        </a:rPr>
                        <a:t> 1997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Aug 2008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41605388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F15 SSM/I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Dec</a:t>
                      </a:r>
                      <a:r>
                        <a:rPr lang="ru-RU" sz="1050" dirty="0">
                          <a:effectLst/>
                        </a:rPr>
                        <a:t> 1999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present (do not use after Aug 2006 for climate study)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031527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F16 SSMIS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Oct</a:t>
                      </a:r>
                      <a:r>
                        <a:rPr lang="ru-RU" sz="1050" dirty="0">
                          <a:effectLst/>
                        </a:rPr>
                        <a:t> 2003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present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215625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F17 SSMIS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Dec</a:t>
                      </a:r>
                      <a:r>
                        <a:rPr lang="ru-RU" sz="1050" dirty="0">
                          <a:effectLst/>
                        </a:rPr>
                        <a:t> 2006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present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2728294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F18 SSMIS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Oct</a:t>
                      </a:r>
                      <a:r>
                        <a:rPr lang="ru-RU" sz="1050" dirty="0">
                          <a:effectLst/>
                        </a:rPr>
                        <a:t> 2009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present (data are NOT currently available at RSS)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2572078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F19 SSMIS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Apr</a:t>
                      </a:r>
                      <a:r>
                        <a:rPr lang="ru-RU" sz="1050" dirty="0">
                          <a:effectLst/>
                        </a:rPr>
                        <a:t> 2014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Feb 2016 (data are NOT currently available at RSS)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3455874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712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625" y="158254"/>
            <a:ext cx="7272169" cy="1596177"/>
          </a:xfrm>
        </p:spPr>
        <p:txBody>
          <a:bodyPr>
            <a:normAutofit fontScale="90000"/>
          </a:bodyPr>
          <a:lstStyle/>
          <a:p>
            <a:r>
              <a:rPr lang="ru-RU" kern="0" cap="none" dirty="0">
                <a:solidFill>
                  <a:srgbClr val="002060"/>
                </a:solidFill>
              </a:rPr>
              <a:t>Миссия </a:t>
            </a:r>
            <a:r>
              <a:rPr lang="en-US" kern="0" cap="none" dirty="0">
                <a:solidFill>
                  <a:srgbClr val="002060"/>
                </a:solidFill>
              </a:rPr>
              <a:t>TRMM</a:t>
            </a:r>
            <a:r>
              <a:rPr lang="ru-RU" kern="0" cap="none" dirty="0">
                <a:solidFill>
                  <a:srgbClr val="002060"/>
                </a:solidFill>
              </a:rPr>
              <a:t> </a:t>
            </a:r>
            <a:br>
              <a:rPr lang="ru-RU" kern="0" cap="none" dirty="0">
                <a:solidFill>
                  <a:srgbClr val="002060"/>
                </a:solidFill>
              </a:rPr>
            </a:br>
            <a:r>
              <a:rPr lang="en-US" kern="0" cap="none" dirty="0">
                <a:solidFill>
                  <a:srgbClr val="002060"/>
                </a:solidFill>
              </a:rPr>
              <a:t>(The Tropical Rainfall Measuring Mission)</a:t>
            </a:r>
            <a:br>
              <a:rPr lang="ru-RU" kern="0" cap="none" dirty="0">
                <a:solidFill>
                  <a:srgbClr val="002060"/>
                </a:solidFill>
              </a:rPr>
            </a:b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17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8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9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E02AAA4E-F317-4A99-8E9A-FBE6037F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2631" y="675760"/>
            <a:ext cx="3485476" cy="304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0B96DEC-965E-4E24-BC8E-8EA2139BC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767915"/>
              </p:ext>
            </p:extLst>
          </p:nvPr>
        </p:nvGraphicFramePr>
        <p:xfrm>
          <a:off x="2017068" y="3792093"/>
          <a:ext cx="8496943" cy="2433828"/>
        </p:xfrm>
        <a:graphic>
          <a:graphicData uri="http://schemas.openxmlformats.org/drawingml/2006/table">
            <a:tbl>
              <a:tblPr/>
              <a:tblGrid>
                <a:gridCol w="3168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7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1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Microwave radiometer  (TMI)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Radar (PR)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Visible and infrared Radiometer (VIRS)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10.7, 19.3, 21.3, 37.0, and 85.5 GHz (dual-polarized except for 21.3: vertical only)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13.8 GHz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0.63, 1.61, 3.75, 10.8, and12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m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11 km X 8 km field of view at 37 GHz</a:t>
                      </a: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5-km footprint and 250-m vertical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resol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2.5-km resolution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Conically scanning (53° inc.) 880-km swath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Cross-track scanning 250-km swath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Cross-track scanning 830-km swath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B207420D-EE4A-4FF9-9433-F6106DB3864C}"/>
              </a:ext>
            </a:extLst>
          </p:cNvPr>
          <p:cNvSpPr txBox="1">
            <a:spLocks/>
          </p:cNvSpPr>
          <p:nvPr/>
        </p:nvSpPr>
        <p:spPr bwMode="auto">
          <a:xfrm>
            <a:off x="1162625" y="1200024"/>
            <a:ext cx="5544616" cy="2233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запуск в ноябре 1997 г.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Наклонение орбиты 35° , высота - 350 км ( в августе 2001 была поднята до 402.5 км) </a:t>
            </a:r>
          </a:p>
        </p:txBody>
      </p:sp>
    </p:spTree>
    <p:extLst>
      <p:ext uri="{BB962C8B-B14F-4D97-AF65-F5344CB8AC3E}">
        <p14:creationId xmlns:p14="http://schemas.microsoft.com/office/powerpoint/2010/main" val="3177394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1" y="89082"/>
            <a:ext cx="6024282" cy="1287897"/>
          </a:xfrm>
        </p:spPr>
        <p:txBody>
          <a:bodyPr/>
          <a:lstStyle/>
          <a:p>
            <a:r>
              <a:rPr lang="ru-RU" dirty="0"/>
              <a:t>Программа </a:t>
            </a:r>
            <a:r>
              <a:rPr lang="en-US" dirty="0"/>
              <a:t>PGM – Global </a:t>
            </a:r>
            <a:r>
              <a:rPr lang="en-US" dirty="0" err="1"/>
              <a:t>Preciptation</a:t>
            </a:r>
            <a:r>
              <a:rPr lang="en-US" dirty="0"/>
              <a:t> Measurement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6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7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0A7FCD7B-FE74-4C29-B5C5-5247D077E522}"/>
              </a:ext>
            </a:extLst>
          </p:cNvPr>
          <p:cNvSpPr txBox="1">
            <a:spLocks/>
          </p:cNvSpPr>
          <p:nvPr/>
        </p:nvSpPr>
        <p:spPr>
          <a:xfrm>
            <a:off x="4658060" y="1279580"/>
            <a:ext cx="4474108" cy="158417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7200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Запуск 27 февраля 2014 г., орбита  с наклонением 65° и  высотой 407 км</a:t>
            </a:r>
            <a:br>
              <a:rPr lang="ru-RU" sz="1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антенна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Ø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1.2м,</a:t>
            </a:r>
            <a:br>
              <a:rPr lang="ru-RU" sz="1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ширина полосы обзора </a:t>
            </a:r>
            <a:br>
              <a:rPr lang="ru-RU" sz="1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931 км.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55D32A5-9053-419D-8BDA-78FC0598A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075" y="1262973"/>
            <a:ext cx="4560985" cy="293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F9CF061-EA88-4BA4-BE1E-7A337BDA2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13818" y="4300169"/>
            <a:ext cx="4082185" cy="2074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D00A569B-10A9-484A-AB9F-059112389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9586" y="2755885"/>
            <a:ext cx="4414425" cy="4011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CDF461C2-5D54-4611-89AA-C6A1549F1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043778" y="289558"/>
            <a:ext cx="3059832" cy="2947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2851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718" y="121146"/>
            <a:ext cx="6383497" cy="876796"/>
          </a:xfrm>
        </p:spPr>
        <p:txBody>
          <a:bodyPr/>
          <a:lstStyle/>
          <a:p>
            <a:r>
              <a:rPr lang="ru-RU" dirty="0"/>
              <a:t>Проект </a:t>
            </a:r>
            <a:r>
              <a:rPr lang="en-US" dirty="0" err="1"/>
              <a:t>Megha-Tropiques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5346" y="6457950"/>
            <a:ext cx="536654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19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8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9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25A21FB4-832D-40A4-8207-DF6532D9148F}"/>
              </a:ext>
            </a:extLst>
          </p:cNvPr>
          <p:cNvSpPr txBox="1">
            <a:spLocks/>
          </p:cNvSpPr>
          <p:nvPr/>
        </p:nvSpPr>
        <p:spPr>
          <a:xfrm>
            <a:off x="710005" y="875457"/>
            <a:ext cx="5268514" cy="561662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Запущен в октябре 2011 г.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Орбита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квази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-круговая с наклонением 20°, высота 866 км.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ИК-радиометр 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(0.5-0.7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μm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, 0.2-4.0μm, 0.2-200μm and 10.5-12.5μm)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МВ радиометр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MADRAS (18.7, 23.8, 36.5, 89 and 157 GHz)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МВ радиометр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SAPHIR (6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каналов вблизи 183.31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GHz)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, разрешение 10 км в надир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0156C1A3-567B-4977-9C68-73D1A727D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419555"/>
              </p:ext>
            </p:extLst>
          </p:nvPr>
        </p:nvGraphicFramePr>
        <p:xfrm>
          <a:off x="795195" y="3499147"/>
          <a:ext cx="4677152" cy="1872207"/>
        </p:xfrm>
        <a:graphic>
          <a:graphicData uri="http://schemas.openxmlformats.org/drawingml/2006/table">
            <a:tbl>
              <a:tblPr/>
              <a:tblGrid>
                <a:gridCol w="1799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491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Frequencies, GHz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Polarization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Pixel size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18.7 ± 0.1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H+V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40 km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23.8 ± 0.2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40 km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36.5 ± 0.5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H+V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40 km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89 ± 1.35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H+V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10 km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157 ± 1.35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H+V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6 km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Picture 2">
            <a:extLst>
              <a:ext uri="{FF2B5EF4-FFF2-40B4-BE49-F238E27FC236}">
                <a16:creationId xmlns:a16="http://schemas.microsoft.com/office/drawing/2014/main" id="{449B5FED-C5E1-4896-80C5-A7544303A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03786" y="875457"/>
            <a:ext cx="4246858" cy="3366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9285A24A-6822-4CCB-9FB1-F864CE87A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31254" y="3977191"/>
            <a:ext cx="4065780" cy="2663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2646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2129" y="112908"/>
            <a:ext cx="4682228" cy="812250"/>
          </a:xfrm>
        </p:spPr>
        <p:txBody>
          <a:bodyPr/>
          <a:lstStyle/>
          <a:p>
            <a:r>
              <a:rPr lang="ru-RU" dirty="0"/>
              <a:t>Миссия </a:t>
            </a:r>
            <a:r>
              <a:rPr lang="en-US" dirty="0"/>
              <a:t>ESA</a:t>
            </a:r>
            <a:r>
              <a:rPr lang="ru-RU" dirty="0"/>
              <a:t> </a:t>
            </a:r>
            <a:r>
              <a:rPr lang="en-US" dirty="0" err="1"/>
              <a:t>MetOp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09892" y="6473032"/>
            <a:ext cx="382108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20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6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7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Содержимое 2">
            <a:extLst>
              <a:ext uri="{FF2B5EF4-FFF2-40B4-BE49-F238E27FC236}">
                <a16:creationId xmlns:a16="http://schemas.microsoft.com/office/drawing/2014/main" id="{11D8EE2E-D89F-4AE7-B5A3-0E1B71AF0174}"/>
              </a:ext>
            </a:extLst>
          </p:cNvPr>
          <p:cNvSpPr txBox="1">
            <a:spLocks/>
          </p:cNvSpPr>
          <p:nvPr/>
        </p:nvSpPr>
        <p:spPr>
          <a:xfrm>
            <a:off x="1024003" y="795508"/>
            <a:ext cx="6369165" cy="25590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7200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</a:rPr>
              <a:t>MetOp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серия полярных европейских спутников для метеорологических и климатических исследований.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Наклонение орбита 98,7°, высота 817 км</a:t>
            </a:r>
            <a:endParaRPr lang="ru-RU" sz="1000" dirty="0">
              <a:solidFill>
                <a:schemeClr val="accent6">
                  <a:lumMod val="75000"/>
                </a:schemeClr>
              </a:solidFill>
            </a:endParaRPr>
          </a:p>
          <a:p>
            <a:pPr marL="72000" indent="0">
              <a:spcBef>
                <a:spcPts val="0"/>
              </a:spcBef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MetOp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A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запущен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19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 октября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2006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 г.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  <a:p>
            <a:pPr marL="72000" indent="0">
              <a:spcBef>
                <a:spcPts val="0"/>
              </a:spcBef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MetOp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B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запущен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17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 сентября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20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12 г.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  <a:p>
            <a:pPr marL="72000" indent="0">
              <a:spcBef>
                <a:spcPts val="0"/>
              </a:spcBef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MetOp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 запуск намечен на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20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18 г.</a:t>
            </a:r>
          </a:p>
          <a:p>
            <a:pPr marL="7200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Микроволновые радиометры: 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MHS 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- Microwave Humidity Sounder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и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AMSU</a:t>
            </a:r>
            <a:endParaRPr lang="ru-RU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Picture 4" descr="https://upload.wikimedia.org/wikipedia/commons/thumb/c/ce/Ground_track_metop-b_satellite.jpg/220px-Ground_track_metop-b_satellite.jpg">
            <a:extLst>
              <a:ext uri="{FF2B5EF4-FFF2-40B4-BE49-F238E27FC236}">
                <a16:creationId xmlns:a16="http://schemas.microsoft.com/office/drawing/2014/main" id="{BD069A93-3874-4066-B09A-145530DFC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64367" y="553305"/>
            <a:ext cx="3753853" cy="2849516"/>
          </a:xfrm>
          <a:prstGeom prst="rect">
            <a:avLst/>
          </a:prstGeom>
          <a:noFill/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30215D96-02C9-4E7F-B1E0-F6D27A2EA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673410"/>
              </p:ext>
            </p:extLst>
          </p:nvPr>
        </p:nvGraphicFramePr>
        <p:xfrm>
          <a:off x="952471" y="3438274"/>
          <a:ext cx="5230243" cy="2809240"/>
        </p:xfrm>
        <a:graphic>
          <a:graphicData uri="http://schemas.openxmlformats.org/drawingml/2006/table">
            <a:tbl>
              <a:tblPr/>
              <a:tblGrid>
                <a:gridCol w="1409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1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21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5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CH 1   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CH 2   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CH 3   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CH 4   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CH 5 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Channel centre</a:t>
                      </a:r>
                      <a:br>
                        <a:rPr lang="ru-RU" sz="1200">
                          <a:latin typeface="Times New Roman"/>
                          <a:ea typeface="Times New Roman"/>
                        </a:rPr>
                      </a:br>
                      <a:r>
                        <a:rPr lang="ru-RU" sz="1200">
                          <a:latin typeface="Times New Roman"/>
                          <a:ea typeface="Times New Roman"/>
                        </a:rPr>
                        <a:t>freqency (GHz)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89.0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157.0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183.311 ±1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183.311 ±3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190.31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Channel centre</a:t>
                      </a:r>
                      <a:br>
                        <a:rPr lang="en-US" sz="1200">
                          <a:latin typeface="Times New Roman"/>
                          <a:ea typeface="Times New Roman"/>
                        </a:rPr>
                      </a:br>
                      <a:r>
                        <a:rPr lang="en-US" sz="1200">
                          <a:latin typeface="Times New Roman"/>
                          <a:ea typeface="Times New Roman"/>
                        </a:rPr>
                        <a:t>frequency stability</a:t>
                      </a:r>
                      <a:br>
                        <a:rPr lang="en-US" sz="1200">
                          <a:latin typeface="Times New Roman"/>
                          <a:ea typeface="Times New Roman"/>
                        </a:rPr>
                      </a:br>
                      <a:r>
                        <a:rPr lang="en-US" sz="1200">
                          <a:latin typeface="Times New Roman"/>
                          <a:ea typeface="Times New Roman"/>
                        </a:rPr>
                        <a:t>(MHz)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-0, +7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-40, +34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-27, +18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-27, +18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-5, +36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Channel bandwidth</a:t>
                      </a:r>
                      <a:br>
                        <a:rPr lang="ru-RU" sz="1200">
                          <a:latin typeface="Times New Roman"/>
                          <a:ea typeface="Times New Roman"/>
                        </a:rPr>
                      </a:br>
                      <a:r>
                        <a:rPr lang="ru-RU" sz="1200">
                          <a:latin typeface="Times New Roman"/>
                          <a:ea typeface="Times New Roman"/>
                        </a:rPr>
                        <a:t>(GHz)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&lt;2.8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&lt;2.8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&lt;1.0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&lt;2.0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&lt;2.2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Temperature sensitivity (K)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0.22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0.52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0.24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0.21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0.57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Absolute calibration</a:t>
                      </a:r>
                      <a:br>
                        <a:rPr lang="ru-RU" sz="1200">
                          <a:latin typeface="Times New Roman"/>
                          <a:ea typeface="Times New Roman"/>
                        </a:rPr>
                      </a:br>
                      <a:r>
                        <a:rPr lang="ru-RU" sz="1200">
                          <a:latin typeface="Times New Roman"/>
                          <a:ea typeface="Times New Roman"/>
                        </a:rPr>
                        <a:t>accuracy (K)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0.42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0.24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0.16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0.42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0.29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Polarisation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Beam efficiency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94.6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99.0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95.4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95.4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94.9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" name="Рисунок 9" descr="http://www.esa.int/var/esa/storage/images/esa_multimedia/images/2006/05/hurricane_katrina_28-29_august_2005_mhs_from_noaa-18/9622689-3-eng-GB/Hurricane_Katrina_28-29_August_2005_MHS_from_NOAA-18_medium.jpg">
            <a:hlinkClick r:id="rId8"/>
            <a:extLst>
              <a:ext uri="{FF2B5EF4-FFF2-40B4-BE49-F238E27FC236}">
                <a16:creationId xmlns:a16="http://schemas.microsoft.com/office/drawing/2014/main" id="{BA58D8D1-279A-4504-AA48-FEA08BDAB5BA}"/>
              </a:ext>
            </a:extLst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69426" y="3451118"/>
            <a:ext cx="4126692" cy="3133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9781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003" y="153310"/>
            <a:ext cx="6845216" cy="672401"/>
          </a:xfrm>
        </p:spPr>
        <p:txBody>
          <a:bodyPr>
            <a:normAutofit fontScale="90000"/>
          </a:bodyPr>
          <a:lstStyle/>
          <a:p>
            <a:r>
              <a:rPr lang="ru-RU" dirty="0"/>
              <a:t>Радиометры </a:t>
            </a:r>
            <a:r>
              <a:rPr lang="en-US" dirty="0"/>
              <a:t>AMSU</a:t>
            </a:r>
            <a:r>
              <a:rPr lang="ru-RU" dirty="0"/>
              <a:t>-</a:t>
            </a:r>
            <a:r>
              <a:rPr lang="en-US" dirty="0"/>
              <a:t>A</a:t>
            </a:r>
            <a:r>
              <a:rPr lang="ru-RU" dirty="0"/>
              <a:t>1 и </a:t>
            </a:r>
            <a:r>
              <a:rPr lang="en-US" dirty="0"/>
              <a:t>AMSU</a:t>
            </a:r>
            <a:r>
              <a:rPr lang="ru-RU" dirty="0"/>
              <a:t>-</a:t>
            </a:r>
            <a:r>
              <a:rPr lang="en-US" dirty="0"/>
              <a:t>A</a:t>
            </a:r>
            <a:r>
              <a:rPr lang="ru-RU" dirty="0"/>
              <a:t>2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21</a:t>
            </a:fld>
            <a:endParaRPr lang="en-US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2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3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Содержимое 2">
            <a:extLst>
              <a:ext uri="{FF2B5EF4-FFF2-40B4-BE49-F238E27FC236}">
                <a16:creationId xmlns:a16="http://schemas.microsoft.com/office/drawing/2014/main" id="{98D6C5CF-6865-4EFF-A948-5FBB2094CCA6}"/>
              </a:ext>
            </a:extLst>
          </p:cNvPr>
          <p:cNvSpPr txBox="1">
            <a:spLocks/>
          </p:cNvSpPr>
          <p:nvPr/>
        </p:nvSpPr>
        <p:spPr>
          <a:xfrm>
            <a:off x="177696" y="5204210"/>
            <a:ext cx="1462242" cy="4396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AMSU</a:t>
            </a:r>
            <a:r>
              <a:rPr lang="ru-RU" sz="1800" b="1" dirty="0"/>
              <a:t>-</a:t>
            </a:r>
            <a:r>
              <a:rPr lang="en-US" sz="1800" b="1" dirty="0"/>
              <a:t>A</a:t>
            </a:r>
            <a:r>
              <a:rPr lang="ru-RU" sz="1800" b="1" dirty="0"/>
              <a:t>2</a:t>
            </a:r>
            <a:r>
              <a:rPr lang="ru-RU" sz="1800" dirty="0"/>
              <a:t> </a:t>
            </a:r>
          </a:p>
          <a:p>
            <a:endParaRPr lang="ru-RU" dirty="0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251203EA-4026-4958-BC32-3F1831016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884527"/>
              </p:ext>
            </p:extLst>
          </p:nvPr>
        </p:nvGraphicFramePr>
        <p:xfrm>
          <a:off x="1617819" y="5438995"/>
          <a:ext cx="4184725" cy="858847"/>
        </p:xfrm>
        <a:graphic>
          <a:graphicData uri="http://schemas.openxmlformats.org/drawingml/2006/table">
            <a:tbl>
              <a:tblPr/>
              <a:tblGrid>
                <a:gridCol w="215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48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0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94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Centre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frequency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  (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MHz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Bandwidth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 (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MHz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Centre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frequency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stability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(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MHz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23800 (2 pass-band)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± 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31400 (2 pass-band)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± 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BC9A9DE6-E1D5-4E00-AC6B-FC55BD054B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089869"/>
              </p:ext>
            </p:extLst>
          </p:nvPr>
        </p:nvGraphicFramePr>
        <p:xfrm>
          <a:off x="5802544" y="5438995"/>
          <a:ext cx="5275609" cy="841248"/>
        </p:xfrm>
        <a:graphic>
          <a:graphicData uri="http://schemas.openxmlformats.org/drawingml/2006/table">
            <a:tbl>
              <a:tblPr/>
              <a:tblGrid>
                <a:gridCol w="38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7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62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82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Temperature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sensitivity</a:t>
                      </a:r>
                      <a:br>
                        <a:rPr lang="ru-RU" sz="1200" b="1" dirty="0">
                          <a:latin typeface="Times New Roman"/>
                          <a:ea typeface="Times New Roman"/>
                        </a:rPr>
                      </a:b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NEDT (K)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Calibration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Accuracy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(K)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Polarization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</a:rPr>
                        <a:t>-3 dB Stop Band (SB) f</a:t>
                      </a:r>
                      <a:r>
                        <a:rPr lang="en-US" sz="1200" b="1" baseline="-25000" dirty="0"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en-US" sz="1200" b="1" dirty="0">
                          <a:latin typeface="Times New Roman"/>
                          <a:ea typeface="Times New Roman"/>
                        </a:rPr>
                        <a:t> ±  SB (MHz)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5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5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0.3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2.0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Содержимое 2">
            <a:extLst>
              <a:ext uri="{FF2B5EF4-FFF2-40B4-BE49-F238E27FC236}">
                <a16:creationId xmlns:a16="http://schemas.microsoft.com/office/drawing/2014/main" id="{AA77087A-2A9D-4CA2-A23C-AA0EDD7257F5}"/>
              </a:ext>
            </a:extLst>
          </p:cNvPr>
          <p:cNvSpPr txBox="1">
            <a:spLocks/>
          </p:cNvSpPr>
          <p:nvPr/>
        </p:nvSpPr>
        <p:spPr bwMode="auto">
          <a:xfrm>
            <a:off x="177696" y="1602889"/>
            <a:ext cx="1512168" cy="4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AMSU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0D43918A-0A54-400D-9F1B-157F957ACA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881256"/>
              </p:ext>
            </p:extLst>
          </p:nvPr>
        </p:nvGraphicFramePr>
        <p:xfrm>
          <a:off x="1617819" y="864380"/>
          <a:ext cx="4772223" cy="4535946"/>
        </p:xfrm>
        <a:graphic>
          <a:graphicData uri="http://schemas.openxmlformats.org/drawingml/2006/table">
            <a:tbl>
              <a:tblPr/>
              <a:tblGrid>
                <a:gridCol w="138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8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2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5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latin typeface="Times New Roman"/>
                          <a:ea typeface="Times New Roman"/>
                        </a:rPr>
                        <a:t>Centre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900" b="1" dirty="0" err="1">
                          <a:latin typeface="Times New Roman"/>
                          <a:ea typeface="Times New Roman"/>
                        </a:rPr>
                        <a:t>frequency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</a:rPr>
                        <a:t> (</a:t>
                      </a:r>
                      <a:r>
                        <a:rPr lang="ru-RU" sz="900" b="1" dirty="0" err="1">
                          <a:latin typeface="Times New Roman"/>
                          <a:ea typeface="Times New Roman"/>
                        </a:rPr>
                        <a:t>MHz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</a:rPr>
                        <a:t>)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latin typeface="Times New Roman"/>
                          <a:ea typeface="Times New Roman"/>
                        </a:rPr>
                        <a:t>Bandwidth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</a:rPr>
                        <a:t> (</a:t>
                      </a:r>
                      <a:r>
                        <a:rPr lang="ru-RU" sz="900" b="1" dirty="0" err="1">
                          <a:latin typeface="Times New Roman"/>
                          <a:ea typeface="Times New Roman"/>
                        </a:rPr>
                        <a:t>MHz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</a:rPr>
                        <a:t>)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latin typeface="Times New Roman"/>
                          <a:ea typeface="Times New Roman"/>
                        </a:rPr>
                        <a:t>Centre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900" b="1" dirty="0" err="1">
                          <a:latin typeface="Times New Roman"/>
                          <a:ea typeface="Times New Roman"/>
                        </a:rPr>
                        <a:t>frequency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900" b="1" dirty="0" err="1">
                          <a:latin typeface="Times New Roman"/>
                          <a:ea typeface="Times New Roman"/>
                        </a:rPr>
                        <a:t>stability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</a:rPr>
                        <a:t> (</a:t>
                      </a:r>
                      <a:r>
                        <a:rPr lang="ru-RU" sz="900" b="1" dirty="0" err="1">
                          <a:latin typeface="Times New Roman"/>
                          <a:ea typeface="Times New Roman"/>
                        </a:rPr>
                        <a:t>MHz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</a:rPr>
                        <a:t>)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50300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180 (2 pass-bands)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 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52800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400 (2 </a:t>
                      </a:r>
                      <a:r>
                        <a:rPr lang="ru-RU" sz="900" dirty="0" err="1">
                          <a:latin typeface="Times New Roman"/>
                          <a:ea typeface="Times New Roman"/>
                        </a:rPr>
                        <a:t>pass-bands</a:t>
                      </a: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 5.0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53596 ±&amp;nbsp115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170 (2 </a:t>
                      </a:r>
                      <a:r>
                        <a:rPr lang="ru-RU" sz="900" dirty="0" err="1">
                          <a:latin typeface="Times New Roman"/>
                          <a:ea typeface="Times New Roman"/>
                        </a:rPr>
                        <a:t>pass-bands</a:t>
                      </a: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 5.0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54400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400 (2 </a:t>
                      </a:r>
                      <a:r>
                        <a:rPr lang="ru-RU" sz="900" dirty="0" err="1">
                          <a:latin typeface="Times New Roman"/>
                          <a:ea typeface="Times New Roman"/>
                        </a:rPr>
                        <a:t>pass-bands</a:t>
                      </a: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 5.0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54940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400 (2 </a:t>
                      </a:r>
                      <a:r>
                        <a:rPr lang="ru-RU" sz="900" dirty="0" err="1">
                          <a:latin typeface="Times New Roman"/>
                          <a:ea typeface="Times New Roman"/>
                        </a:rPr>
                        <a:t>pass-bands</a:t>
                      </a: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 5.0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55500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330 (2 pass-bands)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 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57290.344 = F</a:t>
                      </a:r>
                      <a:r>
                        <a:rPr lang="ru-RU" sz="900" baseline="-25000">
                          <a:latin typeface="Times New Roman"/>
                          <a:ea typeface="Times New Roman"/>
                        </a:rPr>
                        <a:t>lo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330 (2 pass-bands)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 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F</a:t>
                      </a:r>
                      <a:r>
                        <a:rPr lang="ru-RU" sz="900" baseline="-25000">
                          <a:latin typeface="Times New Roman"/>
                          <a:ea typeface="Times New Roman"/>
                        </a:rPr>
                        <a:t>lo</a:t>
                      </a:r>
                      <a:r>
                        <a:rPr lang="ru-RU" sz="900">
                          <a:latin typeface="Times New Roman"/>
                          <a:ea typeface="Times New Roman"/>
                        </a:rPr>
                        <a:t> ± 217 MHz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78 (2 pass-bands)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 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F</a:t>
                      </a:r>
                      <a:r>
                        <a:rPr lang="ru-RU" sz="900" baseline="-25000">
                          <a:latin typeface="Times New Roman"/>
                          <a:ea typeface="Times New Roman"/>
                        </a:rPr>
                        <a:t>lo</a:t>
                      </a:r>
                      <a:r>
                        <a:rPr lang="ru-RU" sz="900">
                          <a:latin typeface="Times New Roman"/>
                          <a:ea typeface="Times New Roman"/>
                        </a:rPr>
                        <a:t> ± 322.2 MHz ± 48 MHz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36 (4 pass-bands)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 1.2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F</a:t>
                      </a:r>
                      <a:r>
                        <a:rPr lang="ru-RU" sz="900" baseline="-25000">
                          <a:latin typeface="Times New Roman"/>
                          <a:ea typeface="Times New Roman"/>
                        </a:rPr>
                        <a:t>lo</a:t>
                      </a:r>
                      <a:r>
                        <a:rPr lang="ru-RU" sz="900">
                          <a:latin typeface="Times New Roman"/>
                          <a:ea typeface="Times New Roman"/>
                        </a:rPr>
                        <a:t> ± 322.2 MHz ± 22 MHz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16 (4 pass-bands)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 1.2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F</a:t>
                      </a:r>
                      <a:r>
                        <a:rPr lang="ru-RU" sz="900" baseline="-25000">
                          <a:latin typeface="Times New Roman"/>
                          <a:ea typeface="Times New Roman"/>
                        </a:rPr>
                        <a:t>lo</a:t>
                      </a:r>
                      <a:r>
                        <a:rPr lang="ru-RU" sz="900">
                          <a:latin typeface="Times New Roman"/>
                          <a:ea typeface="Times New Roman"/>
                        </a:rPr>
                        <a:t> ± 322.2 MHz ± 10 MHz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8 (4 pass-bands)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 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F</a:t>
                      </a:r>
                      <a:r>
                        <a:rPr lang="ru-RU" sz="900" baseline="-25000">
                          <a:latin typeface="Times New Roman"/>
                          <a:ea typeface="Times New Roman"/>
                        </a:rPr>
                        <a:t>lo</a:t>
                      </a:r>
                      <a:r>
                        <a:rPr lang="ru-RU" sz="900">
                          <a:latin typeface="Times New Roman"/>
                          <a:ea typeface="Times New Roman"/>
                        </a:rPr>
                        <a:t> ± 322.2 MHz ± 4.5 MHz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3 (4 pass-bands)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 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89.0 GHz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3000 (2 pass-bands)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± 130.0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2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</a:rPr>
                        <a:t>Temperature sensitivity</a:t>
                      </a:r>
                      <a:br>
                        <a:rPr lang="ru-RU" sz="900" b="1">
                          <a:latin typeface="Times New Roman"/>
                          <a:ea typeface="Times New Roman"/>
                        </a:rPr>
                      </a:br>
                      <a:r>
                        <a:rPr lang="ru-RU" sz="900" b="1">
                          <a:latin typeface="Times New Roman"/>
                          <a:ea typeface="Times New Roman"/>
                        </a:rPr>
                        <a:t>NEDT (K)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</a:rPr>
                        <a:t>Calibration Accuracy (K)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latin typeface="Times New Roman"/>
                          <a:ea typeface="Times New Roman"/>
                        </a:rPr>
                        <a:t>Polarization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Times New Roman"/>
                          <a:ea typeface="Times New Roman"/>
                        </a:rPr>
                        <a:t>-3 dB Stop Band (SB) f</a:t>
                      </a:r>
                      <a:r>
                        <a:rPr lang="en-US" sz="900" b="1" baseline="-25000"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en-US" sz="900" b="1">
                          <a:latin typeface="Times New Roman"/>
                          <a:ea typeface="Times New Roman"/>
                        </a:rPr>
                        <a:t> ± SB (MHz)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1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0.4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0.25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0.25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30.0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0.25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0.25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0.25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0.25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10.0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0.4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178.0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0.4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256.2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0.6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292.2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0.8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308.2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316.2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2.0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500.0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pic>
        <p:nvPicPr>
          <p:cNvPr id="12" name="Рисунок 11" descr="Total precipitable water field derived from NOAA-15’s AMSU-A on">
            <a:hlinkClick r:id="rId7"/>
            <a:extLst>
              <a:ext uri="{FF2B5EF4-FFF2-40B4-BE49-F238E27FC236}">
                <a16:creationId xmlns:a16="http://schemas.microsoft.com/office/drawing/2014/main" id="{66993D42-43FC-4EA7-936D-982ACF8F6C17}"/>
              </a:ext>
            </a:extLst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3831" y="1140310"/>
            <a:ext cx="5739953" cy="406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1243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3789" y="102151"/>
            <a:ext cx="4695858" cy="521794"/>
          </a:xfrm>
        </p:spPr>
        <p:txBody>
          <a:bodyPr>
            <a:normAutofit fontScale="90000"/>
          </a:bodyPr>
          <a:lstStyle/>
          <a:p>
            <a:r>
              <a:rPr lang="ru-RU" dirty="0"/>
              <a:t>Радиометр </a:t>
            </a:r>
            <a:r>
              <a:rPr lang="en-US" dirty="0"/>
              <a:t>ATMS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388" y="6473032"/>
            <a:ext cx="494612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22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4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5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">
            <a:extLst>
              <a:ext uri="{FF2B5EF4-FFF2-40B4-BE49-F238E27FC236}">
                <a16:creationId xmlns:a16="http://schemas.microsoft.com/office/drawing/2014/main" id="{E901ACB5-0178-4476-9C89-977C64DB5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48159" y="102151"/>
            <a:ext cx="2447959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ATMS instrument">
            <a:extLst>
              <a:ext uri="{FF2B5EF4-FFF2-40B4-BE49-F238E27FC236}">
                <a16:creationId xmlns:a16="http://schemas.microsoft.com/office/drawing/2014/main" id="{34362BEF-B615-441B-BA54-647FC50D67DB}"/>
              </a:ext>
            </a:extLst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34456" y="1454547"/>
            <a:ext cx="2657226" cy="239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EB430311-56AF-4CED-BF31-F8D393DB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7076" y="679958"/>
            <a:ext cx="8113763" cy="571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19595C8-362C-4266-BDD4-481569D8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56890" y="4065987"/>
            <a:ext cx="3347175" cy="218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1283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448">
            <a:extLst>
              <a:ext uri="{FF2B5EF4-FFF2-40B4-BE49-F238E27FC236}">
                <a16:creationId xmlns:a16="http://schemas.microsoft.com/office/drawing/2014/main" id="{79F8D04D-BA84-4735-8D94-54F87BADE4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38678"/>
              </p:ext>
            </p:extLst>
          </p:nvPr>
        </p:nvGraphicFramePr>
        <p:xfrm>
          <a:off x="94442" y="0"/>
          <a:ext cx="1979711" cy="1583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8" name="Фотография Photo Editor" r:id="rId3" imgW="3048264" imgH="2438095" progId="">
                  <p:embed/>
                </p:oleObj>
              </mc:Choice>
              <mc:Fallback>
                <p:oleObj name="Фотография Photo Editor" r:id="rId3" imgW="3048264" imgH="2438095" progId="">
                  <p:embed/>
                  <p:pic>
                    <p:nvPicPr>
                      <p:cNvPr id="57792" name="Object 4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42" y="0"/>
                        <a:ext cx="1979711" cy="15835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382" y="338818"/>
            <a:ext cx="4619242" cy="650885"/>
          </a:xfrm>
        </p:spPr>
        <p:txBody>
          <a:bodyPr/>
          <a:lstStyle/>
          <a:p>
            <a:r>
              <a:rPr lang="ru-RU" dirty="0">
                <a:solidFill>
                  <a:srgbClr val="000066"/>
                </a:solidFill>
              </a:rPr>
              <a:t>Проект </a:t>
            </a:r>
            <a:r>
              <a:rPr lang="en-US" dirty="0">
                <a:solidFill>
                  <a:srgbClr val="000066"/>
                </a:solidFill>
              </a:rPr>
              <a:t>ESA</a:t>
            </a:r>
            <a:r>
              <a:rPr lang="ru-RU" dirty="0">
                <a:solidFill>
                  <a:srgbClr val="000066"/>
                </a:solidFill>
              </a:rPr>
              <a:t> </a:t>
            </a:r>
            <a:r>
              <a:rPr lang="en-US" dirty="0">
                <a:solidFill>
                  <a:srgbClr val="000066"/>
                </a:solidFill>
              </a:rPr>
              <a:t>SMOS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57950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23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9" name="CorelPhotoPaint.Image.7" r:id="rId5" imgW="5476190" imgH="380852" progId="CorelPhotoPaint.Image.7">
                  <p:embed/>
                </p:oleObj>
              </mc:Choice>
              <mc:Fallback>
                <p:oleObj name="CorelPhotoPaint.Image.7" r:id="rId5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0" name="CorelPhotoPaint.Image.7" r:id="rId7" imgW="1066667" imgH="428345" progId="CorelPhotoPaint.Image.7">
                  <p:embed/>
                </p:oleObj>
              </mc:Choice>
              <mc:Fallback>
                <p:oleObj name="CorelPhotoPaint.Image.7" r:id="rId7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Group 445">
            <a:extLst>
              <a:ext uri="{FF2B5EF4-FFF2-40B4-BE49-F238E27FC236}">
                <a16:creationId xmlns:a16="http://schemas.microsoft.com/office/drawing/2014/main" id="{91CD4827-5BED-4AE9-B8F2-98A95EE593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4613883"/>
              </p:ext>
            </p:extLst>
          </p:nvPr>
        </p:nvGraphicFramePr>
        <p:xfrm>
          <a:off x="1631732" y="1492566"/>
          <a:ext cx="6802263" cy="4938396"/>
        </p:xfrm>
        <a:graphic>
          <a:graphicData uri="http://schemas.openxmlformats.org/drawingml/2006/table">
            <a:tbl>
              <a:tblPr/>
              <a:tblGrid>
                <a:gridCol w="2626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5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Launch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Early 2007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Duration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 years (5 years expected)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Instrument concept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Passive microwave 2D-interferometer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Frequency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L-band (21cm – 1.4 GHz)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Number of Receivers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72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Receiver spacing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0.875 lambda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Polarisation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 &amp; V (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polarimetric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mode optional)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Spatial resolution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50 km (35 km at center FOV)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Tilt angle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32 degrees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Radiometric resolution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0.8 – 2.2K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Angular resolution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0 – 55 deg.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Temporal resolution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 days revisit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Data rate (H &amp; V pol.)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89 kbps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Mass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About 330kg (payload) – about 600kg (launch mass)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Orbit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Sun-synchronous circular orbit at 755 km - 06:00 am equator crossing time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Power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220/300 W for payload/bus 619 W provided by two solar wings of three 80 x 150 cm Si panels each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E6AB5C50-D1E5-433C-931C-E853636DE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950362" y="209626"/>
            <a:ext cx="3126766" cy="2971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Object 449">
            <a:extLst>
              <a:ext uri="{FF2B5EF4-FFF2-40B4-BE49-F238E27FC236}">
                <a16:creationId xmlns:a16="http://schemas.microsoft.com/office/drawing/2014/main" id="{19172042-F936-4439-81C4-47AC74AEFC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594596"/>
              </p:ext>
            </p:extLst>
          </p:nvPr>
        </p:nvGraphicFramePr>
        <p:xfrm>
          <a:off x="8267675" y="2999578"/>
          <a:ext cx="3605058" cy="2713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1" name="Фотография Photo Editor" r:id="rId10" imgW="3048264" imgH="2666667" progId="">
                  <p:embed/>
                </p:oleObj>
              </mc:Choice>
              <mc:Fallback>
                <p:oleObj name="Фотография Photo Editor" r:id="rId10" imgW="3048264" imgH="2666667" progId="">
                  <p:embed/>
                  <p:pic>
                    <p:nvPicPr>
                      <p:cNvPr id="57793" name="Object 4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7675" y="2999578"/>
                        <a:ext cx="3605058" cy="27133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9561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0413" y="71415"/>
            <a:ext cx="113827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cap="all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Работающие в настоящий момент спутниковые </a:t>
            </a:r>
          </a:p>
          <a:p>
            <a:pPr algn="ctr"/>
            <a:r>
              <a:rPr lang="ru-RU" sz="3600" cap="all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пассивные микроволновые радиометры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57401" y="1271744"/>
            <a:ext cx="1922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Отечественные: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633429"/>
              </p:ext>
            </p:extLst>
          </p:nvPr>
        </p:nvGraphicFramePr>
        <p:xfrm>
          <a:off x="6816710" y="1634838"/>
          <a:ext cx="4515575" cy="5083316"/>
        </p:xfrm>
        <a:graphic>
          <a:graphicData uri="http://schemas.openxmlformats.org/drawingml/2006/table">
            <a:tbl>
              <a:tblPr firstRow="1" firstCol="1" bandRow="1"/>
              <a:tblGrid>
                <a:gridCol w="511791">
                  <a:extLst>
                    <a:ext uri="{9D8B030D-6E8A-4147-A177-3AD203B41FA5}">
                      <a16:colId xmlns:a16="http://schemas.microsoft.com/office/drawing/2014/main" val="54660752"/>
                    </a:ext>
                  </a:extLst>
                </a:gridCol>
                <a:gridCol w="1720003">
                  <a:extLst>
                    <a:ext uri="{9D8B030D-6E8A-4147-A177-3AD203B41FA5}">
                      <a16:colId xmlns:a16="http://schemas.microsoft.com/office/drawing/2014/main" val="163978977"/>
                    </a:ext>
                  </a:extLst>
                </a:gridCol>
                <a:gridCol w="2283781">
                  <a:extLst>
                    <a:ext uri="{9D8B030D-6E8A-4147-A177-3AD203B41FA5}">
                      <a16:colId xmlns:a16="http://schemas.microsoft.com/office/drawing/2014/main" val="3545534762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№</a:t>
                      </a:r>
                      <a:endParaRPr lang="ru-RU" sz="1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Инструмент</a:t>
                      </a:r>
                      <a:endParaRPr lang="ru-RU" sz="1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Спутник</a:t>
                      </a:r>
                      <a:endParaRPr lang="ru-RU" sz="1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03936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AMSR-2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GCOM-W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958851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AMSU-A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Aqua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151622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AMSU-A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NOAA-19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3594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AMSU-A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NOAA-15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00779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AMSU-A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NOAA-18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364541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AMSU-A 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Metop-A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54721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AMSU-A 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Metop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-B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711861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ATMS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NOAA-20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83812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ATMS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SNPP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714608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GMI (core)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GPM 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Core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Observatory</a:t>
                      </a:r>
                      <a:endParaRPr lang="ru-RU" sz="1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7157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MHS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NOAA-19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95627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MHS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NOAA-18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436182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MHS 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Metop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-A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85381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MHS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Metop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-B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46904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MIRAS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SMOS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12785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MWHS-2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FY-3D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877523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17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MWHS-2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FY-3C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44681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MWI (HY-2A)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HY-2B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117812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19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MWRI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FY-3B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12903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20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MWRI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FY-3D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06971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21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MWRI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FY-3C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34846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SAPHIR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Megha-Tropiques</a:t>
                      </a:r>
                      <a:endParaRPr lang="ru-RU" sz="1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29176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23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SSM/I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DMSP-F15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59736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24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SSMIS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DMSP-F16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67205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SSMIS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DMSP-F17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66857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26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SSMIS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DMSP-F18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65833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WindSat</a:t>
                      </a:r>
                      <a:endParaRPr lang="ru-RU" sz="1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Coriolis</a:t>
                      </a:r>
                      <a:endParaRPr lang="ru-RU" sz="1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65848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160624"/>
              </p:ext>
            </p:extLst>
          </p:nvPr>
        </p:nvGraphicFramePr>
        <p:xfrm>
          <a:off x="1271756" y="1640573"/>
          <a:ext cx="4076494" cy="363094"/>
        </p:xfrm>
        <a:graphic>
          <a:graphicData uri="http://schemas.openxmlformats.org/drawingml/2006/table">
            <a:tbl>
              <a:tblPr firstRow="1" firstCol="1" bandRow="1"/>
              <a:tblGrid>
                <a:gridCol w="462026">
                  <a:extLst>
                    <a:ext uri="{9D8B030D-6E8A-4147-A177-3AD203B41FA5}">
                      <a16:colId xmlns:a16="http://schemas.microsoft.com/office/drawing/2014/main" val="4005746132"/>
                    </a:ext>
                  </a:extLst>
                </a:gridCol>
                <a:gridCol w="1552755">
                  <a:extLst>
                    <a:ext uri="{9D8B030D-6E8A-4147-A177-3AD203B41FA5}">
                      <a16:colId xmlns:a16="http://schemas.microsoft.com/office/drawing/2014/main" val="2496989069"/>
                    </a:ext>
                  </a:extLst>
                </a:gridCol>
                <a:gridCol w="2061713">
                  <a:extLst>
                    <a:ext uri="{9D8B030D-6E8A-4147-A177-3AD203B41FA5}">
                      <a16:colId xmlns:a16="http://schemas.microsoft.com/office/drawing/2014/main" val="2911821249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№</a:t>
                      </a:r>
                      <a:endParaRPr lang="ru-RU" sz="1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Инструмент</a:t>
                      </a:r>
                      <a:endParaRPr lang="ru-RU" sz="1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Спутник</a:t>
                      </a:r>
                      <a:endParaRPr lang="ru-RU" sz="120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17234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МТВЗА-ГЯ</a:t>
                      </a: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Метеор-М</a:t>
                      </a:r>
                      <a:r>
                        <a:rPr lang="ru-RU" sz="1200" baseline="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№2</a:t>
                      </a:r>
                      <a:endParaRPr lang="ru-RU" sz="12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6686" marR="466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440122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73F715F-E7B6-42B7-B563-A1B292243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367" y="6492875"/>
            <a:ext cx="515633" cy="365125"/>
          </a:xfrm>
        </p:spPr>
        <p:txBody>
          <a:bodyPr/>
          <a:lstStyle/>
          <a:p>
            <a:fld id="{9B51EF8E-8022-4D87-A2B1-6EA1448C5DDA}" type="slidenum">
              <a:rPr lang="ru-RU" sz="1400" smtClean="0"/>
              <a:pPr/>
              <a:t>24</a:t>
            </a:fld>
            <a:endParaRPr lang="ru-RU" sz="1400" dirty="0"/>
          </a:p>
        </p:txBody>
      </p:sp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009DAC93-8303-4451-B469-9461107C47F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2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4D35320B-E419-4810-8767-255CE70B677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3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1C2C0F8-07F6-4DE6-8588-26F69FA5C700}"/>
              </a:ext>
            </a:extLst>
          </p:cNvPr>
          <p:cNvSpPr/>
          <p:nvPr/>
        </p:nvSpPr>
        <p:spPr>
          <a:xfrm>
            <a:off x="8278606" y="1271744"/>
            <a:ext cx="1591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Зарубежные:</a:t>
            </a:r>
            <a:endParaRPr lang="ru-RU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776" y="198970"/>
            <a:ext cx="7158047" cy="64012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Российский радиометр МТВЗА-ГЯ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0960" y="6473032"/>
            <a:ext cx="421040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25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2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3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>
            <a:extLst>
              <a:ext uri="{FF2B5EF4-FFF2-40B4-BE49-F238E27FC236}">
                <a16:creationId xmlns:a16="http://schemas.microsoft.com/office/drawing/2014/main" id="{61A95F3C-2A79-4874-BF21-EEEFAFBB7D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601234"/>
              </p:ext>
            </p:extLst>
          </p:nvPr>
        </p:nvGraphicFramePr>
        <p:xfrm>
          <a:off x="7487321" y="848221"/>
          <a:ext cx="4401000" cy="4901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4" name="Image" r:id="rId7" imgW="23114719" imgH="25745146" progId="">
                  <p:embed/>
                </p:oleObj>
              </mc:Choice>
              <mc:Fallback>
                <p:oleObj name="Image" r:id="rId7" imgW="23114719" imgH="25745146" progId="">
                  <p:embed/>
                  <p:pic>
                    <p:nvPicPr>
                      <p:cNvPr id="327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7321" y="848221"/>
                        <a:ext cx="4401000" cy="49018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3">
            <a:extLst>
              <a:ext uri="{FF2B5EF4-FFF2-40B4-BE49-F238E27FC236}">
                <a16:creationId xmlns:a16="http://schemas.microsoft.com/office/drawing/2014/main" id="{06E2DDCF-9C6D-4D27-ADFE-7ECAE20A1264}"/>
              </a:ext>
            </a:extLst>
          </p:cNvPr>
          <p:cNvSpPr txBox="1">
            <a:spLocks noChangeArrowheads="1"/>
          </p:cNvSpPr>
          <p:nvPr/>
        </p:nvSpPr>
        <p:spPr>
          <a:xfrm>
            <a:off x="3069020" y="1007951"/>
            <a:ext cx="4256937" cy="53605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Частотные каналы (сканерного типа) – 6,9, 10,6, 18,7, 23,8, 31, 36,5, 42, 48, 89 ГГц. Каждый канал с двумя поляризациями. </a:t>
            </a:r>
          </a:p>
          <a:p>
            <a:pPr>
              <a:lnSpc>
                <a:spcPct val="90000"/>
              </a:lnSpc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Частотные каналы измерительного типа – 10 каналов в полосе поглощения кислорода 5 мм, 3 канала в полосе поглощения водяного пара (183 ГГц). </a:t>
            </a:r>
          </a:p>
          <a:p>
            <a:pPr>
              <a:lnSpc>
                <a:spcPct val="90000"/>
              </a:lnSpc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Основная апертура антенны – 65 см. </a:t>
            </a:r>
          </a:p>
          <a:p>
            <a:pPr>
              <a:lnSpc>
                <a:spcPct val="90000"/>
              </a:lnSpc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Полоса конического обзора – 2000 км. </a:t>
            </a:r>
          </a:p>
          <a:p>
            <a:pPr>
              <a:lnSpc>
                <a:spcPct val="90000"/>
              </a:lnSpc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Элемент разрешения – от 7 до 200 км.</a:t>
            </a:r>
          </a:p>
          <a:p>
            <a:pPr>
              <a:lnSpc>
                <a:spcPct val="90000"/>
              </a:lnSpc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Угол наблюдения (на поверхности Земли) – 65°. </a:t>
            </a:r>
          </a:p>
        </p:txBody>
      </p:sp>
      <p:pic>
        <p:nvPicPr>
          <p:cNvPr id="26726" name="Picture 102" descr="MTVZA-GY">
            <a:extLst>
              <a:ext uri="{FF2B5EF4-FFF2-40B4-BE49-F238E27FC236}">
                <a16:creationId xmlns:a16="http://schemas.microsoft.com/office/drawing/2014/main" id="{DC725696-2FC3-4796-94E9-C3FCA0EB0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50" y="1042109"/>
            <a:ext cx="2741106" cy="495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508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294" y="145992"/>
            <a:ext cx="7291658" cy="86603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Основные выводы по результатам микроволновых миссий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7589" y="6473032"/>
            <a:ext cx="451945" cy="365125"/>
          </a:xfrm>
        </p:spPr>
        <p:txBody>
          <a:bodyPr/>
          <a:lstStyle/>
          <a:p>
            <a:fld id="{6D22F896-40B5-4ADD-8801-0D06FADFA095}" type="slidenum">
              <a:rPr lang="en-US" sz="1600" smtClean="0"/>
              <a:t>26</a:t>
            </a:fld>
            <a:endParaRPr lang="en-US" sz="16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4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5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B4A12B7-7E62-45A5-AA91-E26DB47D4ECB}"/>
              </a:ext>
            </a:extLst>
          </p:cNvPr>
          <p:cNvSpPr txBox="1"/>
          <p:nvPr/>
        </p:nvSpPr>
        <p:spPr>
          <a:xfrm>
            <a:off x="1024003" y="1250115"/>
            <a:ext cx="52565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Необходимы длинные ряды данных;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 Повышение точности и надежности измерительных систем;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 Увеличение пространственного разрешения;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 Возможность регистрации быстрых явлений;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 Покрытие всего Земного шара за более короткий срок (3-6 часов);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9BC316-DE58-4CD1-BED5-26BF619B95F9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69314" y="3149178"/>
            <a:ext cx="3947268" cy="3658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7">
            <a:extLst>
              <a:ext uri="{FF2B5EF4-FFF2-40B4-BE49-F238E27FC236}">
                <a16:creationId xmlns:a16="http://schemas.microsoft.com/office/drawing/2014/main" id="{71210FB5-463D-4270-8062-0268E6208FB2}"/>
              </a:ext>
            </a:extLst>
          </p:cNvPr>
          <p:cNvPicPr>
            <a:picLocks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16369" y="1012030"/>
            <a:ext cx="4843165" cy="287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66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039" y="89082"/>
            <a:ext cx="10156861" cy="1596177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космический эксперимент «Конвергенция» на Российском Сегменте МКС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6725" y="6457950"/>
            <a:ext cx="445275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27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6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7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>
            <a:extLst>
              <a:ext uri="{FF2B5EF4-FFF2-40B4-BE49-F238E27FC236}">
                <a16:creationId xmlns:a16="http://schemas.microsoft.com/office/drawing/2014/main" id="{D03ABB17-A025-447C-850D-46B83C3B4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412876"/>
            <a:ext cx="11315924" cy="24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lang="ru-RU" sz="2400" dirty="0"/>
              <a:t>Исследование основ зарождения и эволюции крупномасштабных кризисных атмосферных процессов типа тайфунов и тропических циклонов как одних из основных элементов в формировании глобального </a:t>
            </a:r>
            <a:r>
              <a:rPr lang="ru-RU" sz="2400" dirty="0" err="1"/>
              <a:t>массо</a:t>
            </a:r>
            <a:r>
              <a:rPr lang="ru-RU" sz="2400" dirty="0"/>
              <a:t>- и </a:t>
            </a:r>
            <a:r>
              <a:rPr lang="ru-RU" sz="2400" dirty="0" err="1"/>
              <a:t>влагообмена</a:t>
            </a:r>
            <a:r>
              <a:rPr lang="ru-RU" sz="2400" dirty="0"/>
              <a:t> в системе океан-атмосфера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lang="ru-RU" sz="2400" dirty="0"/>
              <a:t>Проведение исследований по круглосуточному обнаружению вспышек молний, определение энергетических, пространственных и временных характеристик вспышек молний, определение зон грозовой деятельности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03A3491C-EC3A-42F9-A5C9-93017A8AA604}"/>
              </a:ext>
            </a:extLst>
          </p:cNvPr>
          <p:cNvSpPr txBox="1">
            <a:spLocks/>
          </p:cNvSpPr>
          <p:nvPr/>
        </p:nvSpPr>
        <p:spPr>
          <a:xfrm>
            <a:off x="1435249" y="4128839"/>
            <a:ext cx="8691516" cy="754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Для проведения КЭ «Конвергенция» устанавливаются:</a:t>
            </a:r>
          </a:p>
        </p:txBody>
      </p:sp>
      <p:sp>
        <p:nvSpPr>
          <p:cNvPr id="10" name="Содержимое 2">
            <a:extLst>
              <a:ext uri="{FF2B5EF4-FFF2-40B4-BE49-F238E27FC236}">
                <a16:creationId xmlns:a16="http://schemas.microsoft.com/office/drawing/2014/main" id="{20A38D5D-2CE0-4B4B-96DA-6FC8A6E6D5F8}"/>
              </a:ext>
            </a:extLst>
          </p:cNvPr>
          <p:cNvSpPr txBox="1">
            <a:spLocks/>
          </p:cNvSpPr>
          <p:nvPr/>
        </p:nvSpPr>
        <p:spPr>
          <a:xfrm>
            <a:off x="1108039" y="4749800"/>
            <a:ext cx="9724912" cy="1498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Сканирующий микроволновый радиометр-спектрометр (</a:t>
            </a:r>
            <a:r>
              <a:rPr lang="ru-RU" sz="1800" dirty="0" err="1">
                <a:solidFill>
                  <a:schemeClr val="accent6">
                    <a:lumMod val="75000"/>
                  </a:schemeClr>
                </a:solidFill>
              </a:rPr>
              <a:t>МиРС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в полосе частот </a:t>
            </a:r>
            <a:br>
              <a:rPr lang="ru-RU" sz="1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6 – 200 ГГц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 Детектор молний (ДМ) для обнаружения вспышек молний в полосе захвата 680 км, наблюдение вспышек молний ведётся в надир</a:t>
            </a:r>
          </a:p>
        </p:txBody>
      </p:sp>
    </p:spTree>
    <p:extLst>
      <p:ext uri="{BB962C8B-B14F-4D97-AF65-F5344CB8AC3E}">
        <p14:creationId xmlns:p14="http://schemas.microsoft.com/office/powerpoint/2010/main" val="3125986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2596" y="5143512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Микроволновый радиометр спектрометр </a:t>
            </a:r>
            <a:r>
              <a:rPr lang="en-US" dirty="0">
                <a:latin typeface="Arial" pitchFamily="34" charset="0"/>
                <a:cs typeface="Arial" pitchFamily="34" charset="0"/>
              </a:rPr>
              <a:t>(</a:t>
            </a:r>
            <a:r>
              <a:rPr lang="ru-RU" dirty="0">
                <a:latin typeface="Arial" pitchFamily="34" charset="0"/>
                <a:cs typeface="Arial" pitchFamily="34" charset="0"/>
              </a:rPr>
              <a:t>МИРС</a:t>
            </a:r>
            <a:r>
              <a:rPr lang="en-US" dirty="0">
                <a:latin typeface="Arial" pitchFamily="34" charset="0"/>
                <a:cs typeface="Arial" pitchFamily="34" charset="0"/>
              </a:rPr>
              <a:t>)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4430" y="3140969"/>
            <a:ext cx="2143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Оптико-электронный блок детектора молний (ОЭБ - ДМ)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52184" y="5157193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Гамма детектор</a:t>
            </a:r>
          </a:p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 молний (ГДМ)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52648" t="21552"/>
          <a:stretch>
            <a:fillRect/>
          </a:stretch>
        </p:blipFill>
        <p:spPr bwMode="auto">
          <a:xfrm>
            <a:off x="5087889" y="908721"/>
            <a:ext cx="2028347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809719" y="188641"/>
            <a:ext cx="9741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cap="all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Научная аппаратура КЭ «Конвергенция»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19536" y="836712"/>
            <a:ext cx="5544616" cy="576064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553" y="1124744"/>
            <a:ext cx="2767253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Рисунок 11" descr="D:\Musor\Кузьмин\2018\Пояснительная_записка\temp_1534246815452.-1793152956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00" y="2924944"/>
            <a:ext cx="2520280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3" name="Picture 1" descr="12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03912" y="4343950"/>
            <a:ext cx="1440160" cy="1245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871864" y="558924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Блок запоминающего устройства детектора молний (БЗУ - ДМ)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05767E0-1496-4F78-9711-F5EEE164A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5857" y="6512570"/>
            <a:ext cx="526143" cy="365125"/>
          </a:xfrm>
        </p:spPr>
        <p:txBody>
          <a:bodyPr/>
          <a:lstStyle/>
          <a:p>
            <a:fld id="{9B51EF8E-8022-4D87-A2B1-6EA1448C5DDA}" type="slidenum">
              <a:rPr lang="ru-RU" sz="1400" smtClean="0"/>
              <a:pPr/>
              <a:t>28</a:t>
            </a:fld>
            <a:endParaRPr lang="ru-RU" sz="1400" dirty="0"/>
          </a:p>
        </p:txBody>
      </p:sp>
      <p:graphicFrame>
        <p:nvGraphicFramePr>
          <p:cNvPr id="14" name="Object 5">
            <a:extLst>
              <a:ext uri="{FF2B5EF4-FFF2-40B4-BE49-F238E27FC236}">
                <a16:creationId xmlns:a16="http://schemas.microsoft.com/office/drawing/2014/main" id="{EDC8AE42-FC18-4220-8DC1-D5DDA3930362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6" name="CorelPhotoPaint.Image.7" r:id="rId7" imgW="5476190" imgH="380852" progId="CorelPhotoPaint.Image.7">
                  <p:embed/>
                </p:oleObj>
              </mc:Choice>
              <mc:Fallback>
                <p:oleObj name="CorelPhotoPaint.Image.7" r:id="rId7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">
            <a:extLst>
              <a:ext uri="{FF2B5EF4-FFF2-40B4-BE49-F238E27FC236}">
                <a16:creationId xmlns:a16="http://schemas.microsoft.com/office/drawing/2014/main" id="{CE633223-21B7-4AD3-AB04-3FA36783E205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7" name="CorelPhotoPaint.Image.7" r:id="rId9" imgW="1066667" imgH="428345" progId="CorelPhotoPaint.Image.7">
                  <p:embed/>
                </p:oleObj>
              </mc:Choice>
              <mc:Fallback>
                <p:oleObj name="CorelPhotoPaint.Image.7" r:id="rId9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051" y="300252"/>
            <a:ext cx="10364451" cy="97324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Основные научно-технические задачи 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решаемый с помощью МИРС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5502" y="6457950"/>
            <a:ext cx="515633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29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0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1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7C8373A-2B18-430E-A216-15C654D3C0AB}"/>
              </a:ext>
            </a:extLst>
          </p:cNvPr>
          <p:cNvSpPr txBox="1"/>
          <p:nvPr/>
        </p:nvSpPr>
        <p:spPr>
          <a:xfrm>
            <a:off x="1122646" y="1649731"/>
            <a:ext cx="1017660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buFont typeface="Wingdings" pitchFamily="2" charset="2"/>
              <a:buChar char="q"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Восстановление профилей температуры и влажности атмосферы.</a:t>
            </a:r>
          </a:p>
          <a:p>
            <a:pPr marL="354013" indent="-354013" algn="just">
              <a:buFont typeface="Wingdings" pitchFamily="2" charset="2"/>
              <a:buChar char="q"/>
            </a:pPr>
            <a:endParaRPr lang="ru-RU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Wingdings" pitchFamily="2" charset="2"/>
              <a:buChar char="q"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Определение температуры поверхности океана.</a:t>
            </a:r>
          </a:p>
          <a:p>
            <a:pPr marL="354013" indent="-354013">
              <a:buFont typeface="Wingdings" pitchFamily="2" charset="2"/>
              <a:buChar char="q"/>
            </a:pPr>
            <a:endParaRPr lang="ru-RU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Wingdings" pitchFamily="2" charset="2"/>
              <a:buChar char="q"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Измерение скорости и направления приповерхностного ветра.</a:t>
            </a:r>
          </a:p>
          <a:p>
            <a:pPr marL="354013" indent="-354013">
              <a:buFont typeface="Wingdings" pitchFamily="2" charset="2"/>
              <a:buChar char="q"/>
            </a:pPr>
            <a:endParaRPr lang="ru-RU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Wingdings" pitchFamily="2" charset="2"/>
              <a:buChar char="q"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Определение интегральной влажности атмосферы.</a:t>
            </a:r>
          </a:p>
          <a:p>
            <a:pPr marL="354013" indent="-354013">
              <a:buFont typeface="Wingdings" pitchFamily="2" charset="2"/>
              <a:buChar char="q"/>
            </a:pPr>
            <a:endParaRPr lang="ru-RU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Wingdings" pitchFamily="2" charset="2"/>
              <a:buChar char="q"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Определение  интегрального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водозапаса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облаков.</a:t>
            </a:r>
          </a:p>
          <a:p>
            <a:pPr marL="354013" indent="-354013">
              <a:buFont typeface="Wingdings" pitchFamily="2" charset="2"/>
              <a:buChar char="q"/>
            </a:pPr>
            <a:endParaRPr lang="ru-RU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54013" indent="-354013">
              <a:buFont typeface="Wingdings" pitchFamily="2" charset="2"/>
              <a:buChar char="q"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Определение интенсивности осадков.</a:t>
            </a:r>
          </a:p>
          <a:p>
            <a:pPr marL="354013" indent="-354013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1661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59209"/>
            <a:ext cx="10364451" cy="52789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Микроволновый спектрометр МИРС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00022" y="6473032"/>
            <a:ext cx="389509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30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7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8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00D28826-309A-4C7E-8097-4F8DF2E49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216897"/>
              </p:ext>
            </p:extLst>
          </p:nvPr>
        </p:nvGraphicFramePr>
        <p:xfrm>
          <a:off x="706793" y="1101260"/>
          <a:ext cx="11287984" cy="474766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004596">
                  <a:extLst>
                    <a:ext uri="{9D8B030D-6E8A-4147-A177-3AD203B41FA5}">
                      <a16:colId xmlns:a16="http://schemas.microsoft.com/office/drawing/2014/main" val="4111031497"/>
                    </a:ext>
                  </a:extLst>
                </a:gridCol>
                <a:gridCol w="774550">
                  <a:extLst>
                    <a:ext uri="{9D8B030D-6E8A-4147-A177-3AD203B41FA5}">
                      <a16:colId xmlns:a16="http://schemas.microsoft.com/office/drawing/2014/main" val="4016768122"/>
                    </a:ext>
                  </a:extLst>
                </a:gridCol>
                <a:gridCol w="806824">
                  <a:extLst>
                    <a:ext uri="{9D8B030D-6E8A-4147-A177-3AD203B41FA5}">
                      <a16:colId xmlns:a16="http://schemas.microsoft.com/office/drawing/2014/main" val="77903119"/>
                    </a:ext>
                  </a:extLst>
                </a:gridCol>
                <a:gridCol w="774550">
                  <a:extLst>
                    <a:ext uri="{9D8B030D-6E8A-4147-A177-3AD203B41FA5}">
                      <a16:colId xmlns:a16="http://schemas.microsoft.com/office/drawing/2014/main" val="3622350234"/>
                    </a:ext>
                  </a:extLst>
                </a:gridCol>
                <a:gridCol w="806824">
                  <a:extLst>
                    <a:ext uri="{9D8B030D-6E8A-4147-A177-3AD203B41FA5}">
                      <a16:colId xmlns:a16="http://schemas.microsoft.com/office/drawing/2014/main" val="4125218878"/>
                    </a:ext>
                  </a:extLst>
                </a:gridCol>
                <a:gridCol w="1215614">
                  <a:extLst>
                    <a:ext uri="{9D8B030D-6E8A-4147-A177-3AD203B41FA5}">
                      <a16:colId xmlns:a16="http://schemas.microsoft.com/office/drawing/2014/main" val="3437160367"/>
                    </a:ext>
                  </a:extLst>
                </a:gridCol>
                <a:gridCol w="849854">
                  <a:extLst>
                    <a:ext uri="{9D8B030D-6E8A-4147-A177-3AD203B41FA5}">
                      <a16:colId xmlns:a16="http://schemas.microsoft.com/office/drawing/2014/main" val="3185822846"/>
                    </a:ext>
                  </a:extLst>
                </a:gridCol>
                <a:gridCol w="742278">
                  <a:extLst>
                    <a:ext uri="{9D8B030D-6E8A-4147-A177-3AD203B41FA5}">
                      <a16:colId xmlns:a16="http://schemas.microsoft.com/office/drawing/2014/main" val="316948336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546589478"/>
                    </a:ext>
                  </a:extLst>
                </a:gridCol>
                <a:gridCol w="742277">
                  <a:extLst>
                    <a:ext uri="{9D8B030D-6E8A-4147-A177-3AD203B41FA5}">
                      <a16:colId xmlns:a16="http://schemas.microsoft.com/office/drawing/2014/main" val="4118929287"/>
                    </a:ext>
                  </a:extLst>
                </a:gridCol>
                <a:gridCol w="839097">
                  <a:extLst>
                    <a:ext uri="{9D8B030D-6E8A-4147-A177-3AD203B41FA5}">
                      <a16:colId xmlns:a16="http://schemas.microsoft.com/office/drawing/2014/main" val="1667611837"/>
                    </a:ext>
                  </a:extLst>
                </a:gridCol>
              </a:tblGrid>
              <a:tr h="41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 Частота, ГГц 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6,8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10,65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18,7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23,8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24,0 - 27,0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36,0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55,0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85,0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166,3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183,31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8986503"/>
                  </a:ext>
                </a:extLst>
              </a:tr>
              <a:tr h="41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Количество каналов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8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6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6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8695347"/>
                  </a:ext>
                </a:extLst>
              </a:tr>
              <a:tr h="41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Полоса частот, МГц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100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500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250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2000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5000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4000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4000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18000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7807099"/>
                  </a:ext>
                </a:extLst>
              </a:tr>
              <a:tr h="41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Поляризация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Г, В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Г,В,±45°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Г,В,±45°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Г,В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Г,В,±45°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Г, В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Г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Г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9399628"/>
                  </a:ext>
                </a:extLst>
              </a:tr>
              <a:tr h="41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Динамический диапазон, К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 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988289"/>
                  </a:ext>
                </a:extLst>
              </a:tr>
              <a:tr h="41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Потоковая эффективность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0,97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0,9</a:t>
                      </a:r>
                      <a:r>
                        <a:rPr lang="en-US" sz="1500">
                          <a:effectLst/>
                        </a:rPr>
                        <a:t>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0,97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0,97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0,97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0,97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0,97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0,9</a:t>
                      </a:r>
                      <a:r>
                        <a:rPr lang="en-US" sz="1500">
                          <a:effectLst/>
                        </a:rPr>
                        <a:t>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0,9</a:t>
                      </a:r>
                      <a:r>
                        <a:rPr lang="en-US" sz="1500">
                          <a:effectLst/>
                        </a:rPr>
                        <a:t>7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0,9</a:t>
                      </a:r>
                      <a:r>
                        <a:rPr lang="en-US" sz="1500">
                          <a:effectLst/>
                        </a:rPr>
                        <a:t>8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5899640"/>
                  </a:ext>
                </a:extLst>
              </a:tr>
              <a:tr h="41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Чувствительность в элементе разрешения, К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0,1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0,4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0,6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0,25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0,56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0,4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0,3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0,45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0,35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0,62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2047736"/>
                  </a:ext>
                </a:extLst>
              </a:tr>
              <a:tr h="41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Точность измерения</a:t>
                      </a:r>
                      <a:r>
                        <a:rPr lang="en-US" sz="1500">
                          <a:effectLst/>
                        </a:rPr>
                        <a:t>T</a:t>
                      </a:r>
                      <a:r>
                        <a:rPr lang="ru-RU" sz="1500" baseline="-25000">
                          <a:effectLst/>
                        </a:rPr>
                        <a:t>Я</a:t>
                      </a:r>
                      <a:r>
                        <a:rPr lang="ru-RU" sz="1500">
                          <a:effectLst/>
                        </a:rPr>
                        <a:t>, К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 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563730"/>
                  </a:ext>
                </a:extLst>
              </a:tr>
              <a:tr h="41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Элемент разрешения, кмхкм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75x115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48x74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27x42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23x35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23x35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10x16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10x16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6x9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6x9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6x9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74212"/>
                  </a:ext>
                </a:extLst>
              </a:tr>
              <a:tr h="41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Угол падения, град.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51,3 – 55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767658"/>
                  </a:ext>
                </a:extLst>
              </a:tr>
              <a:tr h="41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Угол визирования, град.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(48,7– 49,8) с точностью ±0,1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093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929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9852" y="1643051"/>
            <a:ext cx="3143272" cy="392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7439" y="1643050"/>
            <a:ext cx="3088219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87669" y="142863"/>
            <a:ext cx="10268607" cy="714356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Микроволновый радиометр спектрометр МИРС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 flipH="1" flipV="1">
            <a:off x="4132249" y="5821379"/>
            <a:ext cx="500066" cy="1588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67042" y="6060064"/>
            <a:ext cx="266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Неподвижное основание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738546" y="1571612"/>
            <a:ext cx="571504" cy="500066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722460" y="1142984"/>
            <a:ext cx="180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Главное зеркало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2738414" y="3284536"/>
            <a:ext cx="642942" cy="1588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23968" y="2791422"/>
            <a:ext cx="1214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Зеркало холодного космоса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666976" y="4286256"/>
            <a:ext cx="857256" cy="1588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452531" y="3929067"/>
            <a:ext cx="1285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Антенный блок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97378" y="5500702"/>
            <a:ext cx="1183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Двигатель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3452794" y="5214950"/>
            <a:ext cx="500066" cy="355602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082832" y="5631436"/>
            <a:ext cx="2084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Блоки электроники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 rot="10800000">
            <a:off x="4810116" y="5287977"/>
            <a:ext cx="1214446" cy="284165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5400000" flipH="1" flipV="1">
            <a:off x="5881686" y="4500570"/>
            <a:ext cx="1214446" cy="928694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9167834" y="4143381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Приемники излучения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67834" y="3500438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БШИ</a:t>
            </a:r>
          </a:p>
        </p:txBody>
      </p:sp>
      <p:cxnSp>
        <p:nvCxnSpPr>
          <p:cNvPr id="43" name="Прямая со стрелкой 42"/>
          <p:cNvCxnSpPr/>
          <p:nvPr/>
        </p:nvCxnSpPr>
        <p:spPr>
          <a:xfrm rot="10800000" flipV="1">
            <a:off x="8024829" y="4500570"/>
            <a:ext cx="1143007" cy="1588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10800000" flipV="1">
            <a:off x="8167705" y="3714752"/>
            <a:ext cx="1285883" cy="1588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DD54784-19E1-422E-BC40-2B6B32178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95460" y="6488669"/>
            <a:ext cx="596540" cy="369331"/>
          </a:xfrm>
        </p:spPr>
        <p:txBody>
          <a:bodyPr/>
          <a:lstStyle/>
          <a:p>
            <a:fld id="{9B51EF8E-8022-4D87-A2B1-6EA1448C5DDA}" type="slidenum">
              <a:rPr lang="ru-RU" sz="1400" smtClean="0"/>
              <a:pPr/>
              <a:t>31</a:t>
            </a:fld>
            <a:endParaRPr lang="ru-RU" sz="1400" dirty="0"/>
          </a:p>
        </p:txBody>
      </p:sp>
      <p:graphicFrame>
        <p:nvGraphicFramePr>
          <p:cNvPr id="23" name="Object 5">
            <a:extLst>
              <a:ext uri="{FF2B5EF4-FFF2-40B4-BE49-F238E27FC236}">
                <a16:creationId xmlns:a16="http://schemas.microsoft.com/office/drawing/2014/main" id="{743D28C6-063A-4B25-85DD-3C632F4EF91E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0" name="CorelPhotoPaint.Image.7" r:id="rId5" imgW="5476190" imgH="380852" progId="CorelPhotoPaint.Image.7">
                  <p:embed/>
                </p:oleObj>
              </mc:Choice>
              <mc:Fallback>
                <p:oleObj name="CorelPhotoPaint.Image.7" r:id="rId5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4">
            <a:extLst>
              <a:ext uri="{FF2B5EF4-FFF2-40B4-BE49-F238E27FC236}">
                <a16:creationId xmlns:a16="http://schemas.microsoft.com/office/drawing/2014/main" id="{2DBA0F12-3AA2-4B01-9B27-DD7DF19D555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1" name="CorelPhotoPaint.Image.7" r:id="rId7" imgW="1066667" imgH="428345" progId="CorelPhotoPaint.Image.7">
                  <p:embed/>
                </p:oleObj>
              </mc:Choice>
              <mc:Fallback>
                <p:oleObj name="CorelPhotoPaint.Image.7" r:id="rId7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6886" y="131762"/>
            <a:ext cx="8443914" cy="65403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Рабочие зоны обзора МИРС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9938" y="857232"/>
            <a:ext cx="7633715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661B021-B218-4DE0-A5D1-B3695E74B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8919" y="6492875"/>
            <a:ext cx="463081" cy="365125"/>
          </a:xfrm>
        </p:spPr>
        <p:txBody>
          <a:bodyPr/>
          <a:lstStyle/>
          <a:p>
            <a:fld id="{9B51EF8E-8022-4D87-A2B1-6EA1448C5DDA}" type="slidenum">
              <a:rPr lang="ru-RU" sz="1400" smtClean="0"/>
              <a:pPr/>
              <a:t>32</a:t>
            </a:fld>
            <a:endParaRPr lang="ru-RU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E9A7F5BF-9145-49CF-8DED-D32C437E8475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4" name="CorelPhotoPaint.Image.7" r:id="rId4" imgW="5476190" imgH="380852" progId="CorelPhotoPaint.Image.7">
                  <p:embed/>
                </p:oleObj>
              </mc:Choice>
              <mc:Fallback>
                <p:oleObj name="CorelPhotoPaint.Image.7" r:id="rId4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3F442C8D-ECCA-4CBC-9C84-6623A6A0F33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5" name="CorelPhotoPaint.Image.7" r:id="rId6" imgW="1066667" imgH="428345" progId="CorelPhotoPaint.Image.7">
                  <p:embed/>
                </p:oleObj>
              </mc:Choice>
              <mc:Fallback>
                <p:oleObj name="CorelPhotoPaint.Image.7" r:id="rId6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azonov\Google Диск\Работа\MatLab\U10\Global MAP U10.emf"/>
          <p:cNvPicPr>
            <a:picLocks noChangeAspect="1" noChangeArrowheads="1"/>
          </p:cNvPicPr>
          <p:nvPr/>
        </p:nvPicPr>
        <p:blipFill>
          <a:blip r:embed="rId3" cstate="print"/>
          <a:srcRect t="53331" r="15000"/>
          <a:stretch>
            <a:fillRect/>
          </a:stretch>
        </p:blipFill>
        <p:spPr bwMode="auto">
          <a:xfrm>
            <a:off x="1347265" y="1193402"/>
            <a:ext cx="9280828" cy="5116261"/>
          </a:xfrm>
          <a:prstGeom prst="rect">
            <a:avLst/>
          </a:prstGeom>
          <a:noFill/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958575" y="342496"/>
            <a:ext cx="10131973" cy="654032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Зона покрытия измерениями МИРС за сутки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1972FBC-6F24-46DE-87CC-E266BBA31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6877" y="6489575"/>
            <a:ext cx="505123" cy="365125"/>
          </a:xfrm>
        </p:spPr>
        <p:txBody>
          <a:bodyPr/>
          <a:lstStyle/>
          <a:p>
            <a:fld id="{9B51EF8E-8022-4D87-A2B1-6EA1448C5DDA}" type="slidenum">
              <a:rPr lang="ru-RU" sz="1400" smtClean="0"/>
              <a:pPr/>
              <a:t>33</a:t>
            </a:fld>
            <a:endParaRPr lang="ru-RU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E059091-5111-4914-8EE2-7717D2CCF838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8" name="CorelPhotoPaint.Image.7" r:id="rId4" imgW="5476190" imgH="380852" progId="CorelPhotoPaint.Image.7">
                  <p:embed/>
                </p:oleObj>
              </mc:Choice>
              <mc:Fallback>
                <p:oleObj name="CorelPhotoPaint.Image.7" r:id="rId4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47EA7A73-F94D-4260-81A0-07518CE638A4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9" name="CorelPhotoPaint.Image.7" r:id="rId6" imgW="1066667" imgH="428345" progId="CorelPhotoPaint.Image.7">
                  <p:embed/>
                </p:oleObj>
              </mc:Choice>
              <mc:Fallback>
                <p:oleObj name="CorelPhotoPaint.Image.7" r:id="rId6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516" y="181254"/>
            <a:ext cx="8580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cap="all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Размещение МИРС на РС МКС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0314" y="862702"/>
            <a:ext cx="4034158" cy="578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8059" y="906472"/>
            <a:ext cx="4123142" cy="5544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6628B4B-EE80-4047-908B-354B06A4F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829" y="6492875"/>
            <a:ext cx="517171" cy="365125"/>
          </a:xfrm>
        </p:spPr>
        <p:txBody>
          <a:bodyPr/>
          <a:lstStyle/>
          <a:p>
            <a:fld id="{9B51EF8E-8022-4D87-A2B1-6EA1448C5DDA}" type="slidenum">
              <a:rPr lang="ru-RU" sz="1400" smtClean="0"/>
              <a:pPr/>
              <a:t>34</a:t>
            </a:fld>
            <a:endParaRPr lang="ru-RU" sz="14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09BEA54-A50D-4314-A4C9-49BA006C238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2" name="CorelPhotoPaint.Image.7" r:id="rId5" imgW="5476190" imgH="380852" progId="CorelPhotoPaint.Image.7">
                  <p:embed/>
                </p:oleObj>
              </mc:Choice>
              <mc:Fallback>
                <p:oleObj name="CorelPhotoPaint.Image.7" r:id="rId5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2547346D-4B45-4968-A6C8-1277899A42E5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3" name="CorelPhotoPaint.Image.7" r:id="rId7" imgW="1066667" imgH="428345" progId="CorelPhotoPaint.Image.7">
                  <p:embed/>
                </p:oleObj>
              </mc:Choice>
              <mc:Fallback>
                <p:oleObj name="CorelPhotoPaint.Image.7" r:id="rId7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CF36B-6513-48E0-9F01-1D3BE9FD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803" y="487176"/>
            <a:ext cx="7560599" cy="978271"/>
          </a:xfrm>
        </p:spPr>
        <p:txBody>
          <a:bodyPr>
            <a:normAutofit fontScale="90000"/>
          </a:bodyPr>
          <a:lstStyle/>
          <a:p>
            <a:r>
              <a:rPr lang="ru-RU" dirty="0"/>
              <a:t>Интегральное влагосодержание и поле адвекции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403DA4-DAD5-407D-A78D-3CD7F545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35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3BED8A5-61F3-4738-A9EC-E50F2CF1094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3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73BED8A5-61F3-4738-A9EC-E50F2CF1094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9A6427A-2DC3-4C32-98F5-CF857249179B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4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9A6427A-2DC3-4C32-98F5-CF857249179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6" name="Picture 10" descr="Fig4a">
            <a:extLst>
              <a:ext uri="{FF2B5EF4-FFF2-40B4-BE49-F238E27FC236}">
                <a16:creationId xmlns:a16="http://schemas.microsoft.com/office/drawing/2014/main" id="{498C678A-C3CC-43F0-8AC8-F0E013B29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21" y="1668473"/>
            <a:ext cx="9016969" cy="361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5" name="Picture 9" descr="Fig4b">
            <a:extLst>
              <a:ext uri="{FF2B5EF4-FFF2-40B4-BE49-F238E27FC236}">
                <a16:creationId xmlns:a16="http://schemas.microsoft.com/office/drawing/2014/main" id="{65E73D7D-F586-4113-8B13-52DFBEE50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22" y="1668473"/>
            <a:ext cx="669228" cy="361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4" name="Picture 8" descr="Fig1c">
            <a:extLst>
              <a:ext uri="{FF2B5EF4-FFF2-40B4-BE49-F238E27FC236}">
                <a16:creationId xmlns:a16="http://schemas.microsoft.com/office/drawing/2014/main" id="{5FB6B8AA-D1F6-4F5A-BA74-AC54B6ABE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747" y="5278783"/>
            <a:ext cx="3789543" cy="40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DF43496-DF13-4BA9-A6C3-E2BE94294FB6}"/>
              </a:ext>
            </a:extLst>
          </p:cNvPr>
          <p:cNvSpPr/>
          <p:nvPr/>
        </p:nvSpPr>
        <p:spPr>
          <a:xfrm>
            <a:off x="97076" y="1489523"/>
            <a:ext cx="2919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Вычисленное поле адвекции (черные стрелки), прореженное с шагом 2° и наложенное на поле интегрального влагосодержания (цветовая палитра).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Референсные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векторы, соответствующие скорости адвекции 10 м/с, приведены слева от рисунка для интервала от 60°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с.ш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до 60°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ю.ш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с шагом 10° с учетом проективных искажений зональной компоненты.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09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7224F-E01F-4EF2-9F5B-776E3DEC8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375" y="618518"/>
            <a:ext cx="7743825" cy="667358"/>
          </a:xfrm>
        </p:spPr>
        <p:txBody>
          <a:bodyPr/>
          <a:lstStyle/>
          <a:p>
            <a:r>
              <a:rPr lang="ru-RU" b="1" dirty="0"/>
              <a:t>Спасибо за внимание!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5DEC270-8BAE-49E1-B327-05A0B64B1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0450" y="6492875"/>
            <a:ext cx="431550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t>36</a:t>
            </a:fld>
            <a:endParaRPr lang="en-US" sz="1400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4BB61858-12CD-4163-A7B2-8D08630BC256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41990806"/>
              </p:ext>
            </p:extLst>
          </p:nvPr>
        </p:nvGraphicFramePr>
        <p:xfrm>
          <a:off x="1024003" y="6492081"/>
          <a:ext cx="4572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0" name="CorelPhotoPaint.Image.7" r:id="rId3" imgW="5476190" imgH="380852" progId="CorelPhotoPaint.Image.7">
                  <p:embed/>
                </p:oleObj>
              </mc:Choice>
              <mc:Fallback>
                <p:oleObj name="CorelPhotoPaint.Image.7" r:id="rId3" imgW="5476190" imgH="380852" progId="CorelPhotoPaint.Image.7">
                  <p:embed/>
                  <p:pic>
                    <p:nvPicPr>
                      <p:cNvPr id="11" name="Object 5">
                        <a:extLst>
                          <a:ext uri="{FF2B5EF4-FFF2-40B4-BE49-F238E27FC236}">
                            <a16:creationId xmlns:a16="http://schemas.microsoft.com/office/drawing/2014/main" id="{742CF8E9-0D7D-45D9-86E9-3F4ABA4BFF91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003" y="6492081"/>
                        <a:ext cx="4572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E404F3C-091C-46D6-BE83-A5091FE72E09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28312432"/>
              </p:ext>
            </p:extLst>
          </p:nvPr>
        </p:nvGraphicFramePr>
        <p:xfrm>
          <a:off x="97076" y="6473032"/>
          <a:ext cx="83820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1" name="CorelPhotoPaint.Image.7" r:id="rId5" imgW="1066667" imgH="428345" progId="CorelPhotoPaint.Image.7">
                  <p:embed/>
                </p:oleObj>
              </mc:Choice>
              <mc:Fallback>
                <p:oleObj name="CorelPhotoPaint.Image.7" r:id="rId5" imgW="1066667" imgH="428345" progId="CorelPhotoPaint.Image.7">
                  <p:embed/>
                  <p:pic>
                    <p:nvPicPr>
                      <p:cNvPr id="12" name="Object 4">
                        <a:extLst>
                          <a:ext uri="{FF2B5EF4-FFF2-40B4-BE49-F238E27FC236}">
                            <a16:creationId xmlns:a16="http://schemas.microsoft.com/office/drawing/2014/main" id="{1D4CAE51-7188-4992-B5B0-C247D157796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76" y="6473032"/>
                        <a:ext cx="838200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3" descr="station_mir">
            <a:extLst>
              <a:ext uri="{FF2B5EF4-FFF2-40B4-BE49-F238E27FC236}">
                <a16:creationId xmlns:a16="http://schemas.microsoft.com/office/drawing/2014/main" id="{8CA83269-20B4-48FF-8C78-2B4F92304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1809750" y="1285876"/>
            <a:ext cx="8704261" cy="5038723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37339935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4441</TotalTime>
  <Words>2177</Words>
  <Application>Microsoft Office PowerPoint</Application>
  <PresentationFormat>Широкоэкранный</PresentationFormat>
  <Paragraphs>678</Paragraphs>
  <Slides>36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10</vt:i4>
      </vt:variant>
      <vt:variant>
        <vt:lpstr>Заголовки слайдов</vt:lpstr>
      </vt:variant>
      <vt:variant>
        <vt:i4>36</vt:i4>
      </vt:variant>
    </vt:vector>
  </HeadingPairs>
  <TitlesOfParts>
    <vt:vector size="54" baseType="lpstr">
      <vt:lpstr>Arial</vt:lpstr>
      <vt:lpstr>Calibri</vt:lpstr>
      <vt:lpstr>Symbol</vt:lpstr>
      <vt:lpstr>Times New Roman</vt:lpstr>
      <vt:lpstr>Tw Cen MT</vt:lpstr>
      <vt:lpstr>Verdana</vt:lpstr>
      <vt:lpstr>Wingdings</vt:lpstr>
      <vt:lpstr>Капля</vt:lpstr>
      <vt:lpstr>CorelPhotoPaint.Image.7</vt:lpstr>
      <vt:lpstr>Corel PHOTO-PAINT 8.0 Image</vt:lpstr>
      <vt:lpstr>Plot Document</vt:lpstr>
      <vt:lpstr>Equation.3</vt:lpstr>
      <vt:lpstr>Документ Image</vt:lpstr>
      <vt:lpstr>Документ</vt:lpstr>
      <vt:lpstr>Equation</vt:lpstr>
      <vt:lpstr>Слайд</vt:lpstr>
      <vt:lpstr>Фотография Photo Editor</vt:lpstr>
      <vt:lpstr>Image</vt:lpstr>
      <vt:lpstr>Роль воды в дистанционном зондировании Земли в микроволновом диапазоне</vt:lpstr>
      <vt:lpstr>Исторический аспект</vt:lpstr>
      <vt:lpstr>Интегральное поглощение в атмосфере ЗЕМЛИ</vt:lpstr>
      <vt:lpstr>Особенности молекулы воды</vt:lpstr>
      <vt:lpstr>Радиояркостная температура восходящего излучения атмосферы и системы атмосфера–океан</vt:lpstr>
      <vt:lpstr>Радиояркостная температура льда</vt:lpstr>
      <vt:lpstr>Задачи ДЗЗ, решаемые методами пассивной радиополяриметрии</vt:lpstr>
      <vt:lpstr>Критические явления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Радиополяриметрический спутник WindSat</vt:lpstr>
      <vt:lpstr>Миссия DMSP - Радиометр SSM/I</vt:lpstr>
      <vt:lpstr>Радиометр SSMIS</vt:lpstr>
      <vt:lpstr>Миссия TRMM  (The Tropical Rainfall Measuring Mission) </vt:lpstr>
      <vt:lpstr>Программа PGM – Global Preciptation Measurement</vt:lpstr>
      <vt:lpstr>Проект Megha-Tropiques</vt:lpstr>
      <vt:lpstr>Миссия ESA MetOp</vt:lpstr>
      <vt:lpstr>Радиометры AMSU-A1 и AMSU-A2</vt:lpstr>
      <vt:lpstr>Радиометр ATMS</vt:lpstr>
      <vt:lpstr>Проект ESA SMOS</vt:lpstr>
      <vt:lpstr>Презентация PowerPoint</vt:lpstr>
      <vt:lpstr>Российский радиометр МТВЗА-ГЯ</vt:lpstr>
      <vt:lpstr>Основные выводы по результатам микроволновых миссий</vt:lpstr>
      <vt:lpstr>космический эксперимент «Конвергенция» на Российском Сегменте МКС</vt:lpstr>
      <vt:lpstr>Презентация PowerPoint</vt:lpstr>
      <vt:lpstr>Основные научно-технические задачи  решаемый с помощью МИРС</vt:lpstr>
      <vt:lpstr>Микроволновый спектрометр МИРС</vt:lpstr>
      <vt:lpstr>Микроволновый радиометр спектрометр МИРС</vt:lpstr>
      <vt:lpstr>Рабочие зоны обзора МИРС</vt:lpstr>
      <vt:lpstr>Зона покрытия измерениями МИРС за сутки</vt:lpstr>
      <vt:lpstr>Презентация PowerPoint</vt:lpstr>
      <vt:lpstr>Интегральное влагосодержание и поле адвекции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микроволнового зондирования для определения параметров атмосферы и подстилающей поверхности и  мониторинга климатических изменений</dc:title>
  <dc:creator>Алексей</dc:creator>
  <cp:lastModifiedBy>Алексей Кузьмин</cp:lastModifiedBy>
  <cp:revision>94</cp:revision>
  <dcterms:created xsi:type="dcterms:W3CDTF">2017-08-29T09:24:43Z</dcterms:created>
  <dcterms:modified xsi:type="dcterms:W3CDTF">2019-10-22T20:22:04Z</dcterms:modified>
</cp:coreProperties>
</file>