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handoutMasterIdLst>
    <p:handoutMasterId r:id="rId21"/>
  </p:handoutMasterIdLst>
  <p:sldIdLst>
    <p:sldId id="336" r:id="rId2"/>
    <p:sldId id="551" r:id="rId3"/>
    <p:sldId id="534" r:id="rId4"/>
    <p:sldId id="535" r:id="rId5"/>
    <p:sldId id="549" r:id="rId6"/>
    <p:sldId id="550" r:id="rId7"/>
    <p:sldId id="537" r:id="rId8"/>
    <p:sldId id="547" r:id="rId9"/>
    <p:sldId id="538" r:id="rId10"/>
    <p:sldId id="539" r:id="rId11"/>
    <p:sldId id="540" r:id="rId12"/>
    <p:sldId id="552" r:id="rId13"/>
    <p:sldId id="541" r:id="rId14"/>
    <p:sldId id="542" r:id="rId15"/>
    <p:sldId id="545" r:id="rId16"/>
    <p:sldId id="548" r:id="rId17"/>
    <p:sldId id="546" r:id="rId18"/>
    <p:sldId id="479" r:id="rId19"/>
  </p:sldIdLst>
  <p:sldSz cx="12192000" cy="6858000"/>
  <p:notesSz cx="9926638" cy="67976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FF5757"/>
    <a:srgbClr val="007033"/>
    <a:srgbClr val="2B399D"/>
    <a:srgbClr val="0000FE"/>
    <a:srgbClr val="008001"/>
    <a:srgbClr val="004F8A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50000" autoAdjust="0"/>
  </p:normalViewPr>
  <p:slideViewPr>
    <p:cSldViewPr>
      <p:cViewPr varScale="1">
        <p:scale>
          <a:sx n="112" d="100"/>
          <a:sy n="112" d="100"/>
        </p:scale>
        <p:origin x="4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916" y="-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530651-02F6-4B93-98A5-D9DEF0218D00}" type="datetimeFigureOut">
              <a:rPr lang="en-US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CF8388A-69E2-4A88-A743-CF984240E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59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CE408B6-357F-4705-B6C5-AF4BCD89C9B0}" type="datetimeFigureOut">
              <a:rPr lang="en-US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9" tIns="47775" rIns="95549" bIns="47775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wrap="square" lIns="95549" tIns="47775" rIns="95549" bIns="4777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5549" tIns="47775" rIns="95549" bIns="4777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FB0D53-7B31-4C23-9764-662FB5786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45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97163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Complex GIMM FPEIP is intended for simulation of thermal processes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in materials irradiated by heavy ion beams.</a:t>
            </a:r>
            <a:endParaRPr lang="ru-RU" altLang="en-US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713" indent="-2873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0938" indent="-2301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313" indent="-2301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3275" indent="-2301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0475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675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875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2075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08AE62-BE6A-4F35-B30D-4D4C1AE402EA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110C7-B2C1-4844-9309-A89260F24CEB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5504-056A-44EF-B7DF-63D10FF86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493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EC746-48F5-4270-BDF4-51607D5885DA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864C1-37A3-469C-89EE-60CFD4BD66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0787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62B77-15CE-4590-9E2C-926BC1D5244A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B2F3C-E225-4F04-9F51-56A226B89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13005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A0F7E-E86B-4CCE-A80C-9CB795FC354A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E657-EE78-43C0-8B03-45628F690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1840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A0F00-622E-4E9C-A779-A49A08F7CED5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EB9D0-D30A-4488-8088-0C2B6A200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53431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D5F25-8CFC-4A54-A756-191F1EEC30A4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9F96F-D25E-4524-B289-E4B366D01B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5399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95146-9CA6-40E1-8750-BBC6F77B2F10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345AE-B821-4D9F-8739-AD8D99DE6E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8117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9963E-E43B-4451-A621-0026DBAF689F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FC725-084A-48CB-8A50-4C7FBF127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48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8782C-D6AD-4202-9B12-06E76780E027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551FD-CCC5-4613-AE7D-4FC0BEABD2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2533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86DD0-3406-4682-83B9-D8ACC7ED8A61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D9C2-5C0E-43BE-8A6A-BB0FF7318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3640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4ABA-6457-46EB-BE92-5F649BED8508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D9D21-9674-4BD8-BDED-238217402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345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307FB2-ED19-49C2-96DA-F6C171BF9B64}" type="datetimeFigureOut">
              <a:rPr lang="ru-RU"/>
              <a:pPr>
                <a:defRPr/>
              </a:pPr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010E43-CD16-43CC-ACDD-80AFEDA9D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G:\MONGOLIA\FON_down.png">
            <a:extLst>
              <a:ext uri="{FF2B5EF4-FFF2-40B4-BE49-F238E27FC236}">
                <a16:creationId xmlns:a16="http://schemas.microsoft.com/office/drawing/2014/main" id="{A11B838C-BB6B-DD4E-8938-E3804F95E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207087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1203" y="3132974"/>
            <a:ext cx="12192000" cy="9031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800" dirty="0" smtClean="0">
                <a:latin typeface="Arial Rounded MT Bold" panose="020F07040305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Monitoring system for the </a:t>
            </a:r>
            <a:r>
              <a:rPr lang="en-US" sz="2800" dirty="0" err="1" smtClean="0">
                <a:latin typeface="Arial Rounded MT Bold" panose="020F07040305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Govorun</a:t>
            </a:r>
            <a:r>
              <a:rPr lang="en-US" sz="2800" dirty="0" smtClean="0">
                <a:latin typeface="Arial Rounded MT Bold" panose="020F07040305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 Rounded MT Bold" panose="020F07040305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supercomputer and </a:t>
            </a:r>
          </a:p>
          <a:p>
            <a:pPr algn="ctr">
              <a:lnSpc>
                <a:spcPct val="90000"/>
              </a:lnSpc>
            </a:pPr>
            <a:r>
              <a:rPr lang="en-US" sz="2800" dirty="0" smtClean="0">
                <a:latin typeface="Arial Rounded MT Bold" panose="020F07040305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HybriLIT platform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5692" y="5949280"/>
            <a:ext cx="11640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23/10/2019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7" descr="G:\MONGOLIA\LIT_logo_rus_v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894608"/>
            <a:ext cx="1487230" cy="102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216143"/>
            <a:ext cx="1890348" cy="70068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345BB3E-B5CF-479B-AD51-6123D759E5F1}"/>
              </a:ext>
            </a:extLst>
          </p:cNvPr>
          <p:cNvSpPr/>
          <p:nvPr/>
        </p:nvSpPr>
        <p:spPr>
          <a:xfrm>
            <a:off x="3176764" y="4790590"/>
            <a:ext cx="5838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Bulatov Andrey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 Butenko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Yuri</a:t>
            </a:r>
          </a:p>
          <a:p>
            <a:pPr algn="ctr"/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Heterogeneous Computation Te</a:t>
            </a:r>
            <a:r>
              <a:rPr lang="en-US" dirty="0">
                <a:latin typeface="Arial Rounded MT Bold" panose="020F0704030504030204" pitchFamily="34" charset="0"/>
                <a:ea typeface="Verdana" panose="020B0604030504040204" pitchFamily="34" charset="0"/>
              </a:rPr>
              <a:t>a</a:t>
            </a:r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m HybriLIT</a:t>
            </a:r>
          </a:p>
          <a:p>
            <a:pPr algn="ctr"/>
            <a:r>
              <a:rPr lang="en-US" dirty="0" smtClean="0">
                <a:latin typeface="Arial Rounded MT Bold" panose="020F0704030504030204" pitchFamily="34" charset="0"/>
                <a:ea typeface="Verdana" panose="020B0604030504040204" pitchFamily="34" charset="0"/>
              </a:rPr>
              <a:t>Laboratory of Informational Technologies, JINR</a:t>
            </a:r>
            <a:endParaRPr lang="en-US" dirty="0">
              <a:latin typeface="Arial Rounded MT Bold" panose="020F070403050403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208834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839416" y="1423768"/>
            <a:ext cx="1051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44" y="980728"/>
            <a:ext cx="4608512" cy="504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8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164179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3448060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Govorun: CPU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839416" y="1423768"/>
            <a:ext cx="1051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FD9814-B3B4-46EF-A6C1-1ECDD2E1A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78731"/>
            <a:ext cx="12192000" cy="607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8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208834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347370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Govorun: GPU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839416" y="1423768"/>
            <a:ext cx="1051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87822B-A12B-4E2B-B1BA-DB8971ECE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0139"/>
            <a:ext cx="12192000" cy="45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4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208834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4" y="44624"/>
            <a:ext cx="1169383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Govorun: RSC Cluster Automation</a:t>
            </a:r>
            <a:endParaRPr lang="ru-RU" sz="37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839416" y="1423768"/>
            <a:ext cx="1051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1026" name="Picture 2" descr="https://psv4.userapi.com/c848124/u48239638/docs/d8/f50e4e8b0035/screen1.png?extra=MluyYxzWW3ELGcdyLDvFpCFwVK0zYenTaNHEVec284Ggqv5i71AuS1-DRwSqqUZXuDBNWhSpJwZIZ524TZwFrlLo7jEkeY9Uci8pne2zx6BR0kQ_AzzMFn-PXHExhpF-6vQ2V3SnGj5SznHWhSIs3X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68" y="1124744"/>
            <a:ext cx="8923262" cy="501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63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208834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4" y="44624"/>
            <a:ext cx="1090174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Govorun: RSC Cluster Automation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839416" y="1423768"/>
            <a:ext cx="1051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pic>
        <p:nvPicPr>
          <p:cNvPr id="8" name="Picture 4" descr="https://psv4.userapi.com/c848124/u48239638/docs/d15/b03ca80ecda4/screen2.png?extra=wexo0vsArSeHz0qo16_1UZB3BHl62QlQcBcSnO9NWs_jzobezAbBnw4uPPdv78RHn8qC0BDKSLLBCu1Iy_gg7Y3fUHhsQI2ycoDkLLaSeitfP6tWdzaIZBmoJ0zWTkYMVdTV3FcOXQI_tWRKWYgZ4L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68" y="1121153"/>
            <a:ext cx="8929644" cy="502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85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72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189667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OBmon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00" y="773050"/>
            <a:ext cx="11074999" cy="564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3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72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189667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</a:t>
            </a:r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B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mon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980728"/>
            <a:ext cx="10940960" cy="505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5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4130939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OBmon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Govorun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986DC8-AEE6-40FC-ACF5-6AB103AFC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6200"/>
            <a:ext cx="1219200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2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5084597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OBmon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Visualization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335360" y="1052736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B8958B-DCE2-49C2-9036-9FC22D0F0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412" y="1466700"/>
            <a:ext cx="711517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9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5084597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OBmon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Visualization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D9811E2-FAA5-413B-A1EE-090EA5A24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360" y="1285732"/>
            <a:ext cx="11521280" cy="437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230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5084597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OBmon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Visualization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FAE7AB44-0CD7-4822-BC2D-B17489BCC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241" t="37398" r="1250" b="16669"/>
          <a:stretch>
            <a:fillRect/>
          </a:stretch>
        </p:blipFill>
        <p:spPr bwMode="auto">
          <a:xfrm>
            <a:off x="335360" y="1275730"/>
            <a:ext cx="11521280" cy="438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299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4498604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LITmon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integration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93A53A-32A1-4627-85B5-5B56B910E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900" y="1124744"/>
            <a:ext cx="864096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1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4498604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LITmon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integration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66346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62ECF6-5247-4F61-B5A8-EAEC994FE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37" y="1933575"/>
            <a:ext cx="1006792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8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6727867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LITmon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Govorun dashboard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43A41B-AE2E-47B2-92EC-7DB4DDF97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862" y="872203"/>
            <a:ext cx="8784978" cy="54723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5DA4F6-8060-4F15-A22A-C2891F4A95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" t="1141" b="361"/>
          <a:stretch/>
        </p:blipFill>
        <p:spPr>
          <a:xfrm>
            <a:off x="1770184" y="1090246"/>
            <a:ext cx="7373365" cy="212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8260659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LITmon</a:t>
            </a:r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: MICC dashboard with GVR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5180" y="764704"/>
            <a:ext cx="9296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8268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G:\MONGOLIA\FON_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MONGOLIA\FON_dow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738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805" y="44624"/>
            <a:ext cx="590918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  <a:cs typeface="Arial" panose="020B0604020202020204" pitchFamily="34" charset="0"/>
              </a:rPr>
              <a:t>Govorun interconnection</a:t>
            </a:r>
            <a:endParaRPr lang="ru-RU" sz="37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37C3C-3CF3-4DC5-83BD-D6D49035375F}"/>
              </a:ext>
            </a:extLst>
          </p:cNvPr>
          <p:cNvSpPr txBox="1"/>
          <p:nvPr/>
        </p:nvSpPr>
        <p:spPr>
          <a:xfrm>
            <a:off x="263352" y="1040709"/>
            <a:ext cx="1051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en-US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586D7E33-1476-44AD-B81D-B6122FF1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3780" y="1040709"/>
            <a:ext cx="8839200" cy="518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9423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G:\MONGOLIA\FON_down.png">
            <a:extLst>
              <a:ext uri="{FF2B5EF4-FFF2-40B4-BE49-F238E27FC236}">
                <a16:creationId xmlns:a16="http://schemas.microsoft.com/office/drawing/2014/main" id="{ACA9A152-ECD6-B84C-83FD-E9F515F5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1"/>
          <a:stretch/>
        </p:blipFill>
        <p:spPr bwMode="auto">
          <a:xfrm>
            <a:off x="0" y="5181450"/>
            <a:ext cx="12192000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G:\MONGOLIA\FON_u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7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G:\MONGOLIA\LIT_logo_rus_v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764704"/>
            <a:ext cx="1487230" cy="102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173" y="925472"/>
            <a:ext cx="1890348" cy="700689"/>
          </a:xfrm>
          <a:prstGeom prst="rect">
            <a:avLst/>
          </a:prstGeom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27448" y="3051428"/>
            <a:ext cx="9937104" cy="75514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5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Thanks for your </a:t>
            </a:r>
            <a:r>
              <a:rPr lang="en-US" altLang="en-US" sz="5400" b="1" dirty="0" smtClean="0">
                <a:solidFill>
                  <a:srgbClr val="C00000"/>
                </a:solidFill>
                <a:latin typeface="Arial Rounded MT Bold" panose="020F0704030504030204" pitchFamily="34" charset="0"/>
              </a:rPr>
              <a:t>attention!</a:t>
            </a:r>
            <a:endParaRPr lang="en-US" sz="54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32325</TotalTime>
  <Words>103</Words>
  <Application>Microsoft Office PowerPoint</Application>
  <PresentationFormat>Широкоэкранный</PresentationFormat>
  <Paragraphs>33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Arial Rounded MT Bold</vt:lpstr>
      <vt:lpstr>Calibri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АрхитектураG80</dc:title>
  <dc:creator>Igor</dc:creator>
  <cp:lastModifiedBy>Andrey Bulatov</cp:lastModifiedBy>
  <cp:revision>1717</cp:revision>
  <cp:lastPrinted>2018-11-15T11:38:51Z</cp:lastPrinted>
  <dcterms:created xsi:type="dcterms:W3CDTF">2011-05-09T06:01:23Z</dcterms:created>
  <dcterms:modified xsi:type="dcterms:W3CDTF">2019-10-23T07:55:35Z</dcterms:modified>
</cp:coreProperties>
</file>