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72" r:id="rId8"/>
    <p:sldId id="264" r:id="rId9"/>
    <p:sldId id="267" r:id="rId10"/>
    <p:sldId id="273" r:id="rId11"/>
    <p:sldId id="268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sndr" initials="A" lastIdx="1" clrIdx="0">
    <p:extLst>
      <p:ext uri="{19B8F6BF-5375-455C-9EA6-DF929625EA0E}">
        <p15:presenceInfo xmlns:p15="http://schemas.microsoft.com/office/powerpoint/2012/main" userId="Aleksasndr" providerId="None"/>
      </p:ext>
    </p:extLst>
  </p:cmAuthor>
  <p:cmAuthor id="2" name="Пользователь Windows" initials="ПW" lastIdx="1" clrIdx="1">
    <p:extLst>
      <p:ext uri="{19B8F6BF-5375-455C-9EA6-DF929625EA0E}">
        <p15:presenceInfo xmlns:p15="http://schemas.microsoft.com/office/powerpoint/2012/main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68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5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4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54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42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3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84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20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74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06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081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05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29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30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2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45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A39C0-EAD0-4742-8682-06CD84EC10AD}" type="datetimeFigureOut">
              <a:rPr lang="ru-RU" smtClean="0"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912CEFC-B24B-4418-931B-B17243806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87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7076" y="540328"/>
            <a:ext cx="8766927" cy="3674226"/>
          </a:xfrm>
        </p:spPr>
        <p:txBody>
          <a:bodyPr/>
          <a:lstStyle/>
          <a:p>
            <a:pPr algn="ctr"/>
            <a:r>
              <a:rPr lang="ru-RU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данных оптического мониторинга</a:t>
            </a:r>
            <a:br>
              <a:rPr lang="ru-RU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космических объектов с помощью </a:t>
            </a:r>
            <a:r>
              <a:rPr lang="ru-RU" sz="4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сверточных</a:t>
            </a:r>
            <a:r>
              <a:rPr lang="ru-RU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нейронных сетей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846320"/>
            <a:ext cx="7766936" cy="885653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Трещалин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Андрей Петрович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космической информатики МФТИ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39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090" y="0"/>
            <a:ext cx="8527220" cy="87283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642" y="996808"/>
            <a:ext cx="8596668" cy="388077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задачи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решения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Сверточные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нейронные сети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5367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203" y="0"/>
            <a:ext cx="9236980" cy="1320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Детектирование трека космического объекта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461204" y="863599"/>
            <a:ext cx="7435888" cy="388077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снимок звездного неба, полученный с телескопа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выделить след движущегося объекта (трек)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априорная информация о положении и скорости объекта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705" y="0"/>
            <a:ext cx="9182203" cy="56526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методы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0706" y="637980"/>
            <a:ext cx="4185623" cy="576262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Аппаратные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0707" y="1306966"/>
            <a:ext cx="4185623" cy="3304117"/>
          </a:xfrm>
        </p:spPr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Временная задержка и накопление (ВЗН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 smtClean="0"/>
          </a:p>
          <a:p>
            <a:endParaRPr lang="ru-RU" dirty="0" smtClean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86329" y="637980"/>
            <a:ext cx="4185618" cy="576262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886958" y="1306967"/>
            <a:ext cx="4995951" cy="3304117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Удаление звезд, «битых» пикселей, выравнивание фона и т.д.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Хафа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Радона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Статистические алгоритмы с использованием модели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70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196" y="0"/>
            <a:ext cx="9368444" cy="640080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Сверточные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нейронные сети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9011" y="634223"/>
            <a:ext cx="4681060" cy="576262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4196" y="1204626"/>
            <a:ext cx="4857404" cy="4799009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требуется модель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Адаптивность к изменениям параметров оборудования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Потенциально высокая производительность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обработки многомерных данных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62704" y="634223"/>
            <a:ext cx="4329936" cy="576262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62704" y="1204626"/>
            <a:ext cx="5452154" cy="3304117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Требуются большие вычислительные ресурсы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большой объем данных для обучения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время обучения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количество настраиваемых параметров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8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02684" cy="972589"/>
          </a:xfrm>
        </p:spPr>
        <p:txBody>
          <a:bodyPr>
            <a:normAutofit/>
          </a:bodyPr>
          <a:lstStyle/>
          <a:p>
            <a:pPr algn="ctr"/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Сверточные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нейронные сети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80" y="972589"/>
            <a:ext cx="4183062" cy="233782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658" y="972589"/>
            <a:ext cx="4184650" cy="1831244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793" y="2925123"/>
            <a:ext cx="5960225" cy="39328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96668" cy="756458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 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U-Net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27" y="756458"/>
            <a:ext cx="7855527" cy="523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5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750826" cy="1320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инструменты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1089" y="1358766"/>
            <a:ext cx="4663440" cy="576262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Аппаратные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51091" y="1954011"/>
            <a:ext cx="4663438" cy="3304117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Intel i7-8700 3,2GHz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GB RAM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Nvidia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1060 (6GB)/1080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(11GB)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90952" y="1358766"/>
            <a:ext cx="4663437" cy="576262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890951" y="1935028"/>
            <a:ext cx="4663438" cy="33231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CUDA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OpenCV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Keras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TensorFlow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9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088" y="0"/>
            <a:ext cx="8315327" cy="72320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обучения </a:t>
            </a:r>
            <a:r>
              <a:rPr lang="en-US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U-Net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377" y="723207"/>
            <a:ext cx="7144747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43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2625" y="5064185"/>
            <a:ext cx="3579551" cy="50800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Исходное изображение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625" y="1320800"/>
            <a:ext cx="3579551" cy="357955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318721"/>
            <a:ext cx="3583709" cy="3583709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592625" y="0"/>
            <a:ext cx="7782283" cy="6742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Детектирование треков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5717309" y="5082656"/>
            <a:ext cx="3579551" cy="508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работы </a:t>
            </a: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U-Net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3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96668" cy="94210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2"/>
          </p:nvPr>
        </p:nvSpPr>
        <p:spPr>
          <a:xfrm>
            <a:off x="751089" y="942109"/>
            <a:ext cx="7658100" cy="497655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обеспечение для генерации обучающих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обучена нейронная сеть выбранной архитектуры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тестирование обученной сети на тестовых данных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Намечены пути дальнейших исследований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8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2634" y="290512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" y="5590656"/>
            <a:ext cx="2183304" cy="147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791</TotalTime>
  <Words>188</Words>
  <Application>Microsoft Office PowerPoint</Application>
  <PresentationFormat>Широкоэкранный</PresentationFormat>
  <Paragraphs>55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Аспект</vt:lpstr>
      <vt:lpstr>Обработка данных оптического мониторинга космических объектов с помощью сверточных нейронных сетей</vt:lpstr>
      <vt:lpstr>Содержание</vt:lpstr>
      <vt:lpstr>Детектирование трека космического объекта</vt:lpstr>
      <vt:lpstr>Существующие методы</vt:lpstr>
      <vt:lpstr>Сверточные нейронные сети</vt:lpstr>
      <vt:lpstr>Сверточные нейронные сети</vt:lpstr>
      <vt:lpstr>Архитектура U-Net </vt:lpstr>
      <vt:lpstr>Используемые инструменты</vt:lpstr>
      <vt:lpstr>Результаты обучения U-Net </vt:lpstr>
      <vt:lpstr>Исходное изображение</vt:lpstr>
      <vt:lpstr>Результаты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Track detection using convolutional neural network</dc:title>
  <dc:creator>AzarayAOS</dc:creator>
  <cp:lastModifiedBy>Пользователь Windows</cp:lastModifiedBy>
  <cp:revision>66</cp:revision>
  <dcterms:created xsi:type="dcterms:W3CDTF">2018-12-06T09:50:53Z</dcterms:created>
  <dcterms:modified xsi:type="dcterms:W3CDTF">2019-02-19T09:19:03Z</dcterms:modified>
</cp:coreProperties>
</file>