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notesMasterIdLst>
    <p:notesMasterId r:id="rId15"/>
  </p:notesMasterIdLst>
  <p:sldIdLst>
    <p:sldId id="258" r:id="rId2"/>
    <p:sldId id="260" r:id="rId3"/>
    <p:sldId id="277" r:id="rId4"/>
    <p:sldId id="261" r:id="rId5"/>
    <p:sldId id="267" r:id="rId6"/>
    <p:sldId id="264" r:id="rId7"/>
    <p:sldId id="265" r:id="rId8"/>
    <p:sldId id="266" r:id="rId9"/>
    <p:sldId id="269" r:id="rId10"/>
    <p:sldId id="271" r:id="rId11"/>
    <p:sldId id="272" r:id="rId12"/>
    <p:sldId id="274" r:id="rId13"/>
    <p:sldId id="27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15A4F-CD9C-4841-907E-D47CB0942652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6EC94-1576-483C-9279-26D10641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874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16EC94-1576-483C-9279-26D10641990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596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4F67-4B05-46FC-96F1-3284077F26C4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C20E-B442-4287-ADAA-6571A29165D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4F67-4B05-46FC-96F1-3284077F26C4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C20E-B442-4287-ADAA-6571A29165D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4F67-4B05-46FC-96F1-3284077F26C4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C20E-B442-4287-ADAA-6571A29165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4F67-4B05-46FC-96F1-3284077F26C4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C20E-B442-4287-ADAA-6571A29165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4F67-4B05-46FC-96F1-3284077F26C4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C20E-B442-4287-ADAA-6571A29165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4F67-4B05-46FC-96F1-3284077F26C4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C20E-B442-4287-ADAA-6571A29165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4F67-4B05-46FC-96F1-3284077F26C4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C20E-B442-4287-ADAA-6571A29165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4F67-4B05-46FC-96F1-3284077F26C4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C20E-B442-4287-ADAA-6571A29165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4F67-4B05-46FC-96F1-3284077F26C4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C20E-B442-4287-ADAA-6571A29165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4F67-4B05-46FC-96F1-3284077F26C4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C20E-B442-4287-ADAA-6571A29165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4F67-4B05-46FC-96F1-3284077F26C4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C20E-B442-4287-ADAA-6571A29165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4F67-4B05-46FC-96F1-3284077F26C4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C20E-B442-4287-ADAA-6571A29165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356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2BAE4F67-4B05-46FC-96F1-3284077F26C4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7817C20E-B442-4287-ADAA-6571A29165D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Microsoft_Word_97_-_2003_Document1.doc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Microsoft_Word_97_-_2003_Document2.doc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Word_Document1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emf"/><Relationship Id="rId4" Type="http://schemas.openxmlformats.org/officeDocument/2006/relationships/oleObject" Target="../embeddings/Microsoft_Word_97_-_2003_Document3.doc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emf"/><Relationship Id="rId4" Type="http://schemas.openxmlformats.org/officeDocument/2006/relationships/oleObject" Target="../embeddings/Microsoft_Word_97_-_2003_Document4.doc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8.emf"/><Relationship Id="rId4" Type="http://schemas.openxmlformats.org/officeDocument/2006/relationships/oleObject" Target="../embeddings/Microsoft_Word_97_-_2003_Document5.doc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9.emf"/><Relationship Id="rId4" Type="http://schemas.openxmlformats.org/officeDocument/2006/relationships/oleObject" Target="../embeddings/Microsoft_Word_97_-_2003_Document6.doc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04864"/>
            <a:ext cx="8229600" cy="1600200"/>
          </a:xfrm>
        </p:spPr>
        <p:txBody>
          <a:bodyPr/>
          <a:lstStyle/>
          <a:p>
            <a:pPr marR="0" rtl="0"/>
            <a:r>
              <a:rPr lang="ru-RU" b="0" i="0" u="none" strike="noStrike" baseline="0" dirty="0" smtClean="0">
                <a:latin typeface="Times New Roman"/>
              </a:rPr>
              <a:t>ЯРД с замкнутым энергоблоком</a:t>
            </a:r>
          </a:p>
        </p:txBody>
      </p:sp>
    </p:spTree>
    <p:extLst>
      <p:ext uri="{BB962C8B-B14F-4D97-AF65-F5344CB8AC3E}">
        <p14:creationId xmlns:p14="http://schemas.microsoft.com/office/powerpoint/2010/main" val="2350946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endParaRPr lang="ru-RU" b="0" i="0" u="none" strike="noStrike" baseline="0" smtClean="0">
              <a:latin typeface="Times New Roman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692696"/>
            <a:ext cx="8496944" cy="590465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9610186"/>
              </p:ext>
            </p:extLst>
          </p:nvPr>
        </p:nvGraphicFramePr>
        <p:xfrm>
          <a:off x="1907704" y="980728"/>
          <a:ext cx="5937250" cy="630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Document" r:id="rId4" imgW="5937211" imgH="6303466" progId="Word.Document.8">
                  <p:embed/>
                </p:oleObj>
              </mc:Choice>
              <mc:Fallback>
                <p:oleObj name="Document" r:id="rId4" imgW="5937211" imgH="6303466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07704" y="980728"/>
                        <a:ext cx="5937250" cy="6303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9715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16632"/>
            <a:ext cx="7924800" cy="705678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45339"/>
              </p:ext>
            </p:extLst>
          </p:nvPr>
        </p:nvGraphicFramePr>
        <p:xfrm>
          <a:off x="611560" y="35361"/>
          <a:ext cx="7128792" cy="6984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Document" r:id="rId5" imgW="5937211" imgH="8351580" progId="Word.Document.8">
                  <p:embed/>
                </p:oleObj>
              </mc:Choice>
              <mc:Fallback>
                <p:oleObj name="Document" r:id="rId5" imgW="5937211" imgH="83515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1560" y="35361"/>
                        <a:ext cx="7128792" cy="6984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7098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endParaRPr lang="ru-RU" b="0" i="0" u="none" strike="noStrike" baseline="0" smtClean="0">
              <a:latin typeface="Times New Roman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4545987"/>
              </p:ext>
            </p:extLst>
          </p:nvPr>
        </p:nvGraphicFramePr>
        <p:xfrm>
          <a:off x="971600" y="-531440"/>
          <a:ext cx="8064896" cy="6935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Документ" r:id="rId4" imgW="5956281" imgH="6214903" progId="Word.Document.12">
                  <p:embed/>
                </p:oleObj>
              </mc:Choice>
              <mc:Fallback>
                <p:oleObj name="Документ" r:id="rId4" imgW="5956281" imgH="621490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1600" y="-531440"/>
                        <a:ext cx="8064896" cy="69351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3152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endParaRPr lang="en-US" b="0" i="0" u="none" strike="noStrike" baseline="0" smtClean="0">
              <a:latin typeface="Times New Roman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9624147"/>
              </p:ext>
            </p:extLst>
          </p:nvPr>
        </p:nvGraphicFramePr>
        <p:xfrm>
          <a:off x="2267744" y="188640"/>
          <a:ext cx="5688632" cy="6480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Document" r:id="rId4" imgW="5937211" imgH="9063325" progId="Word.Document.8">
                  <p:embed/>
                </p:oleObj>
              </mc:Choice>
              <mc:Fallback>
                <p:oleObj name="Document" r:id="rId4" imgW="5937211" imgH="906332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67744" y="188640"/>
                        <a:ext cx="5688632" cy="6480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625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endParaRPr lang="ru-RU" b="0" i="0" u="none" strike="noStrike" baseline="0" smtClean="0">
              <a:latin typeface="Times New Roman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548680"/>
            <a:ext cx="7924800" cy="604867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2639365"/>
              </p:ext>
            </p:extLst>
          </p:nvPr>
        </p:nvGraphicFramePr>
        <p:xfrm>
          <a:off x="1763688" y="764704"/>
          <a:ext cx="4968552" cy="5760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Document" r:id="rId4" imgW="5937211" imgH="9116247" progId="Word.Document.8">
                  <p:embed/>
                </p:oleObj>
              </mc:Choice>
              <mc:Fallback>
                <p:oleObj name="Document" r:id="rId4" imgW="5937211" imgH="9116247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63688" y="764704"/>
                        <a:ext cx="4968552" cy="57606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6389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endParaRPr lang="en-US" b="0" i="0" u="none" strike="noStrike" baseline="0" smtClean="0">
              <a:latin typeface="Times New Roman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88640"/>
            <a:ext cx="8640960" cy="70567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9585378"/>
              </p:ext>
            </p:extLst>
          </p:nvPr>
        </p:nvGraphicFramePr>
        <p:xfrm>
          <a:off x="1979712" y="692696"/>
          <a:ext cx="4968552" cy="6048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Document" r:id="rId4" imgW="5937211" imgH="8778915" progId="Word.Document.8">
                  <p:embed/>
                </p:oleObj>
              </mc:Choice>
              <mc:Fallback>
                <p:oleObj name="Document" r:id="rId4" imgW="5937211" imgH="877891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712" y="692696"/>
                        <a:ext cx="4968552" cy="60486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690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endParaRPr lang="en-US" b="0" i="0" u="none" strike="noStrike" baseline="0" smtClean="0">
              <a:latin typeface="Times New Roman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600" y="1268760"/>
            <a:ext cx="7132712" cy="4525963"/>
          </a:xfrm>
        </p:spPr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4876443"/>
              </p:ext>
            </p:extLst>
          </p:nvPr>
        </p:nvGraphicFramePr>
        <p:xfrm>
          <a:off x="1763688" y="260648"/>
          <a:ext cx="5688632" cy="6480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4" name="Document" r:id="rId4" imgW="5937211" imgH="8720953" progId="Word.Document.8">
                  <p:embed/>
                </p:oleObj>
              </mc:Choice>
              <mc:Fallback>
                <p:oleObj name="Document" r:id="rId4" imgW="5937211" imgH="8720953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63688" y="260648"/>
                        <a:ext cx="5688632" cy="6480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6055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endParaRPr lang="ru-RU" b="1" i="0" u="none" strike="noStrike" baseline="0" smtClean="0">
              <a:latin typeface="Times New Roman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590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endParaRPr lang="en-US" b="0" i="0" u="none" strike="noStrike" baseline="0" smtClean="0">
              <a:latin typeface="Times New Roman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685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endParaRPr lang="ru-RU" b="0" i="0" u="none" strike="noStrike" baseline="0" smtClean="0">
              <a:latin typeface="Times New Roman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33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endParaRPr lang="ru-RU" b="0" i="0" u="none" strike="noStrike" baseline="0" smtClean="0">
              <a:latin typeface="Times New Roman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736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ru-RU" b="0" i="0" u="none" strike="noStrike" baseline="0" smtClean="0">
                <a:latin typeface="Times New Roman"/>
              </a:rPr>
              <a:t>                             </a:t>
            </a:r>
            <a:endParaRPr lang="en-US" b="0" i="0" u="none" strike="noStrike" baseline="0" smtClean="0">
              <a:latin typeface="Times New Roman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285546"/>
      </p:ext>
    </p:extLst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177</TotalTime>
  <Words>6</Words>
  <Application>Microsoft Office PowerPoint</Application>
  <PresentationFormat>Экран (4:3)</PresentationFormat>
  <Paragraphs>3</Paragraphs>
  <Slides>13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Горизонт</vt:lpstr>
      <vt:lpstr>Document</vt:lpstr>
      <vt:lpstr>Документ</vt:lpstr>
      <vt:lpstr>ЯРД с замкнутым энергоблоком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</dc:creator>
  <cp:lastModifiedBy>Dell</cp:lastModifiedBy>
  <cp:revision>12</cp:revision>
  <dcterms:created xsi:type="dcterms:W3CDTF">2018-03-18T14:17:45Z</dcterms:created>
  <dcterms:modified xsi:type="dcterms:W3CDTF">2018-03-19T12:06:05Z</dcterms:modified>
</cp:coreProperties>
</file>