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67" r:id="rId3"/>
    <p:sldId id="263" r:id="rId4"/>
    <p:sldId id="269" r:id="rId5"/>
    <p:sldId id="270" r:id="rId6"/>
    <p:sldId id="260" r:id="rId7"/>
    <p:sldId id="264" r:id="rId8"/>
    <p:sldId id="259" r:id="rId9"/>
    <p:sldId id="265" r:id="rId10"/>
    <p:sldId id="258" r:id="rId11"/>
    <p:sldId id="271" r:id="rId12"/>
    <p:sldId id="257" r:id="rId13"/>
    <p:sldId id="261" r:id="rId14"/>
    <p:sldId id="262" r:id="rId15"/>
    <p:sldId id="268" r:id="rId16"/>
    <p:sldId id="272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6"/>
  </p:normalViewPr>
  <p:slideViewPr>
    <p:cSldViewPr snapToGrid="0" snapToObjects="1">
      <p:cViewPr>
        <p:scale>
          <a:sx n="91" d="100"/>
          <a:sy n="91" d="100"/>
        </p:scale>
        <p:origin x="-1066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еонид Еленин" userId="9a8444280605f889" providerId="LiveId" clId="{322A5152-AE3C-48C8-A022-E317A979C0FE}"/>
    <pc:docChg chg="custSel addSld modSld">
      <pc:chgData name="Леонид Еленин" userId="9a8444280605f889" providerId="LiveId" clId="{322A5152-AE3C-48C8-A022-E317A979C0FE}" dt="2018-03-20T12:40:38.958" v="1005" actId="20577"/>
      <pc:docMkLst>
        <pc:docMk/>
      </pc:docMkLst>
      <pc:sldChg chg="modSp">
        <pc:chgData name="Леонид Еленин" userId="9a8444280605f889" providerId="LiveId" clId="{322A5152-AE3C-48C8-A022-E317A979C0FE}" dt="2018-03-20T12:40:38.958" v="1005" actId="20577"/>
        <pc:sldMkLst>
          <pc:docMk/>
          <pc:sldMk cId="227762890" sldId="256"/>
        </pc:sldMkLst>
        <pc:spChg chg="mod">
          <ac:chgData name="Леонид Еленин" userId="9a8444280605f889" providerId="LiveId" clId="{322A5152-AE3C-48C8-A022-E317A979C0FE}" dt="2018-03-20T12:40:38.958" v="1005" actId="20577"/>
          <ac:spMkLst>
            <pc:docMk/>
            <pc:sldMk cId="227762890" sldId="256"/>
            <ac:spMk id="3" creationId="{42AC6AAE-0E88-6B42-87CD-8C1BF7D86073}"/>
          </ac:spMkLst>
        </pc:spChg>
      </pc:sldChg>
      <pc:sldChg chg="modSp">
        <pc:chgData name="Леонид Еленин" userId="9a8444280605f889" providerId="LiveId" clId="{322A5152-AE3C-48C8-A022-E317A979C0FE}" dt="2018-03-20T12:39:23.101" v="1004" actId="27636"/>
        <pc:sldMkLst>
          <pc:docMk/>
          <pc:sldMk cId="2800182206" sldId="257"/>
        </pc:sldMkLst>
        <pc:spChg chg="mod">
          <ac:chgData name="Леонид Еленин" userId="9a8444280605f889" providerId="LiveId" clId="{322A5152-AE3C-48C8-A022-E317A979C0FE}" dt="2018-03-20T12:39:23.101" v="1004" actId="27636"/>
          <ac:spMkLst>
            <pc:docMk/>
            <pc:sldMk cId="2800182206" sldId="257"/>
            <ac:spMk id="3" creationId="{42AC6AAE-0E88-6B42-87CD-8C1BF7D86073}"/>
          </ac:spMkLst>
        </pc:spChg>
      </pc:sldChg>
      <pc:sldChg chg="modSp">
        <pc:chgData name="Леонид Еленин" userId="9a8444280605f889" providerId="LiveId" clId="{322A5152-AE3C-48C8-A022-E317A979C0FE}" dt="2018-03-20T12:39:01.810" v="1002" actId="1036"/>
        <pc:sldMkLst>
          <pc:docMk/>
          <pc:sldMk cId="3671225472" sldId="258"/>
        </pc:sldMkLst>
        <pc:spChg chg="mod">
          <ac:chgData name="Леонид Еленин" userId="9a8444280605f889" providerId="LiveId" clId="{322A5152-AE3C-48C8-A022-E317A979C0FE}" dt="2018-03-20T12:38:44.400" v="996" actId="255"/>
          <ac:spMkLst>
            <pc:docMk/>
            <pc:sldMk cId="3671225472" sldId="258"/>
            <ac:spMk id="3" creationId="{42AC6AAE-0E88-6B42-87CD-8C1BF7D86073}"/>
          </ac:spMkLst>
        </pc:spChg>
        <pc:spChg chg="mod">
          <ac:chgData name="Леонид Еленин" userId="9a8444280605f889" providerId="LiveId" clId="{322A5152-AE3C-48C8-A022-E317A979C0FE}" dt="2018-03-20T12:39:01.810" v="1002" actId="1036"/>
          <ac:spMkLst>
            <pc:docMk/>
            <pc:sldMk cId="3671225472" sldId="258"/>
            <ac:spMk id="6" creationId="{9FF078AF-2ED1-0E48-A850-5B2B1463D480}"/>
          </ac:spMkLst>
        </pc:spChg>
        <pc:graphicFrameChg chg="mod">
          <ac:chgData name="Леонид Еленин" userId="9a8444280605f889" providerId="LiveId" clId="{322A5152-AE3C-48C8-A022-E317A979C0FE}" dt="2018-03-20T12:38:53.907" v="997" actId="14100"/>
          <ac:graphicFrameMkLst>
            <pc:docMk/>
            <pc:sldMk cId="3671225472" sldId="258"/>
            <ac:graphicFrameMk id="5" creationId="{173234E5-A633-444F-9828-2556D53496AC}"/>
          </ac:graphicFrameMkLst>
        </pc:graphicFrameChg>
      </pc:sldChg>
      <pc:sldChg chg="addSp modSp">
        <pc:chgData name="Леонид Еленин" userId="9a8444280605f889" providerId="LiveId" clId="{322A5152-AE3C-48C8-A022-E317A979C0FE}" dt="2018-03-20T12:14:57.080" v="50" actId="1076"/>
        <pc:sldMkLst>
          <pc:docMk/>
          <pc:sldMk cId="3273096026" sldId="262"/>
        </pc:sldMkLst>
        <pc:picChg chg="add mod">
          <ac:chgData name="Леонид Еленин" userId="9a8444280605f889" providerId="LiveId" clId="{322A5152-AE3C-48C8-A022-E317A979C0FE}" dt="2018-03-20T12:14:44.224" v="48" actId="208"/>
          <ac:picMkLst>
            <pc:docMk/>
            <pc:sldMk cId="3273096026" sldId="262"/>
            <ac:picMk id="6" creationId="{275CA128-C2CD-49E3-BEC3-6CDD62A42227}"/>
          </ac:picMkLst>
        </pc:picChg>
        <pc:picChg chg="add mod">
          <ac:chgData name="Леонид Еленин" userId="9a8444280605f889" providerId="LiveId" clId="{322A5152-AE3C-48C8-A022-E317A979C0FE}" dt="2018-03-20T12:14:57.080" v="50" actId="1076"/>
          <ac:picMkLst>
            <pc:docMk/>
            <pc:sldMk cId="3273096026" sldId="262"/>
            <ac:picMk id="7" creationId="{BE893B39-9CA7-47CB-84D4-D42CB260CD2D}"/>
          </ac:picMkLst>
        </pc:picChg>
        <pc:picChg chg="add mod">
          <ac:chgData name="Леонид Еленин" userId="9a8444280605f889" providerId="LiveId" clId="{322A5152-AE3C-48C8-A022-E317A979C0FE}" dt="2018-03-20T12:14:52.264" v="49" actId="1076"/>
          <ac:picMkLst>
            <pc:docMk/>
            <pc:sldMk cId="3273096026" sldId="262"/>
            <ac:picMk id="8" creationId="{4231E50E-02A1-424B-BE1B-2C4E8E4E7262}"/>
          </ac:picMkLst>
        </pc:picChg>
      </pc:sldChg>
      <pc:sldChg chg="modSp">
        <pc:chgData name="Леонид Еленин" userId="9a8444280605f889" providerId="LiveId" clId="{322A5152-AE3C-48C8-A022-E317A979C0FE}" dt="2018-03-20T12:38:16.595" v="995" actId="1076"/>
        <pc:sldMkLst>
          <pc:docMk/>
          <pc:sldMk cId="1952451470" sldId="263"/>
        </pc:sldMkLst>
        <pc:spChg chg="mod">
          <ac:chgData name="Леонид Еленин" userId="9a8444280605f889" providerId="LiveId" clId="{322A5152-AE3C-48C8-A022-E317A979C0FE}" dt="2018-03-20T12:37:31.771" v="991" actId="27636"/>
          <ac:spMkLst>
            <pc:docMk/>
            <pc:sldMk cId="1952451470" sldId="263"/>
            <ac:spMk id="3" creationId="{42AC6AAE-0E88-6B42-87CD-8C1BF7D86073}"/>
          </ac:spMkLst>
        </pc:spChg>
        <pc:spChg chg="mod">
          <ac:chgData name="Леонид Еленин" userId="9a8444280605f889" providerId="LiveId" clId="{322A5152-AE3C-48C8-A022-E317A979C0FE}" dt="2018-03-20T12:37:53.979" v="993" actId="1076"/>
          <ac:spMkLst>
            <pc:docMk/>
            <pc:sldMk cId="1952451470" sldId="263"/>
            <ac:spMk id="13" creationId="{20DD3EED-55CF-2547-AE9A-4B3C104FBF0D}"/>
          </ac:spMkLst>
        </pc:spChg>
        <pc:picChg chg="mod">
          <ac:chgData name="Леонид Еленин" userId="9a8444280605f889" providerId="LiveId" clId="{322A5152-AE3C-48C8-A022-E317A979C0FE}" dt="2018-03-20T12:38:16.595" v="995" actId="1076"/>
          <ac:picMkLst>
            <pc:docMk/>
            <pc:sldMk cId="1952451470" sldId="263"/>
            <ac:picMk id="15" creationId="{FD454A49-F5B6-9243-9334-89F88973EBEE}"/>
          </ac:picMkLst>
        </pc:picChg>
      </pc:sldChg>
      <pc:sldChg chg="modSp">
        <pc:chgData name="Леонид Еленин" userId="9a8444280605f889" providerId="LiveId" clId="{322A5152-AE3C-48C8-A022-E317A979C0FE}" dt="2018-03-20T12:37:17.579" v="989" actId="20577"/>
        <pc:sldMkLst>
          <pc:docMk/>
          <pc:sldMk cId="187004887" sldId="266"/>
        </pc:sldMkLst>
        <pc:spChg chg="mod">
          <ac:chgData name="Леонид Еленин" userId="9a8444280605f889" providerId="LiveId" clId="{322A5152-AE3C-48C8-A022-E317A979C0FE}" dt="2018-03-20T12:37:17.579" v="989" actId="20577"/>
          <ac:spMkLst>
            <pc:docMk/>
            <pc:sldMk cId="187004887" sldId="266"/>
            <ac:spMk id="2" creationId="{5CBA84CF-EB34-954B-9380-0AE50E30128C}"/>
          </ac:spMkLst>
        </pc:spChg>
      </pc:sldChg>
      <pc:sldChg chg="addSp modSp add">
        <pc:chgData name="Леонид Еленин" userId="9a8444280605f889" providerId="LiveId" clId="{322A5152-AE3C-48C8-A022-E317A979C0FE}" dt="2018-03-20T12:37:05.322" v="988" actId="1076"/>
        <pc:sldMkLst>
          <pc:docMk/>
          <pc:sldMk cId="3444496512" sldId="268"/>
        </pc:sldMkLst>
        <pc:spChg chg="mod">
          <ac:chgData name="Леонид Еленин" userId="9a8444280605f889" providerId="LiveId" clId="{322A5152-AE3C-48C8-A022-E317A979C0FE}" dt="2018-03-20T12:36:54.595" v="987" actId="20577"/>
          <ac:spMkLst>
            <pc:docMk/>
            <pc:sldMk cId="3444496512" sldId="268"/>
            <ac:spMk id="3" creationId="{42AC6AAE-0E88-6B42-87CD-8C1BF7D86073}"/>
          </ac:spMkLst>
        </pc:spChg>
        <pc:spChg chg="mod">
          <ac:chgData name="Леонид Еленин" userId="9a8444280605f889" providerId="LiveId" clId="{322A5152-AE3C-48C8-A022-E317A979C0FE}" dt="2018-03-20T12:09:18.463" v="33" actId="20577"/>
          <ac:spMkLst>
            <pc:docMk/>
            <pc:sldMk cId="3444496512" sldId="268"/>
            <ac:spMk id="13" creationId="{7DBD029C-E6BE-EF4B-8073-C49729B32A5D}"/>
          </ac:spMkLst>
        </pc:spChg>
        <pc:picChg chg="add mod">
          <ac:chgData name="Леонид Еленин" userId="9a8444280605f889" providerId="LiveId" clId="{322A5152-AE3C-48C8-A022-E317A979C0FE}" dt="2018-03-20T12:37:05.322" v="988" actId="1076"/>
          <ac:picMkLst>
            <pc:docMk/>
            <pc:sldMk cId="3444496512" sldId="268"/>
            <ac:picMk id="6" creationId="{8D0F658A-671C-4DEE-ABDB-4CC8C3CD79ED}"/>
          </ac:picMkLst>
        </pc:picChg>
        <pc:picChg chg="add mod">
          <ac:chgData name="Леонид Еленин" userId="9a8444280605f889" providerId="LiveId" clId="{322A5152-AE3C-48C8-A022-E317A979C0FE}" dt="2018-03-20T12:37:05.322" v="988" actId="1076"/>
          <ac:picMkLst>
            <pc:docMk/>
            <pc:sldMk cId="3444496512" sldId="268"/>
            <ac:picMk id="7" creationId="{4723C715-1F7B-4F9B-9A1C-9E1875035200}"/>
          </ac:picMkLst>
        </pc:picChg>
      </pc:sldChg>
    </pc:docChg>
  </pc:docChgLst>
  <pc:docChgLst>
    <pc:chgData name="Леонид Еленин" userId="9a8444280605f889" providerId="LiveId" clId="{46743F6D-3856-314B-A356-77AC73D02F52}"/>
    <pc:docChg chg="undo custSel addSld modSld modMainMaster">
      <pc:chgData name="Леонид Еленин" userId="9a8444280605f889" providerId="LiveId" clId="{46743F6D-3856-314B-A356-77AC73D02F52}" dt="2018-03-19T21:46:13.585" v="7149" actId="29295"/>
      <pc:docMkLst>
        <pc:docMk/>
      </pc:docMkLst>
      <pc:sldChg chg="addSp delSp modSp">
        <pc:chgData name="Леонид Еленин" userId="9a8444280605f889" providerId="LiveId" clId="{46743F6D-3856-314B-A356-77AC73D02F52}" dt="2018-03-19T21:46:13.585" v="7149" actId="29295"/>
        <pc:sldMkLst>
          <pc:docMk/>
          <pc:sldMk cId="227762890" sldId="256"/>
        </pc:sldMkLst>
        <pc:spChg chg="del mod">
          <ac:chgData name="Леонид Еленин" userId="9a8444280605f889" providerId="LiveId" clId="{46743F6D-3856-314B-A356-77AC73D02F52}" dt="2018-03-19T21:09:51.872" v="6476" actId="478"/>
          <ac:spMkLst>
            <pc:docMk/>
            <pc:sldMk cId="227762890" sldId="256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45:28.951" v="7140" actId="20577"/>
          <ac:spMkLst>
            <pc:docMk/>
            <pc:sldMk cId="227762890" sldId="256"/>
            <ac:spMk id="3" creationId="{42AC6AAE-0E88-6B42-87CD-8C1BF7D86073}"/>
          </ac:spMkLst>
        </pc:spChg>
        <pc:spChg chg="mod">
          <ac:chgData name="Леонид Еленин" userId="9a8444280605f889" providerId="LiveId" clId="{46743F6D-3856-314B-A356-77AC73D02F52}" dt="2018-03-19T21:19:30.318" v="6679" actId="1035"/>
          <ac:spMkLst>
            <pc:docMk/>
            <pc:sldMk cId="227762890" sldId="256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21:09:55.243" v="6477" actId="478"/>
          <ac:spMkLst>
            <pc:docMk/>
            <pc:sldMk cId="227762890" sldId="256"/>
            <ac:spMk id="9" creationId="{30F57E37-8B4D-5046-A3E8-A1C4F786CC74}"/>
          </ac:spMkLst>
        </pc:spChg>
        <pc:picChg chg="add del mod">
          <ac:chgData name="Леонид Еленин" userId="9a8444280605f889" providerId="LiveId" clId="{46743F6D-3856-314B-A356-77AC73D02F52}" dt="2018-03-19T21:09:41.717" v="6475" actId="478"/>
          <ac:picMkLst>
            <pc:docMk/>
            <pc:sldMk cId="227762890" sldId="256"/>
            <ac:picMk id="6" creationId="{6FAF994C-21C1-6644-961C-39736559C85A}"/>
          </ac:picMkLst>
        </pc:picChg>
        <pc:picChg chg="add mod">
          <ac:chgData name="Леонид Еленин" userId="9a8444280605f889" providerId="LiveId" clId="{46743F6D-3856-314B-A356-77AC73D02F52}" dt="2018-03-19T21:20:36.745" v="6712" actId="1076"/>
          <ac:picMkLst>
            <pc:docMk/>
            <pc:sldMk cId="227762890" sldId="256"/>
            <ac:picMk id="11" creationId="{A7D5EFD7-5625-9F4C-BB52-03647B022F89}"/>
          </ac:picMkLst>
        </pc:picChg>
        <pc:picChg chg="add mod">
          <ac:chgData name="Леонид Еленин" userId="9a8444280605f889" providerId="LiveId" clId="{46743F6D-3856-314B-A356-77AC73D02F52}" dt="2018-03-19T21:20:41.347" v="6713" actId="1076"/>
          <ac:picMkLst>
            <pc:docMk/>
            <pc:sldMk cId="227762890" sldId="256"/>
            <ac:picMk id="13" creationId="{D7D73386-D2F2-494A-8A39-D55F153BF11E}"/>
          </ac:picMkLst>
        </pc:picChg>
        <pc:picChg chg="add mod">
          <ac:chgData name="Леонид Еленин" userId="9a8444280605f889" providerId="LiveId" clId="{46743F6D-3856-314B-A356-77AC73D02F52}" dt="2018-03-19T21:46:13.585" v="7149" actId="29295"/>
          <ac:picMkLst>
            <pc:docMk/>
            <pc:sldMk cId="227762890" sldId="256"/>
            <ac:picMk id="15" creationId="{8F79B11B-B31B-8F45-A2EF-219B62569134}"/>
          </ac:picMkLst>
        </pc:picChg>
        <pc:cxnChg chg="add mod">
          <ac:chgData name="Леонид Еленин" userId="9a8444280605f889" providerId="LiveId" clId="{46743F6D-3856-314B-A356-77AC73D02F52}" dt="2018-03-19T21:19:30.318" v="6679" actId="1035"/>
          <ac:cxnSpMkLst>
            <pc:docMk/>
            <pc:sldMk cId="227762890" sldId="256"/>
            <ac:cxnSpMk id="7" creationId="{BBD4A572-4FB7-E24C-B4A9-7FC69D48C722}"/>
          </ac:cxnSpMkLst>
        </pc:cxnChg>
      </pc:sldChg>
      <pc:sldChg chg="addSp delSp modSp">
        <pc:chgData name="Леонид Еленин" userId="9a8444280605f889" providerId="LiveId" clId="{46743F6D-3856-314B-A356-77AC73D02F52}" dt="2018-03-19T21:40:21.615" v="7047" actId="1076"/>
        <pc:sldMkLst>
          <pc:docMk/>
          <pc:sldMk cId="2800182206" sldId="257"/>
        </pc:sldMkLst>
        <pc:spChg chg="del mod">
          <ac:chgData name="Леонид Еленин" userId="9a8444280605f889" providerId="LiveId" clId="{46743F6D-3856-314B-A356-77AC73D02F52}" dt="2018-03-19T21:38:05.182" v="7008" actId="478"/>
          <ac:spMkLst>
            <pc:docMk/>
            <pc:sldMk cId="2800182206" sldId="257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39:18.946" v="7040" actId="20577"/>
          <ac:spMkLst>
            <pc:docMk/>
            <pc:sldMk cId="2800182206" sldId="257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37.478" v="6723" actId="478"/>
          <ac:spMkLst>
            <pc:docMk/>
            <pc:sldMk cId="2800182206" sldId="257"/>
            <ac:spMk id="4" creationId="{476848FC-3172-AE4F-B39B-57060F1BEC41}"/>
          </ac:spMkLst>
        </pc:spChg>
        <pc:spChg chg="add mod">
          <ac:chgData name="Леонид Еленин" userId="9a8444280605f889" providerId="LiveId" clId="{46743F6D-3856-314B-A356-77AC73D02F52}" dt="2018-03-19T21:40:21.615" v="7047" actId="1076"/>
          <ac:spMkLst>
            <pc:docMk/>
            <pc:sldMk cId="2800182206" sldId="257"/>
            <ac:spMk id="5" creationId="{593B21E5-35C9-F04A-BAD7-457EB65F4480}"/>
          </ac:spMkLst>
        </pc:spChg>
        <pc:spChg chg="add del mod">
          <ac:chgData name="Леонид Еленин" userId="9a8444280605f889" providerId="LiveId" clId="{46743F6D-3856-314B-A356-77AC73D02F52}" dt="2018-03-19T07:29:24.481" v="702" actId="1076"/>
          <ac:spMkLst>
            <pc:docMk/>
            <pc:sldMk cId="2800182206" sldId="257"/>
            <ac:spMk id="6" creationId="{1F57FB84-8D66-3245-988A-8CC7500DD61D}"/>
          </ac:spMkLst>
        </pc:spChg>
        <pc:spChg chg="add del mod">
          <ac:chgData name="Леонид Еленин" userId="9a8444280605f889" providerId="LiveId" clId="{46743F6D-3856-314B-A356-77AC73D02F52}" dt="2018-03-19T07:29:24.481" v="702" actId="1076"/>
          <ac:spMkLst>
            <pc:docMk/>
            <pc:sldMk cId="2800182206" sldId="257"/>
            <ac:spMk id="7" creationId="{9F9A870D-730E-9D48-8571-1859874A96D0}"/>
          </ac:spMkLst>
        </pc:spChg>
        <pc:spChg chg="add mod">
          <ac:chgData name="Леонид Еленин" userId="9a8444280605f889" providerId="LiveId" clId="{46743F6D-3856-314B-A356-77AC73D02F52}" dt="2018-03-19T21:40:16.868" v="7046" actId="1076"/>
          <ac:spMkLst>
            <pc:docMk/>
            <pc:sldMk cId="2800182206" sldId="257"/>
            <ac:spMk id="8" creationId="{E037C16B-DB91-8A40-B6ED-E667137339D5}"/>
          </ac:spMkLst>
        </pc:spChg>
        <pc:spChg chg="add">
          <ac:chgData name="Леонид Еленин" userId="9a8444280605f889" providerId="LiveId" clId="{46743F6D-3856-314B-A356-77AC73D02F52}" dt="2018-03-19T21:22:56.149" v="6738" actId="1076"/>
          <ac:spMkLst>
            <pc:docMk/>
            <pc:sldMk cId="2800182206" sldId="257"/>
            <ac:spMk id="10" creationId="{ADD641E8-3DB9-6A47-B9A9-CA6348016014}"/>
          </ac:spMkLst>
        </pc:spChg>
        <pc:spChg chg="add del mod">
          <ac:chgData name="Леонид Еленин" userId="9a8444280605f889" providerId="LiveId" clId="{46743F6D-3856-314B-A356-77AC73D02F52}" dt="2018-03-19T21:38:08.109" v="7009" actId="478"/>
          <ac:spMkLst>
            <pc:docMk/>
            <pc:sldMk cId="2800182206" sldId="257"/>
            <ac:spMk id="13" creationId="{D0B852C9-3807-CC47-8EA4-9F40A8EB245B}"/>
          </ac:spMkLst>
        </pc:spChg>
        <pc:spChg chg="add mod">
          <ac:chgData name="Леонид Еленин" userId="9a8444280605f889" providerId="LiveId" clId="{46743F6D-3856-314B-A356-77AC73D02F52}" dt="2018-03-19T21:38:14.043" v="7018" actId="20577"/>
          <ac:spMkLst>
            <pc:docMk/>
            <pc:sldMk cId="2800182206" sldId="257"/>
            <ac:spMk id="14" creationId="{C4A49009-E97F-FF46-BCFD-8AB5738A2F0F}"/>
          </ac:spMkLst>
        </pc:spChg>
        <pc:cxnChg chg="add del mod">
          <ac:chgData name="Леонид Еленин" userId="9a8444280605f889" providerId="LiveId" clId="{46743F6D-3856-314B-A356-77AC73D02F52}" dt="2018-03-19T21:21:37.478" v="6723" actId="478"/>
          <ac:cxnSpMkLst>
            <pc:docMk/>
            <pc:sldMk cId="2800182206" sldId="257"/>
            <ac:cxnSpMk id="9" creationId="{E1981C4F-ED93-D244-9F4B-44B5B1DF26FB}"/>
          </ac:cxnSpMkLst>
        </pc:cxnChg>
        <pc:cxnChg chg="add">
          <ac:chgData name="Леонид Еленин" userId="9a8444280605f889" providerId="LiveId" clId="{46743F6D-3856-314B-A356-77AC73D02F52}" dt="2018-03-19T21:22:56.149" v="6738" actId="1076"/>
          <ac:cxnSpMkLst>
            <pc:docMk/>
            <pc:sldMk cId="2800182206" sldId="257"/>
            <ac:cxnSpMk id="11" creationId="{B3BEFA71-9DCF-4145-9DDC-F329B3646849}"/>
          </ac:cxnSpMkLst>
        </pc:cxnChg>
      </pc:sldChg>
      <pc:sldChg chg="addSp delSp modSp mod">
        <pc:chgData name="Леонид Еленин" userId="9a8444280605f889" providerId="LiveId" clId="{46743F6D-3856-314B-A356-77AC73D02F52}" dt="2018-03-19T21:37:49.052" v="7007" actId="1035"/>
        <pc:sldMkLst>
          <pc:docMk/>
          <pc:sldMk cId="3671225472" sldId="258"/>
        </pc:sldMkLst>
        <pc:spChg chg="del mod">
          <ac:chgData name="Леонид Еленин" userId="9a8444280605f889" providerId="LiveId" clId="{46743F6D-3856-314B-A356-77AC73D02F52}" dt="2018-03-19T21:37:15.069" v="6996" actId="478"/>
          <ac:spMkLst>
            <pc:docMk/>
            <pc:sldMk cId="3671225472" sldId="258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37:25.583" v="6998" actId="1076"/>
          <ac:spMkLst>
            <pc:docMk/>
            <pc:sldMk cId="3671225472" sldId="258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32.375" v="6722" actId="478"/>
          <ac:spMkLst>
            <pc:docMk/>
            <pc:sldMk cId="3671225472" sldId="258"/>
            <ac:spMk id="4" creationId="{476848FC-3172-AE4F-B39B-57060F1BEC41}"/>
          </ac:spMkLst>
        </pc:spChg>
        <pc:spChg chg="add mod">
          <ac:chgData name="Леонид Еленин" userId="9a8444280605f889" providerId="LiveId" clId="{46743F6D-3856-314B-A356-77AC73D02F52}" dt="2018-03-19T21:37:49.052" v="7007" actId="1035"/>
          <ac:spMkLst>
            <pc:docMk/>
            <pc:sldMk cId="3671225472" sldId="258"/>
            <ac:spMk id="6" creationId="{9FF078AF-2ED1-0E48-A850-5B2B1463D480}"/>
          </ac:spMkLst>
        </pc:spChg>
        <pc:spChg chg="add">
          <ac:chgData name="Леонид Еленин" userId="9a8444280605f889" providerId="LiveId" clId="{46743F6D-3856-314B-A356-77AC73D02F52}" dt="2018-03-19T21:22:53.980" v="6737" actId="1035"/>
          <ac:spMkLst>
            <pc:docMk/>
            <pc:sldMk cId="3671225472" sldId="258"/>
            <ac:spMk id="9" creationId="{022A2292-B62E-814F-BCF7-389514FD4ECF}"/>
          </ac:spMkLst>
        </pc:spChg>
        <pc:spChg chg="add mod">
          <ac:chgData name="Леонид Еленин" userId="9a8444280605f889" providerId="LiveId" clId="{46743F6D-3856-314B-A356-77AC73D02F52}" dt="2018-03-19T21:37:12.566" v="6995" actId="20577"/>
          <ac:spMkLst>
            <pc:docMk/>
            <pc:sldMk cId="3671225472" sldId="258"/>
            <ac:spMk id="11" creationId="{86764082-E8F9-5D49-B6AF-009263160128}"/>
          </ac:spMkLst>
        </pc:spChg>
        <pc:spChg chg="add del mod">
          <ac:chgData name="Леонид Еленин" userId="9a8444280605f889" providerId="LiveId" clId="{46743F6D-3856-314B-A356-77AC73D02F52}" dt="2018-03-19T21:37:17.502" v="6997" actId="478"/>
          <ac:spMkLst>
            <pc:docMk/>
            <pc:sldMk cId="3671225472" sldId="258"/>
            <ac:spMk id="13" creationId="{C3742CC9-C9AE-774E-91E2-F3D1DD9C1C4A}"/>
          </ac:spMkLst>
        </pc:spChg>
        <pc:graphicFrameChg chg="add mod">
          <ac:chgData name="Леонид Еленин" userId="9a8444280605f889" providerId="LiveId" clId="{46743F6D-3856-314B-A356-77AC73D02F52}" dt="2018-03-19T21:37:37.865" v="7001" actId="14100"/>
          <ac:graphicFrameMkLst>
            <pc:docMk/>
            <pc:sldMk cId="3671225472" sldId="258"/>
            <ac:graphicFrameMk id="5" creationId="{173234E5-A633-444F-9828-2556D53496AC}"/>
          </ac:graphicFrameMkLst>
        </pc:graphicFrameChg>
        <pc:graphicFrameChg chg="add del">
          <ac:chgData name="Леонид Еленин" userId="9a8444280605f889" providerId="LiveId" clId="{46743F6D-3856-314B-A356-77AC73D02F52}" dt="2018-03-19T09:05:18.707" v="1098" actId="478"/>
          <ac:graphicFrameMkLst>
            <pc:docMk/>
            <pc:sldMk cId="3671225472" sldId="258"/>
            <ac:graphicFrameMk id="7" creationId="{10FB8BFC-F6F8-AA47-AF68-B491D8468681}"/>
          </ac:graphicFrameMkLst>
        </pc:graphicFrameChg>
        <pc:cxnChg chg="add del mod">
          <ac:chgData name="Леонид Еленин" userId="9a8444280605f889" providerId="LiveId" clId="{46743F6D-3856-314B-A356-77AC73D02F52}" dt="2018-03-19T21:21:32.375" v="6722" actId="478"/>
          <ac:cxnSpMkLst>
            <pc:docMk/>
            <pc:sldMk cId="3671225472" sldId="258"/>
            <ac:cxnSpMk id="8" creationId="{EFA014A1-87BF-BC4E-8C74-EDC6D45165C3}"/>
          </ac:cxnSpMkLst>
        </pc:cxnChg>
        <pc:cxnChg chg="add">
          <ac:chgData name="Леонид Еленин" userId="9a8444280605f889" providerId="LiveId" clId="{46743F6D-3856-314B-A356-77AC73D02F52}" dt="2018-03-19T21:22:53.980" v="6737" actId="1035"/>
          <ac:cxnSpMkLst>
            <pc:docMk/>
            <pc:sldMk cId="3671225472" sldId="258"/>
            <ac:cxnSpMk id="10" creationId="{55D16468-14CE-AB49-9CC6-0B3E41982575}"/>
          </ac:cxnSpMkLst>
        </pc:cxnChg>
      </pc:sldChg>
      <pc:sldChg chg="addSp delSp modSp">
        <pc:chgData name="Леонид Еленин" userId="9a8444280605f889" providerId="LiveId" clId="{46743F6D-3856-314B-A356-77AC73D02F52}" dt="2018-03-19T21:35:17.881" v="6930" actId="20577"/>
        <pc:sldMkLst>
          <pc:docMk/>
          <pc:sldMk cId="1383643585" sldId="259"/>
        </pc:sldMkLst>
        <pc:spChg chg="mod">
          <ac:chgData name="Леонид Еленин" userId="9a8444280605f889" providerId="LiveId" clId="{46743F6D-3856-314B-A356-77AC73D02F52}" dt="2018-03-19T21:33:48.720" v="6909" actId="113"/>
          <ac:spMkLst>
            <pc:docMk/>
            <pc:sldMk cId="1383643585" sldId="259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35:17.881" v="6930" actId="20577"/>
          <ac:spMkLst>
            <pc:docMk/>
            <pc:sldMk cId="1383643585" sldId="259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23.693" v="6720" actId="478"/>
          <ac:spMkLst>
            <pc:docMk/>
            <pc:sldMk cId="1383643585" sldId="259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15:09:31.317" v="5414" actId="478"/>
          <ac:spMkLst>
            <pc:docMk/>
            <pc:sldMk cId="1383643585" sldId="259"/>
            <ac:spMk id="8" creationId="{D4BD687F-21A1-3147-9E27-C4F6B45EC958}"/>
          </ac:spMkLst>
        </pc:spChg>
        <pc:spChg chg="add mod">
          <ac:chgData name="Леонид Еленин" userId="9a8444280605f889" providerId="LiveId" clId="{46743F6D-3856-314B-A356-77AC73D02F52}" dt="2018-03-19T15:22:58.276" v="5861" actId="164"/>
          <ac:spMkLst>
            <pc:docMk/>
            <pc:sldMk cId="1383643585" sldId="259"/>
            <ac:spMk id="9" creationId="{9B24CE5D-527B-7545-A1B0-111968D779CF}"/>
          </ac:spMkLst>
        </pc:spChg>
        <pc:spChg chg="add mod">
          <ac:chgData name="Леонид Еленин" userId="9a8444280605f889" providerId="LiveId" clId="{46743F6D-3856-314B-A356-77AC73D02F52}" dt="2018-03-19T15:22:58.276" v="5861" actId="164"/>
          <ac:spMkLst>
            <pc:docMk/>
            <pc:sldMk cId="1383643585" sldId="259"/>
            <ac:spMk id="10" creationId="{A9A9E769-BD3D-8947-AD63-B2A7AA2EE9A2}"/>
          </ac:spMkLst>
        </pc:spChg>
        <pc:spChg chg="add del mod">
          <ac:chgData name="Леонид Еленин" userId="9a8444280605f889" providerId="LiveId" clId="{46743F6D-3856-314B-A356-77AC73D02F52}" dt="2018-03-19T15:21:36.677" v="5799" actId="478"/>
          <ac:spMkLst>
            <pc:docMk/>
            <pc:sldMk cId="1383643585" sldId="259"/>
            <ac:spMk id="11" creationId="{8A922BF8-974E-AB48-BCA1-BDDE6518AC3B}"/>
          </ac:spMkLst>
        </pc:spChg>
        <pc:spChg chg="add mod">
          <ac:chgData name="Леонид Еленин" userId="9a8444280605f889" providerId="LiveId" clId="{46743F6D-3856-314B-A356-77AC73D02F52}" dt="2018-03-19T21:34:33.797" v="6917" actId="1076"/>
          <ac:spMkLst>
            <pc:docMk/>
            <pc:sldMk cId="1383643585" sldId="259"/>
            <ac:spMk id="12" creationId="{C2D61D85-F7BD-C94D-BBD7-D3819FED290D}"/>
          </ac:spMkLst>
        </pc:spChg>
        <pc:spChg chg="add">
          <ac:chgData name="Леонид Еленин" userId="9a8444280605f889" providerId="LiveId" clId="{46743F6D-3856-314B-A356-77AC73D02F52}" dt="2018-03-19T21:22:47.905" v="6735" actId="20577"/>
          <ac:spMkLst>
            <pc:docMk/>
            <pc:sldMk cId="1383643585" sldId="259"/>
            <ac:spMk id="14" creationId="{62FBBCFA-4BA7-0745-99AE-A92D9731CEEF}"/>
          </ac:spMkLst>
        </pc:spChg>
        <pc:grpChg chg="add mod">
          <ac:chgData name="Леонид Еленин" userId="9a8444280605f889" providerId="LiveId" clId="{46743F6D-3856-314B-A356-77AC73D02F52}" dt="2018-03-19T21:35:02.272" v="6925" actId="1076"/>
          <ac:grpSpMkLst>
            <pc:docMk/>
            <pc:sldMk cId="1383643585" sldId="259"/>
            <ac:grpSpMk id="13" creationId="{48F6A5B8-B2C5-D441-A77D-02F2C90DEE06}"/>
          </ac:grpSpMkLst>
        </pc:grpChg>
        <pc:picChg chg="add mod">
          <ac:chgData name="Леонид Еленин" userId="9a8444280605f889" providerId="LiveId" clId="{46743F6D-3856-314B-A356-77AC73D02F52}" dt="2018-03-19T15:22:58.276" v="5861" actId="164"/>
          <ac:picMkLst>
            <pc:docMk/>
            <pc:sldMk cId="1383643585" sldId="259"/>
            <ac:picMk id="7" creationId="{79E05686-5EDE-9144-861C-350D1001621C}"/>
          </ac:picMkLst>
        </pc:picChg>
        <pc:cxnChg chg="add del mod">
          <ac:chgData name="Леонид Еленин" userId="9a8444280605f889" providerId="LiveId" clId="{46743F6D-3856-314B-A356-77AC73D02F52}" dt="2018-03-19T21:21:23.693" v="6720" actId="478"/>
          <ac:cxnSpMkLst>
            <pc:docMk/>
            <pc:sldMk cId="1383643585" sldId="259"/>
            <ac:cxnSpMk id="5" creationId="{82FE8A07-963E-6E42-BB1A-77921C578AC3}"/>
          </ac:cxnSpMkLst>
        </pc:cxnChg>
        <pc:cxnChg chg="add">
          <ac:chgData name="Леонид Еленин" userId="9a8444280605f889" providerId="LiveId" clId="{46743F6D-3856-314B-A356-77AC73D02F52}" dt="2018-03-19T21:22:47.905" v="6735" actId="20577"/>
          <ac:cxnSpMkLst>
            <pc:docMk/>
            <pc:sldMk cId="1383643585" sldId="259"/>
            <ac:cxnSpMk id="15" creationId="{18B52B01-5187-294D-AC90-DA09DB5D7F65}"/>
          </ac:cxnSpMkLst>
        </pc:cxnChg>
      </pc:sldChg>
      <pc:sldChg chg="addSp delSp modSp">
        <pc:chgData name="Леонид Еленин" userId="9a8444280605f889" providerId="LiveId" clId="{46743F6D-3856-314B-A356-77AC73D02F52}" dt="2018-03-19T21:30:34.219" v="6866" actId="14100"/>
        <pc:sldMkLst>
          <pc:docMk/>
          <pc:sldMk cId="3444339955" sldId="260"/>
        </pc:sldMkLst>
        <pc:spChg chg="mod">
          <ac:chgData name="Леонид Еленин" userId="9a8444280605f889" providerId="LiveId" clId="{46743F6D-3856-314B-A356-77AC73D02F52}" dt="2018-03-19T21:30:18.243" v="6865" actId="1076"/>
          <ac:spMkLst>
            <pc:docMk/>
            <pc:sldMk cId="3444339955" sldId="260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27:42.065" v="6810" actId="123"/>
          <ac:spMkLst>
            <pc:docMk/>
            <pc:sldMk cId="3444339955" sldId="260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14.119" v="6718" actId="478"/>
          <ac:spMkLst>
            <pc:docMk/>
            <pc:sldMk cId="3444339955" sldId="260"/>
            <ac:spMk id="4" creationId="{476848FC-3172-AE4F-B39B-57060F1BEC41}"/>
          </ac:spMkLst>
        </pc:spChg>
        <pc:spChg chg="add">
          <ac:chgData name="Леонид Еленин" userId="9a8444280605f889" providerId="LiveId" clId="{46743F6D-3856-314B-A356-77AC73D02F52}" dt="2018-03-19T21:22:43.549" v="6733" actId="14100"/>
          <ac:spMkLst>
            <pc:docMk/>
            <pc:sldMk cId="3444339955" sldId="260"/>
            <ac:spMk id="12" creationId="{B4D0E8A7-8118-0742-B284-02FE8C3933AD}"/>
          </ac:spMkLst>
        </pc:spChg>
        <pc:picChg chg="add del mod">
          <ac:chgData name="Леонид Еленин" userId="9a8444280605f889" providerId="LiveId" clId="{46743F6D-3856-314B-A356-77AC73D02F52}" dt="2018-03-19T10:10:51.277" v="4026" actId="478"/>
          <ac:picMkLst>
            <pc:docMk/>
            <pc:sldMk cId="3444339955" sldId="260"/>
            <ac:picMk id="6" creationId="{8F91F04D-AEF7-2945-A240-DFC885A18150}"/>
          </ac:picMkLst>
        </pc:picChg>
        <pc:picChg chg="add mod">
          <ac:chgData name="Леонид Еленин" userId="9a8444280605f889" providerId="LiveId" clId="{46743F6D-3856-314B-A356-77AC73D02F52}" dt="2018-03-19T21:28:08.649" v="6818" actId="1035"/>
          <ac:picMkLst>
            <pc:docMk/>
            <pc:sldMk cId="3444339955" sldId="260"/>
            <ac:picMk id="8" creationId="{CF37E02F-A427-D24B-872E-5C6AC9D2737F}"/>
          </ac:picMkLst>
        </pc:picChg>
        <pc:picChg chg="add mod">
          <ac:chgData name="Леонид Еленин" userId="9a8444280605f889" providerId="LiveId" clId="{46743F6D-3856-314B-A356-77AC73D02F52}" dt="2018-03-19T21:30:34.219" v="6866" actId="14100"/>
          <ac:picMkLst>
            <pc:docMk/>
            <pc:sldMk cId="3444339955" sldId="260"/>
            <ac:picMk id="10" creationId="{00B3583E-23F6-8E48-BB15-0DAF4B84FC86}"/>
          </ac:picMkLst>
        </pc:picChg>
        <pc:cxnChg chg="add del mod">
          <ac:chgData name="Леонид Еленин" userId="9a8444280605f889" providerId="LiveId" clId="{46743F6D-3856-314B-A356-77AC73D02F52}" dt="2018-03-19T21:21:14.119" v="6718" actId="478"/>
          <ac:cxnSpMkLst>
            <pc:docMk/>
            <pc:sldMk cId="3444339955" sldId="260"/>
            <ac:cxnSpMk id="11" creationId="{ADB8F593-C7FD-6F4F-A571-CB6DC4AE1DE5}"/>
          </ac:cxnSpMkLst>
        </pc:cxnChg>
        <pc:cxnChg chg="add">
          <ac:chgData name="Леонид Еленин" userId="9a8444280605f889" providerId="LiveId" clId="{46743F6D-3856-314B-A356-77AC73D02F52}" dt="2018-03-19T21:22:43.549" v="6733" actId="14100"/>
          <ac:cxnSpMkLst>
            <pc:docMk/>
            <pc:sldMk cId="3444339955" sldId="260"/>
            <ac:cxnSpMk id="13" creationId="{99BB1299-6F4D-1E41-9B1F-202B2DDCB1C0}"/>
          </ac:cxnSpMkLst>
        </pc:cxnChg>
      </pc:sldChg>
      <pc:sldChg chg="addSp delSp modSp">
        <pc:chgData name="Леонид Еленин" userId="9a8444280605f889" providerId="LiveId" clId="{46743F6D-3856-314B-A356-77AC73D02F52}" dt="2018-03-19T21:41:43.835" v="7090" actId="20577"/>
        <pc:sldMkLst>
          <pc:docMk/>
          <pc:sldMk cId="2725375471" sldId="261"/>
        </pc:sldMkLst>
        <pc:spChg chg="del mod">
          <ac:chgData name="Леонид Еленин" userId="9a8444280605f889" providerId="LiveId" clId="{46743F6D-3856-314B-A356-77AC73D02F52}" dt="2018-03-19T21:40:29.962" v="7048" actId="478"/>
          <ac:spMkLst>
            <pc:docMk/>
            <pc:sldMk cId="2725375471" sldId="261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40:55.005" v="7075" actId="123"/>
          <ac:spMkLst>
            <pc:docMk/>
            <pc:sldMk cId="2725375471" sldId="261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3:01.523" v="6740" actId="478"/>
          <ac:spMkLst>
            <pc:docMk/>
            <pc:sldMk cId="2725375471" sldId="261"/>
            <ac:spMk id="4" creationId="{476848FC-3172-AE4F-B39B-57060F1BEC41}"/>
          </ac:spMkLst>
        </pc:spChg>
        <pc:spChg chg="add">
          <ac:chgData name="Леонид Еленин" userId="9a8444280605f889" providerId="LiveId" clId="{46743F6D-3856-314B-A356-77AC73D02F52}" dt="2018-03-19T21:22:58.181" v="6739" actId="20577"/>
          <ac:spMkLst>
            <pc:docMk/>
            <pc:sldMk cId="2725375471" sldId="261"/>
            <ac:spMk id="12" creationId="{60A51356-807B-6646-BA6B-76D5E6285A38}"/>
          </ac:spMkLst>
        </pc:spChg>
        <pc:spChg chg="add del mod">
          <ac:chgData name="Леонид Еленин" userId="9a8444280605f889" providerId="LiveId" clId="{46743F6D-3856-314B-A356-77AC73D02F52}" dt="2018-03-19T21:40:32.472" v="7049" actId="478"/>
          <ac:spMkLst>
            <pc:docMk/>
            <pc:sldMk cId="2725375471" sldId="261"/>
            <ac:spMk id="15" creationId="{B6081A8C-BB42-AA41-A47E-10E5D76E021B}"/>
          </ac:spMkLst>
        </pc:spChg>
        <pc:spChg chg="add mod">
          <ac:chgData name="Леонид Еленин" userId="9a8444280605f889" providerId="LiveId" clId="{46743F6D-3856-314B-A356-77AC73D02F52}" dt="2018-03-19T21:41:43.835" v="7090" actId="20577"/>
          <ac:spMkLst>
            <pc:docMk/>
            <pc:sldMk cId="2725375471" sldId="261"/>
            <ac:spMk id="16" creationId="{E5FC6B28-6CCA-2F4C-9A32-841B8F8D13E3}"/>
          </ac:spMkLst>
        </pc:spChg>
        <pc:picChg chg="mod">
          <ac:chgData name="Леонид Еленин" userId="9a8444280605f889" providerId="LiveId" clId="{46743F6D-3856-314B-A356-77AC73D02F52}" dt="2018-03-19T21:41:30.607" v="7088" actId="1036"/>
          <ac:picMkLst>
            <pc:docMk/>
            <pc:sldMk cId="2725375471" sldId="261"/>
            <ac:picMk id="6" creationId="{0AF447A3-98AF-DA4A-8C36-0969261F9086}"/>
          </ac:picMkLst>
        </pc:picChg>
        <pc:picChg chg="add mod modCrop">
          <ac:chgData name="Леонид Еленин" userId="9a8444280605f889" providerId="LiveId" clId="{46743F6D-3856-314B-A356-77AC73D02F52}" dt="2018-03-19T21:41:19.151" v="7081" actId="14100"/>
          <ac:picMkLst>
            <pc:docMk/>
            <pc:sldMk cId="2725375471" sldId="261"/>
            <ac:picMk id="8" creationId="{34069995-E829-9447-A85D-8B5C891E2483}"/>
          </ac:picMkLst>
        </pc:picChg>
        <pc:picChg chg="add mod">
          <ac:chgData name="Леонид Еленин" userId="9a8444280605f889" providerId="LiveId" clId="{46743F6D-3856-314B-A356-77AC73D02F52}" dt="2018-03-19T21:41:11.705" v="7079" actId="14100"/>
          <ac:picMkLst>
            <pc:docMk/>
            <pc:sldMk cId="2725375471" sldId="261"/>
            <ac:picMk id="10" creationId="{778BB139-846F-5344-A2A9-83C8C1D727C4}"/>
          </ac:picMkLst>
        </pc:picChg>
        <pc:cxnChg chg="add del mod">
          <ac:chgData name="Леонид Еленин" userId="9a8444280605f889" providerId="LiveId" clId="{46743F6D-3856-314B-A356-77AC73D02F52}" dt="2018-03-19T21:23:01.523" v="6740" actId="478"/>
          <ac:cxnSpMkLst>
            <pc:docMk/>
            <pc:sldMk cId="2725375471" sldId="261"/>
            <ac:cxnSpMk id="11" creationId="{26B35ED1-5492-DC4D-94C4-A69761A1E1DE}"/>
          </ac:cxnSpMkLst>
        </pc:cxnChg>
        <pc:cxnChg chg="add">
          <ac:chgData name="Леонид Еленин" userId="9a8444280605f889" providerId="LiveId" clId="{46743F6D-3856-314B-A356-77AC73D02F52}" dt="2018-03-19T21:22:58.181" v="6739" actId="20577"/>
          <ac:cxnSpMkLst>
            <pc:docMk/>
            <pc:sldMk cId="2725375471" sldId="261"/>
            <ac:cxnSpMk id="13" creationId="{835C385F-68CA-F945-AD2F-9D64B872225A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42:29.052" v="7100" actId="14100"/>
        <pc:sldMkLst>
          <pc:docMk/>
          <pc:sldMk cId="3273096026" sldId="262"/>
        </pc:sldMkLst>
        <pc:spChg chg="del mod">
          <ac:chgData name="Леонид Еленин" userId="9a8444280605f889" providerId="LiveId" clId="{46743F6D-3856-314B-A356-77AC73D02F52}" dt="2018-03-19T21:41:49.545" v="7091" actId="478"/>
          <ac:spMkLst>
            <pc:docMk/>
            <pc:sldMk cId="3273096026" sldId="262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42:29.052" v="7100" actId="14100"/>
          <ac:spMkLst>
            <pc:docMk/>
            <pc:sldMk cId="3273096026" sldId="262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42.075" v="6724" actId="478"/>
          <ac:spMkLst>
            <pc:docMk/>
            <pc:sldMk cId="3273096026" sldId="262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21:41:54.357" v="7092" actId="478"/>
          <ac:spMkLst>
            <pc:docMk/>
            <pc:sldMk cId="3273096026" sldId="262"/>
            <ac:spMk id="7" creationId="{466DE850-7440-AA4F-B361-D2E19057B282}"/>
          </ac:spMkLst>
        </pc:spChg>
        <pc:spChg chg="add">
          <ac:chgData name="Леонид Еленин" userId="9a8444280605f889" providerId="LiveId" clId="{46743F6D-3856-314B-A356-77AC73D02F52}" dt="2018-03-19T21:23:04.740" v="6741" actId="14100"/>
          <ac:spMkLst>
            <pc:docMk/>
            <pc:sldMk cId="3273096026" sldId="262"/>
            <ac:spMk id="11" creationId="{6B2DEC47-B4AB-8C49-B8C6-73B3BDF215C4}"/>
          </ac:spMkLst>
        </pc:spChg>
        <pc:spChg chg="add">
          <ac:chgData name="Леонид Еленин" userId="9a8444280605f889" providerId="LiveId" clId="{46743F6D-3856-314B-A356-77AC73D02F52}" dt="2018-03-19T21:41:55.247" v="7093" actId="14100"/>
          <ac:spMkLst>
            <pc:docMk/>
            <pc:sldMk cId="3273096026" sldId="262"/>
            <ac:spMk id="13" creationId="{7DBD029C-E6BE-EF4B-8073-C49729B32A5D}"/>
          </ac:spMkLst>
        </pc:spChg>
        <pc:picChg chg="del">
          <ac:chgData name="Леонид Еленин" userId="9a8444280605f889" providerId="LiveId" clId="{46743F6D-3856-314B-A356-77AC73D02F52}" dt="2018-03-19T07:04:12.445" v="35" actId="478"/>
          <ac:picMkLst>
            <pc:docMk/>
            <pc:sldMk cId="3273096026" sldId="262"/>
            <ac:picMk id="6" creationId="{0AF447A3-98AF-DA4A-8C36-0969261F9086}"/>
          </ac:picMkLst>
        </pc:picChg>
        <pc:picChg chg="del">
          <ac:chgData name="Леонид Еленин" userId="9a8444280605f889" providerId="LiveId" clId="{46743F6D-3856-314B-A356-77AC73D02F52}" dt="2018-03-19T07:04:14.540" v="36" actId="478"/>
          <ac:picMkLst>
            <pc:docMk/>
            <pc:sldMk cId="3273096026" sldId="262"/>
            <ac:picMk id="8" creationId="{34069995-E829-9447-A85D-8B5C891E2483}"/>
          </ac:picMkLst>
        </pc:picChg>
        <pc:picChg chg="del">
          <ac:chgData name="Леонид Еленин" userId="9a8444280605f889" providerId="LiveId" clId="{46743F6D-3856-314B-A356-77AC73D02F52}" dt="2018-03-19T07:04:11.074" v="34" actId="478"/>
          <ac:picMkLst>
            <pc:docMk/>
            <pc:sldMk cId="3273096026" sldId="262"/>
            <ac:picMk id="10" creationId="{778BB139-846F-5344-A2A9-83C8C1D727C4}"/>
          </ac:picMkLst>
        </pc:picChg>
        <pc:cxnChg chg="add del mod">
          <ac:chgData name="Леонид Еленин" userId="9a8444280605f889" providerId="LiveId" clId="{46743F6D-3856-314B-A356-77AC73D02F52}" dt="2018-03-19T21:21:42.075" v="6724" actId="478"/>
          <ac:cxnSpMkLst>
            <pc:docMk/>
            <pc:sldMk cId="3273096026" sldId="262"/>
            <ac:cxnSpMk id="9" creationId="{F4B03884-F0CE-0646-A4C0-69188E739232}"/>
          </ac:cxnSpMkLst>
        </pc:cxnChg>
        <pc:cxnChg chg="add">
          <ac:chgData name="Леонид Еленин" userId="9a8444280605f889" providerId="LiveId" clId="{46743F6D-3856-314B-A356-77AC73D02F52}" dt="2018-03-19T21:23:04.740" v="6741" actId="14100"/>
          <ac:cxnSpMkLst>
            <pc:docMk/>
            <pc:sldMk cId="3273096026" sldId="262"/>
            <ac:cxnSpMk id="12" creationId="{03A50FE2-FC50-5544-AFF3-A754CC88993C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26:47.022" v="6798" actId="123"/>
        <pc:sldMkLst>
          <pc:docMk/>
          <pc:sldMk cId="1952451470" sldId="263"/>
        </pc:sldMkLst>
        <pc:spChg chg="mod">
          <ac:chgData name="Леонид Еленин" userId="9a8444280605f889" providerId="LiveId" clId="{46743F6D-3856-314B-A356-77AC73D02F52}" dt="2018-03-19T21:24:41.180" v="6777" actId="113"/>
          <ac:spMkLst>
            <pc:docMk/>
            <pc:sldMk cId="1952451470" sldId="263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26:40.470" v="6797" actId="123"/>
          <ac:spMkLst>
            <pc:docMk/>
            <pc:sldMk cId="1952451470" sldId="263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09.973" v="6717" actId="478"/>
          <ac:spMkLst>
            <pc:docMk/>
            <pc:sldMk cId="1952451470" sldId="263"/>
            <ac:spMk id="4" creationId="{476848FC-3172-AE4F-B39B-57060F1BEC41}"/>
          </ac:spMkLst>
        </pc:spChg>
        <pc:spChg chg="add mod">
          <ac:chgData name="Леонид Еленин" userId="9a8444280605f889" providerId="LiveId" clId="{46743F6D-3856-314B-A356-77AC73D02F52}" dt="2018-03-19T21:26:47.022" v="6798" actId="123"/>
          <ac:spMkLst>
            <pc:docMk/>
            <pc:sldMk cId="1952451470" sldId="263"/>
            <ac:spMk id="13" creationId="{20DD3EED-55CF-2547-AE9A-4B3C104FBF0D}"/>
          </ac:spMkLst>
        </pc:spChg>
        <pc:spChg chg="add">
          <ac:chgData name="Леонид Еленин" userId="9a8444280605f889" providerId="LiveId" clId="{46743F6D-3856-314B-A356-77AC73D02F52}" dt="2018-03-19T21:22:41.394" v="6732" actId="123"/>
          <ac:spMkLst>
            <pc:docMk/>
            <pc:sldMk cId="1952451470" sldId="263"/>
            <ac:spMk id="16" creationId="{05858826-91A7-6549-952D-78B68149672D}"/>
          </ac:spMkLst>
        </pc:spChg>
        <pc:picChg chg="del">
          <ac:chgData name="Леонид Еленин" userId="9a8444280605f889" providerId="LiveId" clId="{46743F6D-3856-314B-A356-77AC73D02F52}" dt="2018-03-19T09:24:51.963" v="1621" actId="478"/>
          <ac:picMkLst>
            <pc:docMk/>
            <pc:sldMk cId="1952451470" sldId="263"/>
            <ac:picMk id="6" creationId="{6FAF994C-21C1-6644-961C-39736559C85A}"/>
          </ac:picMkLst>
        </pc:picChg>
        <pc:picChg chg="add mod modCrop">
          <ac:chgData name="Леонид Еленин" userId="9a8444280605f889" providerId="LiveId" clId="{46743F6D-3856-314B-A356-77AC73D02F52}" dt="2018-03-19T21:26:30.149" v="6796" actId="14100"/>
          <ac:picMkLst>
            <pc:docMk/>
            <pc:sldMk cId="1952451470" sldId="263"/>
            <ac:picMk id="15" creationId="{FD454A49-F5B6-9243-9334-89F88973EBEE}"/>
          </ac:picMkLst>
        </pc:picChg>
        <pc:cxnChg chg="add del mod">
          <ac:chgData name="Леонид Еленин" userId="9a8444280605f889" providerId="LiveId" clId="{46743F6D-3856-314B-A356-77AC73D02F52}" dt="2018-03-19T21:21:06.518" v="6715" actId="478"/>
          <ac:cxnSpMkLst>
            <pc:docMk/>
            <pc:sldMk cId="1952451470" sldId="263"/>
            <ac:cxnSpMk id="7" creationId="{A3F3E7A7-A3DF-BA4C-8838-FC945C9BC2B8}"/>
          </ac:cxnSpMkLst>
        </pc:cxnChg>
        <pc:cxnChg chg="add">
          <ac:chgData name="Леонид Еленин" userId="9a8444280605f889" providerId="LiveId" clId="{46743F6D-3856-314B-A356-77AC73D02F52}" dt="2018-03-19T21:22:41.394" v="6732" actId="123"/>
          <ac:cxnSpMkLst>
            <pc:docMk/>
            <pc:sldMk cId="1952451470" sldId="263"/>
            <ac:cxnSpMk id="17" creationId="{291FD0FF-3BA6-D34B-B686-67D2FE07EBD4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33:27.897" v="6907" actId="1035"/>
        <pc:sldMkLst>
          <pc:docMk/>
          <pc:sldMk cId="3481552500" sldId="264"/>
        </pc:sldMkLst>
        <pc:spChg chg="mod">
          <ac:chgData name="Леонид Еленин" userId="9a8444280605f889" providerId="LiveId" clId="{46743F6D-3856-314B-A356-77AC73D02F52}" dt="2018-03-19T21:29:06.131" v="6838" actId="113"/>
          <ac:spMkLst>
            <pc:docMk/>
            <pc:sldMk cId="3481552500" sldId="264"/>
            <ac:spMk id="2" creationId="{5CBA84CF-EB34-954B-9380-0AE50E30128C}"/>
          </ac:spMkLst>
        </pc:spChg>
        <pc:spChg chg="add del mod">
          <ac:chgData name="Леонид Еленин" userId="9a8444280605f889" providerId="LiveId" clId="{46743F6D-3856-314B-A356-77AC73D02F52}" dt="2018-03-19T21:32:28.379" v="6892" actId="14100"/>
          <ac:spMkLst>
            <pc:docMk/>
            <pc:sldMk cId="3481552500" sldId="264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18.830" v="6719" actId="478"/>
          <ac:spMkLst>
            <pc:docMk/>
            <pc:sldMk cId="3481552500" sldId="264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10:42:49.270" v="4874" actId="1035"/>
          <ac:spMkLst>
            <pc:docMk/>
            <pc:sldMk cId="3481552500" sldId="264"/>
            <ac:spMk id="14" creationId="{F6948A6B-86E2-7B42-B8DF-F001E1B95928}"/>
          </ac:spMkLst>
        </pc:spChg>
        <pc:spChg chg="add del mod topLvl">
          <ac:chgData name="Леонид Еленин" userId="9a8444280605f889" providerId="LiveId" clId="{46743F6D-3856-314B-A356-77AC73D02F52}" dt="2018-03-19T21:32:40.300" v="6893" actId="164"/>
          <ac:spMkLst>
            <pc:docMk/>
            <pc:sldMk cId="3481552500" sldId="264"/>
            <ac:spMk id="15" creationId="{F09785D6-C26C-0349-8959-954D2A9AE6A8}"/>
          </ac:spMkLst>
        </pc:spChg>
        <pc:spChg chg="add del mod topLvl">
          <ac:chgData name="Леонид Еленин" userId="9a8444280605f889" providerId="LiveId" clId="{46743F6D-3856-314B-A356-77AC73D02F52}" dt="2018-03-19T21:32:40.300" v="6893" actId="164"/>
          <ac:spMkLst>
            <pc:docMk/>
            <pc:sldMk cId="3481552500" sldId="264"/>
            <ac:spMk id="16" creationId="{6D650594-7A5E-9741-A472-77A4959264A1}"/>
          </ac:spMkLst>
        </pc:spChg>
        <pc:spChg chg="add del mod topLvl">
          <ac:chgData name="Леонид Еленин" userId="9a8444280605f889" providerId="LiveId" clId="{46743F6D-3856-314B-A356-77AC73D02F52}" dt="2018-03-19T21:32:40.300" v="6893" actId="164"/>
          <ac:spMkLst>
            <pc:docMk/>
            <pc:sldMk cId="3481552500" sldId="264"/>
            <ac:spMk id="17" creationId="{374A8432-EBC7-8346-A446-14B6A2A8A8A0}"/>
          </ac:spMkLst>
        </pc:spChg>
        <pc:spChg chg="add mod">
          <ac:chgData name="Леонид Еленин" userId="9a8444280605f889" providerId="LiveId" clId="{46743F6D-3856-314B-A356-77AC73D02F52}" dt="2018-03-19T10:49:44.187" v="4884" actId="571"/>
          <ac:spMkLst>
            <pc:docMk/>
            <pc:sldMk cId="3481552500" sldId="264"/>
            <ac:spMk id="21" creationId="{30414389-5AE5-2743-8750-4E4F043371ED}"/>
          </ac:spMkLst>
        </pc:spChg>
        <pc:spChg chg="add del mod">
          <ac:chgData name="Леонид Еленин" userId="9a8444280605f889" providerId="LiveId" clId="{46743F6D-3856-314B-A356-77AC73D02F52}" dt="2018-03-19T10:49:49.412" v="4886" actId="478"/>
          <ac:spMkLst>
            <pc:docMk/>
            <pc:sldMk cId="3481552500" sldId="264"/>
            <ac:spMk id="23" creationId="{74579644-A45E-5B49-95BC-C29595B5BC3E}"/>
          </ac:spMkLst>
        </pc:spChg>
        <pc:spChg chg="add">
          <ac:chgData name="Леонид Еленин" userId="9a8444280605f889" providerId="LiveId" clId="{46743F6D-3856-314B-A356-77AC73D02F52}" dt="2018-03-19T21:22:46.064" v="6734" actId="1035"/>
          <ac:spMkLst>
            <pc:docMk/>
            <pc:sldMk cId="3481552500" sldId="264"/>
            <ac:spMk id="24" creationId="{8843FF06-29A6-7F45-87C1-C2E8A3510F65}"/>
          </ac:spMkLst>
        </pc:spChg>
        <pc:grpChg chg="add del mod">
          <ac:chgData name="Леонид Еленин" userId="9a8444280605f889" providerId="LiveId" clId="{46743F6D-3856-314B-A356-77AC73D02F52}" dt="2018-03-19T10:49:02.746" v="4875" actId="165"/>
          <ac:grpSpMkLst>
            <pc:docMk/>
            <pc:sldMk cId="3481552500" sldId="264"/>
            <ac:grpSpMk id="18" creationId="{B6300713-F958-EF4C-99A6-33A66E4A3F36}"/>
          </ac:grpSpMkLst>
        </pc:grpChg>
        <pc:grpChg chg="add mod">
          <ac:chgData name="Леонид Еленин" userId="9a8444280605f889" providerId="LiveId" clId="{46743F6D-3856-314B-A356-77AC73D02F52}" dt="2018-03-19T21:33:27.897" v="6907" actId="1035"/>
          <ac:grpSpMkLst>
            <pc:docMk/>
            <pc:sldMk cId="3481552500" sldId="264"/>
            <ac:grpSpMk id="26" creationId="{9C36A198-DA5D-924E-922A-16195989CEAD}"/>
          </ac:grpSpMkLst>
        </pc:grpChg>
        <pc:picChg chg="add del mod">
          <ac:chgData name="Леонид Еленин" userId="9a8444280605f889" providerId="LiveId" clId="{46743F6D-3856-314B-A356-77AC73D02F52}" dt="2018-03-19T10:24:59.241" v="4371" actId="478"/>
          <ac:picMkLst>
            <pc:docMk/>
            <pc:sldMk cId="3481552500" sldId="264"/>
            <ac:picMk id="6" creationId="{37074D5D-514F-3E45-A6C8-B09EC545DC5B}"/>
          </ac:picMkLst>
        </pc:picChg>
        <pc:picChg chg="del">
          <ac:chgData name="Леонид Еленин" userId="9a8444280605f889" providerId="LiveId" clId="{46743F6D-3856-314B-A356-77AC73D02F52}" dt="2018-03-19T10:20:14.935" v="4080" actId="478"/>
          <ac:picMkLst>
            <pc:docMk/>
            <pc:sldMk cId="3481552500" sldId="264"/>
            <ac:picMk id="8" creationId="{CF37E02F-A427-D24B-872E-5C6AC9D2737F}"/>
          </ac:picMkLst>
        </pc:picChg>
        <pc:picChg chg="add mod">
          <ac:chgData name="Леонид Еленин" userId="9a8444280605f889" providerId="LiveId" clId="{46743F6D-3856-314B-A356-77AC73D02F52}" dt="2018-03-19T21:31:30.442" v="6871" actId="1076"/>
          <ac:picMkLst>
            <pc:docMk/>
            <pc:sldMk cId="3481552500" sldId="264"/>
            <ac:picMk id="9" creationId="{424FF2EA-37ED-C941-AFFC-0704B0B9ADB6}"/>
          </ac:picMkLst>
        </pc:picChg>
        <pc:picChg chg="del">
          <ac:chgData name="Леонид Еленин" userId="9a8444280605f889" providerId="LiveId" clId="{46743F6D-3856-314B-A356-77AC73D02F52}" dt="2018-03-19T10:20:16.374" v="4081" actId="478"/>
          <ac:picMkLst>
            <pc:docMk/>
            <pc:sldMk cId="3481552500" sldId="264"/>
            <ac:picMk id="10" creationId="{00B3583E-23F6-8E48-BB15-0DAF4B84FC86}"/>
          </ac:picMkLst>
        </pc:picChg>
        <pc:picChg chg="add del mod topLvl modCrop">
          <ac:chgData name="Леонид Еленин" userId="9a8444280605f889" providerId="LiveId" clId="{46743F6D-3856-314B-A356-77AC73D02F52}" dt="2018-03-19T10:49:09.511" v="4878" actId="478"/>
          <ac:picMkLst>
            <pc:docMk/>
            <pc:sldMk cId="3481552500" sldId="264"/>
            <ac:picMk id="13" creationId="{99BB3C6A-7DEB-3B4D-BEDA-7160089FDA4E}"/>
          </ac:picMkLst>
        </pc:picChg>
        <pc:picChg chg="add mod">
          <ac:chgData name="Леонид Еленин" userId="9a8444280605f889" providerId="LiveId" clId="{46743F6D-3856-314B-A356-77AC73D02F52}" dt="2018-03-19T21:32:40.300" v="6893" actId="164"/>
          <ac:picMkLst>
            <pc:docMk/>
            <pc:sldMk cId="3481552500" sldId="264"/>
            <ac:picMk id="20" creationId="{90DF921B-A48D-0645-A01D-B2A2EE086D40}"/>
          </ac:picMkLst>
        </pc:picChg>
        <pc:cxnChg chg="del mod">
          <ac:chgData name="Леонид Еленин" userId="9a8444280605f889" providerId="LiveId" clId="{46743F6D-3856-314B-A356-77AC73D02F52}" dt="2018-03-19T21:21:18.830" v="6719" actId="478"/>
          <ac:cxnSpMkLst>
            <pc:docMk/>
            <pc:sldMk cId="3481552500" sldId="264"/>
            <ac:cxnSpMk id="11" creationId="{ADB8F593-C7FD-6F4F-A571-CB6DC4AE1DE5}"/>
          </ac:cxnSpMkLst>
        </pc:cxnChg>
        <pc:cxnChg chg="add">
          <ac:chgData name="Леонид Еленин" userId="9a8444280605f889" providerId="LiveId" clId="{46743F6D-3856-314B-A356-77AC73D02F52}" dt="2018-03-19T21:22:46.064" v="6734" actId="1035"/>
          <ac:cxnSpMkLst>
            <pc:docMk/>
            <pc:sldMk cId="3481552500" sldId="264"/>
            <ac:cxnSpMk id="25" creationId="{38A93045-3319-2347-928A-F735D013F4CB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36:38.438" v="6977" actId="113"/>
        <pc:sldMkLst>
          <pc:docMk/>
          <pc:sldMk cId="3260056205" sldId="265"/>
        </pc:sldMkLst>
        <pc:spChg chg="del mod">
          <ac:chgData name="Леонид Еленин" userId="9a8444280605f889" providerId="LiveId" clId="{46743F6D-3856-314B-A356-77AC73D02F52}" dt="2018-03-19T21:35:39.598" v="6933" actId="478"/>
          <ac:spMkLst>
            <pc:docMk/>
            <pc:sldMk cId="3260056205" sldId="265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36:38.438" v="6977" actId="113"/>
          <ac:spMkLst>
            <pc:docMk/>
            <pc:sldMk cId="3260056205" sldId="265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27.772" v="6721" actId="478"/>
          <ac:spMkLst>
            <pc:docMk/>
            <pc:sldMk cId="3260056205" sldId="265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21:35:42.468" v="6934" actId="478"/>
          <ac:spMkLst>
            <pc:docMk/>
            <pc:sldMk cId="3260056205" sldId="265"/>
            <ac:spMk id="8" creationId="{827E60D4-2F3C-894E-9749-D1DC91047E3C}"/>
          </ac:spMkLst>
        </pc:spChg>
        <pc:spChg chg="del">
          <ac:chgData name="Леонид Еленин" userId="9a8444280605f889" providerId="LiveId" clId="{46743F6D-3856-314B-A356-77AC73D02F52}" dt="2018-03-19T15:21:22.783" v="5797" actId="478"/>
          <ac:spMkLst>
            <pc:docMk/>
            <pc:sldMk cId="3260056205" sldId="265"/>
            <ac:spMk id="9" creationId="{9B24CE5D-527B-7545-A1B0-111968D779CF}"/>
          </ac:spMkLst>
        </pc:spChg>
        <pc:spChg chg="del">
          <ac:chgData name="Леонид Еленин" userId="9a8444280605f889" providerId="LiveId" clId="{46743F6D-3856-314B-A356-77AC73D02F52}" dt="2018-03-19T15:21:24.201" v="5798" actId="478"/>
          <ac:spMkLst>
            <pc:docMk/>
            <pc:sldMk cId="3260056205" sldId="265"/>
            <ac:spMk id="10" creationId="{A9A9E769-BD3D-8947-AD63-B2A7AA2EE9A2}"/>
          </ac:spMkLst>
        </pc:spChg>
        <pc:spChg chg="del">
          <ac:chgData name="Леонид Еленин" userId="9a8444280605f889" providerId="LiveId" clId="{46743F6D-3856-314B-A356-77AC73D02F52}" dt="2018-03-19T15:36:56.139" v="5936" actId="478"/>
          <ac:spMkLst>
            <pc:docMk/>
            <pc:sldMk cId="3260056205" sldId="265"/>
            <ac:spMk id="11" creationId="{8A922BF8-974E-AB48-BCA1-BDDE6518AC3B}"/>
          </ac:spMkLst>
        </pc:spChg>
        <pc:spChg chg="add">
          <ac:chgData name="Леонид Еленин" userId="9a8444280605f889" providerId="LiveId" clId="{46743F6D-3856-314B-A356-77AC73D02F52}" dt="2018-03-19T21:22:49.977" v="6736" actId="113"/>
          <ac:spMkLst>
            <pc:docMk/>
            <pc:sldMk cId="3260056205" sldId="265"/>
            <ac:spMk id="12" creationId="{DAF7EC8E-BD01-3C41-8ACE-4AB561BE7790}"/>
          </ac:spMkLst>
        </pc:spChg>
        <pc:spChg chg="add mod">
          <ac:chgData name="Леонид Еленин" userId="9a8444280605f889" providerId="LiveId" clId="{46743F6D-3856-314B-A356-77AC73D02F52}" dt="2018-03-19T21:35:57.971" v="6971" actId="20577"/>
          <ac:spMkLst>
            <pc:docMk/>
            <pc:sldMk cId="3260056205" sldId="265"/>
            <ac:spMk id="14" creationId="{879F1A8F-6945-834E-8EDC-3CA94133DC12}"/>
          </ac:spMkLst>
        </pc:spChg>
        <pc:picChg chg="del">
          <ac:chgData name="Леонид Еленин" userId="9a8444280605f889" providerId="LiveId" clId="{46743F6D-3856-314B-A356-77AC73D02F52}" dt="2018-03-19T15:21:20.643" v="5796" actId="478"/>
          <ac:picMkLst>
            <pc:docMk/>
            <pc:sldMk cId="3260056205" sldId="265"/>
            <ac:picMk id="7" creationId="{79E05686-5EDE-9144-861C-350D1001621C}"/>
          </ac:picMkLst>
        </pc:picChg>
        <pc:cxnChg chg="del mod">
          <ac:chgData name="Леонид Еленин" userId="9a8444280605f889" providerId="LiveId" clId="{46743F6D-3856-314B-A356-77AC73D02F52}" dt="2018-03-19T21:21:27.772" v="6721" actId="478"/>
          <ac:cxnSpMkLst>
            <pc:docMk/>
            <pc:sldMk cId="3260056205" sldId="265"/>
            <ac:cxnSpMk id="5" creationId="{82FE8A07-963E-6E42-BB1A-77921C578AC3}"/>
          </ac:cxnSpMkLst>
        </pc:cxnChg>
        <pc:cxnChg chg="add">
          <ac:chgData name="Леонид Еленин" userId="9a8444280605f889" providerId="LiveId" clId="{46743F6D-3856-314B-A356-77AC73D02F52}" dt="2018-03-19T21:22:49.977" v="6736" actId="113"/>
          <ac:cxnSpMkLst>
            <pc:docMk/>
            <pc:sldMk cId="3260056205" sldId="265"/>
            <ac:cxnSpMk id="13" creationId="{21B29815-9E45-AA46-82E0-F0028C67E37C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42:53.408" v="7102" actId="14100"/>
        <pc:sldMkLst>
          <pc:docMk/>
          <pc:sldMk cId="187004887" sldId="266"/>
        </pc:sldMkLst>
        <pc:spChg chg="mod">
          <ac:chgData name="Леонид Еленин" userId="9a8444280605f889" providerId="LiveId" clId="{46743F6D-3856-314B-A356-77AC73D02F52}" dt="2018-03-19T21:42:53.408" v="7102" actId="14100"/>
          <ac:spMkLst>
            <pc:docMk/>
            <pc:sldMk cId="187004887" sldId="266"/>
            <ac:spMk id="2" creationId="{5CBA84CF-EB34-954B-9380-0AE50E30128C}"/>
          </ac:spMkLst>
        </pc:spChg>
        <pc:spChg chg="del">
          <ac:chgData name="Леонид Еленин" userId="9a8444280605f889" providerId="LiveId" clId="{46743F6D-3856-314B-A356-77AC73D02F52}" dt="2018-03-19T21:00:07.907" v="6225" actId="478"/>
          <ac:spMkLst>
            <pc:docMk/>
            <pc:sldMk cId="187004887" sldId="266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1:47.737" v="6725" actId="478"/>
          <ac:spMkLst>
            <pc:docMk/>
            <pc:sldMk cId="187004887" sldId="266"/>
            <ac:spMk id="4" creationId="{476848FC-3172-AE4F-B39B-57060F1BEC41}"/>
          </ac:spMkLst>
        </pc:spChg>
        <pc:spChg chg="add del mod">
          <ac:chgData name="Леонид Еленин" userId="9a8444280605f889" providerId="LiveId" clId="{46743F6D-3856-314B-A356-77AC73D02F52}" dt="2018-03-19T21:00:11.098" v="6226" actId="478"/>
          <ac:spMkLst>
            <pc:docMk/>
            <pc:sldMk cId="187004887" sldId="266"/>
            <ac:spMk id="6" creationId="{755BC75D-F32A-7246-8DA9-ED4F200492C3}"/>
          </ac:spMkLst>
        </pc:spChg>
        <pc:cxnChg chg="del mod">
          <ac:chgData name="Леонид Еленин" userId="9a8444280605f889" providerId="LiveId" clId="{46743F6D-3856-314B-A356-77AC73D02F52}" dt="2018-03-19T21:21:47.737" v="6725" actId="478"/>
          <ac:cxnSpMkLst>
            <pc:docMk/>
            <pc:sldMk cId="187004887" sldId="266"/>
            <ac:cxnSpMk id="9" creationId="{F4B03884-F0CE-0646-A4C0-69188E739232}"/>
          </ac:cxnSpMkLst>
        </pc:cxnChg>
      </pc:sldChg>
      <pc:sldChg chg="addSp delSp modSp add">
        <pc:chgData name="Леонид Еленин" userId="9a8444280605f889" providerId="LiveId" clId="{46743F6D-3856-314B-A356-77AC73D02F52}" dt="2018-03-19T21:26:58.139" v="6800" actId="123"/>
        <pc:sldMkLst>
          <pc:docMk/>
          <pc:sldMk cId="3156143054" sldId="267"/>
        </pc:sldMkLst>
        <pc:spChg chg="mod">
          <ac:chgData name="Леонид Еленин" userId="9a8444280605f889" providerId="LiveId" clId="{46743F6D-3856-314B-A356-77AC73D02F52}" dt="2018-03-19T21:24:24.790" v="6775" actId="113"/>
          <ac:spMkLst>
            <pc:docMk/>
            <pc:sldMk cId="3156143054" sldId="267"/>
            <ac:spMk id="2" creationId="{5CBA84CF-EB34-954B-9380-0AE50E30128C}"/>
          </ac:spMkLst>
        </pc:spChg>
        <pc:spChg chg="mod">
          <ac:chgData name="Леонид Еленин" userId="9a8444280605f889" providerId="LiveId" clId="{46743F6D-3856-314B-A356-77AC73D02F52}" dt="2018-03-19T21:26:58.139" v="6800" actId="123"/>
          <ac:spMkLst>
            <pc:docMk/>
            <pc:sldMk cId="3156143054" sldId="267"/>
            <ac:spMk id="3" creationId="{42AC6AAE-0E88-6B42-87CD-8C1BF7D86073}"/>
          </ac:spMkLst>
        </pc:spChg>
        <pc:spChg chg="del mod">
          <ac:chgData name="Леонид Еленин" userId="9a8444280605f889" providerId="LiveId" clId="{46743F6D-3856-314B-A356-77AC73D02F52}" dt="2018-03-19T21:20:53.596" v="6714" actId="478"/>
          <ac:spMkLst>
            <pc:docMk/>
            <pc:sldMk cId="3156143054" sldId="267"/>
            <ac:spMk id="4" creationId="{476848FC-3172-AE4F-B39B-57060F1BEC41}"/>
          </ac:spMkLst>
        </pc:spChg>
        <pc:spChg chg="add">
          <ac:chgData name="Леонид Еленин" userId="9a8444280605f889" providerId="LiveId" clId="{46743F6D-3856-314B-A356-77AC73D02F52}" dt="2018-03-19T21:22:39.215" v="6731" actId="123"/>
          <ac:spMkLst>
            <pc:docMk/>
            <pc:sldMk cId="3156143054" sldId="267"/>
            <ac:spMk id="8" creationId="{C0640D37-AC6F-E04F-982D-59ECBF727C67}"/>
          </ac:spMkLst>
        </pc:spChg>
        <pc:picChg chg="mod">
          <ac:chgData name="Леонид Еленин" userId="9a8444280605f889" providerId="LiveId" clId="{46743F6D-3856-314B-A356-77AC73D02F52}" dt="2018-03-19T21:26:01.936" v="6791" actId="1076"/>
          <ac:picMkLst>
            <pc:docMk/>
            <pc:sldMk cId="3156143054" sldId="267"/>
            <ac:picMk id="6" creationId="{6FAF994C-21C1-6644-961C-39736559C85A}"/>
          </ac:picMkLst>
        </pc:picChg>
        <pc:cxnChg chg="del mod">
          <ac:chgData name="Леонид Еленин" userId="9a8444280605f889" providerId="LiveId" clId="{46743F6D-3856-314B-A356-77AC73D02F52}" dt="2018-03-19T21:20:53.596" v="6714" actId="478"/>
          <ac:cxnSpMkLst>
            <pc:docMk/>
            <pc:sldMk cId="3156143054" sldId="267"/>
            <ac:cxnSpMk id="7" creationId="{BBD4A572-4FB7-E24C-B4A9-7FC69D48C722}"/>
          </ac:cxnSpMkLst>
        </pc:cxnChg>
        <pc:cxnChg chg="add">
          <ac:chgData name="Леонид Еленин" userId="9a8444280605f889" providerId="LiveId" clId="{46743F6D-3856-314B-A356-77AC73D02F52}" dt="2018-03-19T21:22:39.215" v="6731" actId="123"/>
          <ac:cxnSpMkLst>
            <pc:docMk/>
            <pc:sldMk cId="3156143054" sldId="267"/>
            <ac:cxnSpMk id="9" creationId="{71551CEC-0111-1845-B3FE-FD52FFC4A430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измерений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45733</c:v>
                </c:pt>
                <c:pt idx="1">
                  <c:v>154970</c:v>
                </c:pt>
                <c:pt idx="2">
                  <c:v>97878</c:v>
                </c:pt>
                <c:pt idx="3">
                  <c:v>107989</c:v>
                </c:pt>
                <c:pt idx="4">
                  <c:v>109714</c:v>
                </c:pt>
                <c:pt idx="5">
                  <c:v>284098</c:v>
                </c:pt>
                <c:pt idx="6">
                  <c:v>213143</c:v>
                </c:pt>
                <c:pt idx="7">
                  <c:v>145441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73-C74A-BD57-C84C22239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35208960"/>
        <c:axId val="135210496"/>
      </c:barChart>
      <c:catAx>
        <c:axId val="135208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5210496"/>
        <c:crosses val="autoZero"/>
        <c:auto val="1"/>
        <c:lblAlgn val="ctr"/>
        <c:lblOffset val="100"/>
        <c:noMultiLvlLbl val="0"/>
      </c:catAx>
      <c:valAx>
        <c:axId val="13521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520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278E0-011B-B64E-A4D7-8DE59BBAA4B0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AA266-3458-7C41-832F-27C0498D7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48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AA266-3458-7C41-832F-27C0498D736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93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AA266-3458-7C41-832F-27C0498D736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69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01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3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88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0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41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62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99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27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4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3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DAF8D-6D6C-C54C-847A-330BF9F939D4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FDA5C-CB05-0546-A4E5-DFDA5E9A3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7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m62@mail.ru" TargetMode="External"/><Relationship Id="rId2" Type="http://schemas.openxmlformats.org/officeDocument/2006/relationships/hyperlink" Target="mailto:l.elenin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stronome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F79B11B-B31B-8F45-A2EF-219B625691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161364" y="-1324"/>
            <a:ext cx="6842051" cy="684205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287" y="411066"/>
            <a:ext cx="8648206" cy="4288525"/>
          </a:xfrm>
        </p:spPr>
        <p:txBody>
          <a:bodyPr>
            <a:normAutofit/>
          </a:bodyPr>
          <a:lstStyle/>
          <a:p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Роботизированные астероидные обзоры</a:t>
            </a:r>
            <a:b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сети НСОИ АФН/</a:t>
            </a:r>
            <a:r>
              <a:rPr lang="e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ISON —</a:t>
            </a: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поиск АСЗ и комет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Л. В. Еленин, И. Е. Молотов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ИПМ им. М.В. Келдыша РАН</a:t>
            </a:r>
          </a:p>
          <a:p>
            <a:endParaRPr lang="ru-RU" sz="4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76848FC-3172-AE4F-B39B-57060F1BEC41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BBD4A572-4FB7-E24C-B4A9-7FC69D48C722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7D73386-D2F2-494A-8A39-D55F153BF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9" y="5537000"/>
            <a:ext cx="1170385" cy="853220"/>
          </a:xfrm>
          <a:prstGeom prst="rect">
            <a:avLst/>
          </a:prstGeom>
        </p:spPr>
      </p:pic>
      <p:pic>
        <p:nvPicPr>
          <p:cNvPr id="8" name="Рисунок 1" descr="C:\Documents and Settings\Администратор\Рабочий стол\ISON_logo_best_edition.jpg"/>
          <p:cNvPicPr>
            <a:picLocks noChangeAspect="1" noChangeArrowheads="1"/>
          </p:cNvPicPr>
          <p:nvPr/>
        </p:nvPicPr>
        <p:blipFill>
          <a:blip r:embed="rId5" cstate="print"/>
          <a:srcRect l="11578" t="16754" r="10001" b="25131"/>
          <a:stretch>
            <a:fillRect/>
          </a:stretch>
        </p:blipFill>
        <p:spPr bwMode="auto">
          <a:xfrm>
            <a:off x="7549181" y="5520784"/>
            <a:ext cx="1166980" cy="8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76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641" y="263622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АКО – текущее состояние дел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3538" y="717854"/>
            <a:ext cx="8648206" cy="2023224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Первая и единственная</a:t>
            </a:r>
            <a:r>
              <a:rPr lang="en-US" sz="2200" dirty="0"/>
              <a:t>, </a:t>
            </a:r>
            <a:r>
              <a:rPr lang="ru-RU" sz="2200" dirty="0"/>
              <a:t>на данный момент, государственная программа по поиску астероидов, сближающихся с Землей, стартовала в США в 1998 году. В настоящий момент, обсерватории США, работающие по программе астероидно-кометной опасности (АКО), дают более 98</a:t>
            </a:r>
            <a:r>
              <a:rPr lang="en-US" sz="2200" dirty="0"/>
              <a:t>% </a:t>
            </a:r>
            <a:r>
              <a:rPr lang="ru-RU" sz="2200" dirty="0"/>
              <a:t>открытий и свыше 90</a:t>
            </a:r>
            <a:r>
              <a:rPr lang="en-US" sz="2200" dirty="0"/>
              <a:t>% </a:t>
            </a:r>
            <a:r>
              <a:rPr lang="ru-RU" sz="2200" dirty="0"/>
              <a:t>всех измерений. Далее за ними, с</a:t>
            </a:r>
            <a:r>
              <a:rPr lang="en-US" sz="2200" dirty="0"/>
              <a:t> </a:t>
            </a:r>
            <a:r>
              <a:rPr lang="ru-RU" sz="2200" dirty="0"/>
              <a:t>очень большим отставанием, следуют Россия и Китай. 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FAF994C-21C1-6644-961C-39736559C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344" y="2741078"/>
            <a:ext cx="5598594" cy="3732395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0640D37-AC6F-E04F-982D-59ECBF727C67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71551CEC-0111-1845-B3FE-FD52FFC4A430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14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64945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АКО – текущее состояние дел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132" y="719177"/>
            <a:ext cx="8648206" cy="2185616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Телескопы, работающие по программе АКО с начала 2000-х годов, в настоящее время проходят модернизацию – оснащаются новыми корректорами поля и большими ПЗС-камерами. В 2010 года заработал крупный обзорный телескоп (апертура 1.8 метра) нового поколения – </a:t>
            </a:r>
            <a:r>
              <a:rPr lang="en-US" sz="2200" dirty="0"/>
              <a:t>Pan-STARRS 1. </a:t>
            </a:r>
            <a:r>
              <a:rPr lang="ru-RU" sz="2200" dirty="0"/>
              <a:t>В ближайшее время ожидается ввод нового обзорного 3,5-м телескопа </a:t>
            </a:r>
            <a:r>
              <a:rPr lang="en-US" sz="2200" dirty="0"/>
              <a:t>SST</a:t>
            </a:r>
            <a:r>
              <a:rPr lang="ru-RU" sz="2200" dirty="0"/>
              <a:t>, а через несколько лет - 8,3-м телескопа </a:t>
            </a:r>
            <a:r>
              <a:rPr lang="en-US" sz="2200" dirty="0"/>
              <a:t>LSST</a:t>
            </a:r>
            <a:r>
              <a:rPr lang="ru-RU" sz="2200" dirty="0"/>
              <a:t>. </a:t>
            </a:r>
          </a:p>
          <a:p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0DD3EED-55CF-2547-AE9A-4B3C104FBF0D}"/>
              </a:ext>
            </a:extLst>
          </p:cNvPr>
          <p:cNvSpPr/>
          <p:nvPr/>
        </p:nvSpPr>
        <p:spPr>
          <a:xfrm>
            <a:off x="258288" y="2613961"/>
            <a:ext cx="644451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За 2 последних года были введены в строй новые системы обнаружения опасных объектов, т.н. системы «второй волны». Это небольшие телескопы, диаметром 50 см с крупными ПЗС-матрицами. Имея невысокое проницание, они делают акцент на общей площади покрытия небесной сферы. Два телескопа системы </a:t>
            </a:r>
            <a:r>
              <a:rPr lang="en-US" sz="2200" dirty="0"/>
              <a:t>ATLAS, </a:t>
            </a:r>
            <a:r>
              <a:rPr lang="ru-RU" sz="2200" dirty="0"/>
              <a:t>установленные на Гавайях, за 3 наблюдательные ночи покрывают все видимое небо с проницанием 19-19,5</a:t>
            </a:r>
            <a:r>
              <a:rPr lang="en-US" sz="2200" dirty="0"/>
              <a:t>m, </a:t>
            </a:r>
            <a:r>
              <a:rPr lang="ru-RU" sz="2200" dirty="0"/>
              <a:t>позволяя обнаруживать быстрые и яркие АСЗ, пропущенные «большими» обзорами.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D454A49-F5B6-9243-9334-89F88973EB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99" r="13006"/>
          <a:stretch/>
        </p:blipFill>
        <p:spPr>
          <a:xfrm>
            <a:off x="6753137" y="3384397"/>
            <a:ext cx="2323067" cy="229567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05858826-91A7-6549-952D-78B68149672D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291FD0FF-3BA6-D34B-B686-67D2FE07EBD4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45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467590" y="859382"/>
            <a:ext cx="8229600" cy="54947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.AppleSystemUIFont"/>
              <a:buChar char="-"/>
            </a:pPr>
            <a:r>
              <a:rPr lang="ru-RU" sz="2600" dirty="0"/>
              <a:t>С 2010 г. в рамках проекта НСОИ АФН начата отработка методики и аппаратуры астероидных обзоров;</a:t>
            </a:r>
          </a:p>
          <a:p>
            <a:pPr algn="just">
              <a:buFont typeface=".AppleSystemUIFont"/>
              <a:buChar char="-"/>
            </a:pPr>
            <a:r>
              <a:rPr lang="ru-RU" sz="2600" dirty="0"/>
              <a:t>Разработка эффективной стратегии поиска АСЗ (методики эффективного планирования астероидных обзоров);</a:t>
            </a:r>
          </a:p>
          <a:p>
            <a:pPr algn="just">
              <a:buFont typeface=".AppleSystemUIFont"/>
              <a:buChar char="-"/>
            </a:pPr>
            <a:r>
              <a:rPr lang="ru-RU" sz="2600" dirty="0"/>
              <a:t>Отработка роботизированных наблюдений – подбор комплекта оборудования и программного обеспечения Создание замкнутого комплекса собственного программного обеспечения для роботизированных обсерваторий (переход от стороннего ПО управления телескопом к собственному</a:t>
            </a:r>
            <a:r>
              <a:rPr lang="en-US" sz="2600" dirty="0"/>
              <a:t> </a:t>
            </a:r>
            <a:r>
              <a:rPr lang="ru-RU" sz="2600" dirty="0"/>
              <a:t> +25% увеличения покрытия);</a:t>
            </a:r>
          </a:p>
          <a:p>
            <a:pPr algn="just">
              <a:buFont typeface=".AppleSystemUIFont"/>
              <a:buChar char="-"/>
            </a:pPr>
            <a:r>
              <a:rPr lang="ru-RU" sz="2600" dirty="0"/>
              <a:t>Отработка концепции астероидных обзоров «второй волны» – обзоров с малыми телескопами, обеспечивающими полное покрытие небесной сферы, чтобы обнаруживать быстрые АСЗ, пропущенные специализированными  обзорами с большими  телескопами.</a:t>
            </a:r>
          </a:p>
          <a:p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CDE18E97-093A-0C4B-92B4-3C315BFAE00D}"/>
              </a:ext>
            </a:extLst>
          </p:cNvPr>
          <p:cNvSpPr txBox="1">
            <a:spLocks/>
          </p:cNvSpPr>
          <p:nvPr/>
        </p:nvSpPr>
        <p:spPr>
          <a:xfrm>
            <a:off x="1153390" y="264945"/>
            <a:ext cx="6858000" cy="454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+mn-lt"/>
                <a:cs typeface="Arial" panose="020B0604020202020204" pitchFamily="34" charset="0"/>
              </a:rPr>
              <a:t>Цели пробных астероидных обзоров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7C53BB8-6779-0740-9CCD-5D2353F73515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E60B6412-4172-2146-8E0E-5FA0D768BAD2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252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B056849-3A9B-D749-ACC0-1E07B84A4F9E}"/>
              </a:ext>
            </a:extLst>
          </p:cNvPr>
          <p:cNvGrpSpPr/>
          <p:nvPr/>
        </p:nvGrpSpPr>
        <p:grpSpPr>
          <a:xfrm>
            <a:off x="377088" y="1258785"/>
            <a:ext cx="8389824" cy="5166694"/>
            <a:chOff x="71438" y="1357313"/>
            <a:chExt cx="8929687" cy="5400675"/>
          </a:xfrm>
        </p:grpSpPr>
        <p:pic>
          <p:nvPicPr>
            <p:cNvPr id="3" name="Picture 2" descr="C:\Documents and Settings\Admin\Рабочий стол\ISON-ASPIN-ENG-2016020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8" y="1357313"/>
              <a:ext cx="8929687" cy="540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5" descr="0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2857500"/>
              <a:ext cx="1285875" cy="96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88" y="1500188"/>
              <a:ext cx="928687" cy="1238250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Рисунок 1" descr="C:\Documents and Settings\Admin\Рабочий стол\Новая папка (5)\IMG_1991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50" y="5357813"/>
              <a:ext cx="1000125" cy="13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5758BF10-E04E-FC42-95E4-06D7EC4BBBE6}"/>
              </a:ext>
            </a:extLst>
          </p:cNvPr>
          <p:cNvSpPr txBox="1">
            <a:spLocks/>
          </p:cNvSpPr>
          <p:nvPr/>
        </p:nvSpPr>
        <p:spPr>
          <a:xfrm>
            <a:off x="0" y="242571"/>
            <a:ext cx="9144000" cy="454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/>
              <a:t>Обсерватории сети НСОИ АФН, участвующие в наблюдениях астероидов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FC3100E4-5407-A241-B5AC-15673FEB9E8E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0084E6C5-B92E-2548-9FB8-9D83F3303065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514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2571"/>
            <a:ext cx="9144000" cy="454232"/>
          </a:xfrm>
        </p:spPr>
        <p:txBody>
          <a:bodyPr>
            <a:noAutofit/>
          </a:bodyPr>
          <a:lstStyle/>
          <a:p>
            <a:r>
              <a:rPr lang="ru-RU" sz="3000" b="1" dirty="0">
                <a:latin typeface="+mn-lt"/>
                <a:cs typeface="Arial" panose="020B0604020202020204" pitchFamily="34" charset="0"/>
              </a:rPr>
              <a:t>Два обзорных телескопа в обоих полушариях Земли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0157" y="749630"/>
            <a:ext cx="6046335" cy="319504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/>
              <a:t>Первый обзорный телескоп (0.45-м </a:t>
            </a:r>
            <a:r>
              <a:rPr lang="en-US" sz="2200" dirty="0"/>
              <a:t>f/2.8)</a:t>
            </a:r>
            <a:r>
              <a:rPr lang="ru-RU" sz="2200" dirty="0"/>
              <a:t>, установленный в рамках обзорной программы НСОИ АФН </a:t>
            </a:r>
            <a:r>
              <a:rPr lang="en-US" sz="2200" dirty="0"/>
              <a:t>/ ISON </a:t>
            </a:r>
            <a:r>
              <a:rPr lang="ru-RU" sz="2200" dirty="0"/>
              <a:t>был запущен в 2010 году</a:t>
            </a:r>
            <a:r>
              <a:rPr lang="en-US" sz="2200" dirty="0"/>
              <a:t>. </a:t>
            </a:r>
            <a:r>
              <a:rPr lang="ru-RU" sz="2200" dirty="0"/>
              <a:t>Этот телескоп был установлен в США, в гористой местности с хорошим </a:t>
            </a:r>
            <a:r>
              <a:rPr lang="ru-RU" sz="2200" dirty="0" err="1"/>
              <a:t>астроклиматом</a:t>
            </a:r>
            <a:r>
              <a:rPr lang="ru-RU" sz="2200" dirty="0"/>
              <a:t> и темных небом. На нем нами впервые началась отработка проведения удаленных наблюдений с высокой степенью автоматизации. В 2013 году телескоп был заменен на новый телескоп, с лучшим качеством изображения – Сантел-400АН (</a:t>
            </a:r>
            <a:r>
              <a:rPr lang="en-US" sz="2200" dirty="0"/>
              <a:t>0.4-</a:t>
            </a:r>
            <a:r>
              <a:rPr lang="ru-RU" sz="2200" dirty="0"/>
              <a:t>м </a:t>
            </a:r>
            <a:r>
              <a:rPr lang="en-US" sz="2200" dirty="0"/>
              <a:t>f/3). </a:t>
            </a:r>
          </a:p>
          <a:p>
            <a:pPr algn="just"/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F37E02F-A427-D24B-872E-5C6AC9D2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556" y="3752303"/>
            <a:ext cx="3616189" cy="2721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0B3583E-23F6-8E48-BB15-0DAF4B84F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85" y="1626695"/>
            <a:ext cx="2571014" cy="34280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B4D0E8A7-8118-0742-B284-02FE8C3933AD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99BB1299-6F4D-1E41-9B1F-202B2DDCB1C0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339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90" y="268780"/>
            <a:ext cx="9144000" cy="454232"/>
          </a:xfrm>
        </p:spPr>
        <p:txBody>
          <a:bodyPr>
            <a:noAutofit/>
          </a:bodyPr>
          <a:lstStyle/>
          <a:p>
            <a:r>
              <a:rPr lang="ru-RU" sz="3000" b="1" dirty="0">
                <a:latin typeface="+mn-lt"/>
                <a:cs typeface="Arial" panose="020B0604020202020204" pitchFamily="34" charset="0"/>
              </a:rPr>
              <a:t>Два обзорных телескопа в обоих полушариях Земли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1162" y="781735"/>
            <a:ext cx="5955331" cy="2391060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Летом 2015 года</a:t>
            </a:r>
            <a:r>
              <a:rPr lang="en-US" sz="2200" dirty="0"/>
              <a:t>,</a:t>
            </a:r>
            <a:r>
              <a:rPr lang="ru-RU" sz="2200" dirty="0"/>
              <a:t> сетью НСОИ АФН / </a:t>
            </a:r>
            <a:r>
              <a:rPr lang="en-US" sz="2200" dirty="0"/>
              <a:t>ISON </a:t>
            </a:r>
            <a:r>
              <a:rPr lang="ru-RU" sz="2200" dirty="0"/>
              <a:t>был установлен новый обзорный телескоп </a:t>
            </a:r>
            <a:r>
              <a:rPr lang="en-US" sz="2200" dirty="0"/>
              <a:t>ASA </a:t>
            </a:r>
            <a:r>
              <a:rPr lang="en-US" sz="2200" dirty="0" err="1"/>
              <a:t>Deltagraph</a:t>
            </a:r>
            <a:r>
              <a:rPr lang="en-US" sz="2200" dirty="0"/>
              <a:t> (0.4-</a:t>
            </a:r>
            <a:r>
              <a:rPr lang="ru-RU" sz="2200" dirty="0"/>
              <a:t>м </a:t>
            </a:r>
            <a:r>
              <a:rPr lang="en-US" sz="2200" dirty="0"/>
              <a:t>f/2.4)</a:t>
            </a:r>
            <a:r>
              <a:rPr lang="ru-RU" sz="2200" dirty="0"/>
              <a:t>, на этот раз в южном полушарии Земли – в Австралии (обсерватория </a:t>
            </a:r>
            <a:r>
              <a:rPr lang="ru-RU" sz="2200" dirty="0" err="1"/>
              <a:t>Сайдинг</a:t>
            </a:r>
            <a:r>
              <a:rPr lang="ru-RU" sz="2200" dirty="0"/>
              <a:t> </a:t>
            </a:r>
            <a:r>
              <a:rPr lang="ru-RU" sz="2200" dirty="0" err="1"/>
              <a:t>Спринг</a:t>
            </a:r>
            <a:r>
              <a:rPr lang="ru-RU" sz="2200" dirty="0"/>
              <a:t>)</a:t>
            </a:r>
            <a:r>
              <a:rPr lang="en-US" sz="2200" dirty="0"/>
              <a:t>.</a:t>
            </a:r>
            <a:r>
              <a:rPr lang="ru-RU" sz="2200" dirty="0"/>
              <a:t> Такое разнесение по широтам и долготам, позволяло, при наличии погоды, вести практически непрерывное наблюдение и оперативный подхват открываемых объектов.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24FF2EA-37ED-C941-AFFC-0704B0B9A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4" y="1606036"/>
            <a:ext cx="2514571" cy="335276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9C36A198-DA5D-924E-922A-16195989CEAD}"/>
              </a:ext>
            </a:extLst>
          </p:cNvPr>
          <p:cNvGrpSpPr/>
          <p:nvPr/>
        </p:nvGrpSpPr>
        <p:grpSpPr>
          <a:xfrm>
            <a:off x="2951161" y="3344667"/>
            <a:ext cx="5955331" cy="3040912"/>
            <a:chOff x="3211033" y="3793432"/>
            <a:chExt cx="5142819" cy="2607409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90DF921B-A48D-0645-A01D-B2A2EE086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11033" y="3793432"/>
              <a:ext cx="5142819" cy="2607409"/>
            </a:xfrm>
            <a:prstGeom prst="rect">
              <a:avLst/>
            </a:prstGeom>
          </p:spPr>
        </p:pic>
        <p:sp>
          <p:nvSpPr>
            <p:cNvPr id="15" name="5-конечная звезда 14">
              <a:extLst>
                <a:ext uri="{FF2B5EF4-FFF2-40B4-BE49-F238E27FC236}">
                  <a16:creationId xmlns:a16="http://schemas.microsoft.com/office/drawing/2014/main" xmlns="" id="{F09785D6-C26C-0349-8959-954D2A9AE6A8}"/>
                </a:ext>
              </a:extLst>
            </p:cNvPr>
            <p:cNvSpPr/>
            <p:nvPr/>
          </p:nvSpPr>
          <p:spPr>
            <a:xfrm>
              <a:off x="6019714" y="4086699"/>
              <a:ext cx="162000" cy="162000"/>
            </a:xfrm>
            <a:prstGeom prst="star5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>
                <a:solidFill>
                  <a:srgbClr val="FF0000"/>
                </a:solidFill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6D650594-7A5E-9741-A472-77A4959264A1}"/>
                </a:ext>
              </a:extLst>
            </p:cNvPr>
            <p:cNvSpPr/>
            <p:nvPr/>
          </p:nvSpPr>
          <p:spPr>
            <a:xfrm>
              <a:off x="4090279" y="4472955"/>
              <a:ext cx="162000" cy="16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374A8432-EBC7-8346-A446-14B6A2A8A8A0}"/>
                </a:ext>
              </a:extLst>
            </p:cNvPr>
            <p:cNvSpPr/>
            <p:nvPr/>
          </p:nvSpPr>
          <p:spPr>
            <a:xfrm>
              <a:off x="7592388" y="5559480"/>
              <a:ext cx="162000" cy="16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</p:grp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xmlns="" id="{8843FF06-29A6-7F45-87C1-C2E8A3510F65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38A93045-3319-2347-928A-F735D013F4CB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55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84826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Роботизированная система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288" y="766278"/>
            <a:ext cx="8648206" cy="1626048"/>
          </a:xfrm>
        </p:spPr>
        <p:txBody>
          <a:bodyPr>
            <a:noAutofit/>
          </a:bodyPr>
          <a:lstStyle/>
          <a:p>
            <a:pPr algn="just"/>
            <a:r>
              <a:rPr lang="ru-RU" sz="2300" dirty="0"/>
              <a:t>Изначально, программный комплекс удаленного автоматизированного управления состоял из набора коммерческого и свободного ПО. В данный момент, роботизированное управление обсерваториями осуществляется программным комплексом </a:t>
            </a:r>
            <a:r>
              <a:rPr lang="en-US" sz="2300" dirty="0"/>
              <a:t>KDS, </a:t>
            </a:r>
            <a:r>
              <a:rPr lang="ru-RU" sz="2300" dirty="0"/>
              <a:t>разрабатываемым в ИПМ РАН. 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48F6A5B8-B2C5-D441-A77D-02F2C90DEE06}"/>
              </a:ext>
            </a:extLst>
          </p:cNvPr>
          <p:cNvGrpSpPr/>
          <p:nvPr/>
        </p:nvGrpSpPr>
        <p:grpSpPr>
          <a:xfrm>
            <a:off x="791491" y="2620689"/>
            <a:ext cx="7581798" cy="3620750"/>
            <a:chOff x="1873158" y="2235904"/>
            <a:chExt cx="8447701" cy="403426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79E05686-5EDE-9144-861C-350D10016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3158" y="2235904"/>
              <a:ext cx="6554335" cy="4034269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9B24CE5D-527B-7545-A1B0-111968D779CF}"/>
                </a:ext>
              </a:extLst>
            </p:cNvPr>
            <p:cNvSpPr/>
            <p:nvPr/>
          </p:nvSpPr>
          <p:spPr>
            <a:xfrm>
              <a:off x="1873158" y="2235905"/>
              <a:ext cx="6554335" cy="193604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  <p:sp>
          <p:nvSpPr>
            <p:cNvPr id="10" name="Стрелка вправо 9">
              <a:extLst>
                <a:ext uri="{FF2B5EF4-FFF2-40B4-BE49-F238E27FC236}">
                  <a16:creationId xmlns:a16="http://schemas.microsoft.com/office/drawing/2014/main" xmlns="" id="{A9A9E769-BD3D-8947-AD63-B2A7AA2EE9A2}"/>
                </a:ext>
              </a:extLst>
            </p:cNvPr>
            <p:cNvSpPr/>
            <p:nvPr/>
          </p:nvSpPr>
          <p:spPr>
            <a:xfrm>
              <a:off x="8286764" y="2761015"/>
              <a:ext cx="800100" cy="88582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2D61D85-F7BD-C94D-BBD7-D3819FED290D}"/>
                </a:ext>
              </a:extLst>
            </p:cNvPr>
            <p:cNvSpPr txBox="1"/>
            <p:nvPr/>
          </p:nvSpPr>
          <p:spPr>
            <a:xfrm>
              <a:off x="9264930" y="2843853"/>
              <a:ext cx="1055929" cy="72014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KDS</a:t>
              </a:r>
              <a:endParaRPr lang="ru-RU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62FBBCFA-4BA7-0745-99AE-A92D9731CEEF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18B52B01-5187-294D-AC90-DA09DB5D7F65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64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232" y="838899"/>
            <a:ext cx="8113538" cy="5583427"/>
          </a:xfrm>
        </p:spPr>
        <p:txBody>
          <a:bodyPr>
            <a:noAutofit/>
          </a:bodyPr>
          <a:lstStyle/>
          <a:p>
            <a:pPr marL="257175" indent="-257175" algn="l">
              <a:buFontTx/>
              <a:buChar char="-"/>
            </a:pPr>
            <a:r>
              <a:rPr lang="ru-RU" sz="2300" dirty="0"/>
              <a:t>Автоматическое выполнение плана наблюдений;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Динамические ЦУ по различным типам объектов (малые тела СС, ИСЗ);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Работа с </a:t>
            </a:r>
            <a:r>
              <a:rPr lang="ru-RU" sz="2300" dirty="0" err="1"/>
              <a:t>алертами</a:t>
            </a:r>
            <a:r>
              <a:rPr lang="ru-RU" sz="2300" dirty="0"/>
              <a:t> по гамма-всплескам (сеть </a:t>
            </a:r>
            <a:r>
              <a:rPr lang="en-US" sz="2300" dirty="0"/>
              <a:t>GCN</a:t>
            </a:r>
            <a:r>
              <a:rPr lang="ru-RU" sz="2300" dirty="0"/>
              <a:t>);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Автоматизированная система фокусировки, работа с метеостанцией;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Автоматическая привязка телескопа по звездам. </a:t>
            </a:r>
          </a:p>
          <a:p>
            <a:r>
              <a:rPr lang="ru-RU" sz="2000" b="1" dirty="0"/>
              <a:t>В планах: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Подключение новых </a:t>
            </a:r>
            <a:r>
              <a:rPr lang="ru-RU" sz="2300" dirty="0" err="1"/>
              <a:t>алертов</a:t>
            </a:r>
            <a:r>
              <a:rPr lang="ru-RU" sz="2300" dirty="0"/>
              <a:t> - новые и сверхновые (</a:t>
            </a:r>
            <a:r>
              <a:rPr lang="en-US" sz="2300" dirty="0"/>
              <a:t>TNS), </a:t>
            </a:r>
            <a:r>
              <a:rPr lang="ru-RU" sz="2300" dirty="0"/>
              <a:t>гравитационно-волновые источники (</a:t>
            </a:r>
            <a:r>
              <a:rPr lang="en-US" sz="2300" dirty="0"/>
              <a:t>LIGO/Virgo)</a:t>
            </a:r>
            <a:r>
              <a:rPr lang="ru-RU" sz="2300" dirty="0"/>
              <a:t>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Автономный динамический планировщик;</a:t>
            </a:r>
          </a:p>
          <a:p>
            <a:pPr marL="257175" indent="-257175" algn="l">
              <a:buFontTx/>
              <a:buChar char="-"/>
            </a:pPr>
            <a:r>
              <a:rPr lang="ru-RU" sz="2300" dirty="0"/>
              <a:t>Клиент-серверная архитектура между обсерваториями и центральным ядром в ИПМ РАН. Перераспределение наблюдательных задач в реальном времени. </a:t>
            </a:r>
          </a:p>
          <a:p>
            <a:pPr marL="257175" indent="-257175" algn="l">
              <a:buFontTx/>
              <a:buChar char="-"/>
            </a:pPr>
            <a:endParaRPr lang="ru-RU" dirty="0"/>
          </a:p>
          <a:p>
            <a:pPr marL="257175" indent="-257175" algn="l">
              <a:buFontTx/>
              <a:buChar char="-"/>
            </a:pPr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DAF7EC8E-BD01-3C41-8ACE-4AB561BE7790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1B29815-9E45-AA46-82E0-F0028C67E37C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879F1A8F-6945-834E-8EDC-3CA94133DC12}"/>
              </a:ext>
            </a:extLst>
          </p:cNvPr>
          <p:cNvSpPr txBox="1">
            <a:spLocks/>
          </p:cNvSpPr>
          <p:nvPr/>
        </p:nvSpPr>
        <p:spPr>
          <a:xfrm>
            <a:off x="679683" y="175769"/>
            <a:ext cx="7753103" cy="454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Автоматизированная система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26005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288" y="795624"/>
            <a:ext cx="8648206" cy="3811979"/>
          </a:xfrm>
        </p:spPr>
        <p:txBody>
          <a:bodyPr/>
          <a:lstStyle/>
          <a:p>
            <a:r>
              <a:rPr lang="ru-RU" sz="2200" dirty="0"/>
              <a:t>Количество позиционных измерений переданных в</a:t>
            </a:r>
            <a:br>
              <a:rPr lang="ru-RU" sz="2200" dirty="0"/>
            </a:br>
            <a:r>
              <a:rPr lang="ru-RU" sz="2200" dirty="0"/>
              <a:t>Центр малых планет (</a:t>
            </a:r>
            <a:r>
              <a:rPr lang="en-US" sz="2200" dirty="0"/>
              <a:t>MPC)</a:t>
            </a:r>
            <a:r>
              <a:rPr lang="ru-RU" sz="2200" dirty="0"/>
              <a:t> 2010-2017 гг.</a:t>
            </a:r>
            <a:endParaRPr lang="en-US" sz="2200" dirty="0"/>
          </a:p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173234E5-A633-444F-9828-2556D53496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6995645"/>
              </p:ext>
            </p:extLst>
          </p:nvPr>
        </p:nvGraphicFramePr>
        <p:xfrm>
          <a:off x="256821" y="1708150"/>
          <a:ext cx="7363179" cy="4478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9FF078AF-2ED1-0E48-A850-5B2B1463D480}"/>
                  </a:ext>
                </a:extLst>
              </p:cNvPr>
              <p:cNvSpPr txBox="1"/>
              <p:nvPr/>
            </p:nvSpPr>
            <p:spPr>
              <a:xfrm>
                <a:off x="7649561" y="1866302"/>
                <a:ext cx="1338764" cy="6060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" sz="135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ru-RU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𝟏𝟓𝟖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𝟗𝟔𝟔</m:t>
                          </m:r>
                          <m:r>
                            <a:rPr lang="ru-RU" sz="135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ru-RU" sz="135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F078AF-2ED1-0E48-A850-5B2B1463D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561" y="1866302"/>
                <a:ext cx="1338764" cy="6060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022A2292-B62E-814F-BCF7-389514FD4ECF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55D16468-14CE-AB49-9CC6-0B3E41982575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86764082-E8F9-5D49-B6AF-009263160128}"/>
              </a:ext>
            </a:extLst>
          </p:cNvPr>
          <p:cNvSpPr txBox="1">
            <a:spLocks/>
          </p:cNvSpPr>
          <p:nvPr/>
        </p:nvSpPr>
        <p:spPr>
          <a:xfrm>
            <a:off x="1153390" y="284826"/>
            <a:ext cx="6858000" cy="454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Общая статистика</a:t>
            </a:r>
          </a:p>
        </p:txBody>
      </p:sp>
    </p:spTree>
    <p:extLst>
      <p:ext uri="{BB962C8B-B14F-4D97-AF65-F5344CB8AC3E}">
        <p14:creationId xmlns:p14="http://schemas.microsoft.com/office/powerpoint/2010/main" val="3671225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8114" y="274638"/>
            <a:ext cx="874878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+mn-lt"/>
                <a:cs typeface="Arial" panose="020B0604020202020204" pitchFamily="34" charset="0"/>
              </a:rPr>
              <a:t>Пример покрытия небесной сферы обзорами НСОИ АФН за апрель-май 2017 г.</a:t>
            </a:r>
            <a:br>
              <a:rPr lang="ru-RU" sz="3200" b="1" dirty="0">
                <a:latin typeface="+mn-lt"/>
                <a:cs typeface="Arial" panose="020B0604020202020204" pitchFamily="34" charset="0"/>
              </a:rPr>
            </a:br>
            <a:endParaRPr lang="ru-RU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 descr="C:\Users\Игорь\Desktop\ОКА_2017\SkyC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29" y="1417638"/>
            <a:ext cx="8499350" cy="483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AD7853F-D48F-2942-83D6-B0A9F080D467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0E2B1F04-41B7-4B49-A36B-8D7E2799159C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515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132" y="770588"/>
            <a:ext cx="8648206" cy="128274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/>
              <a:t>В период с 2010 г. по 2018 г., обоими роботизированными обсерваториями обнаружена треть всех ОСЗ (13 астероидов и 1 комета), когда либо открытых в СССР и России. Были открыты 6 комет, в том числе и первая комета в истории нашей страны. </a:t>
            </a:r>
          </a:p>
          <a:p>
            <a:endParaRPr lang="ru-RU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593B21E5-35C9-F04A-BAD7-457EB65F4480}"/>
              </a:ext>
            </a:extLst>
          </p:cNvPr>
          <p:cNvSpPr txBox="1">
            <a:spLocks/>
          </p:cNvSpPr>
          <p:nvPr/>
        </p:nvSpPr>
        <p:spPr>
          <a:xfrm>
            <a:off x="159391" y="2053330"/>
            <a:ext cx="5070611" cy="4444493"/>
          </a:xfrm>
          <a:prstGeom prst="rect">
            <a:avLst/>
          </a:prstGeom>
          <a:ln>
            <a:noFill/>
          </a:ln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u="sng" dirty="0"/>
              <a:t>13 астероидов, сближающихся с Землей</a:t>
            </a:r>
            <a:r>
              <a:rPr lang="ru-RU" sz="2200" dirty="0"/>
              <a:t>:</a:t>
            </a:r>
          </a:p>
          <a:p>
            <a:r>
              <a:rPr lang="en" sz="2200" dirty="0"/>
              <a:t>2010 RN80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2011 QY37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2013 TB80</a:t>
            </a:r>
            <a:r>
              <a:rPr lang="ru-RU" sz="2200" dirty="0"/>
              <a:t> (1+ км объект)</a:t>
            </a:r>
            <a:br>
              <a:rPr lang="ru-RU" sz="2200" dirty="0"/>
            </a:br>
            <a:r>
              <a:rPr lang="en" sz="2200" dirty="0"/>
              <a:t>2014 KH2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2014 YU43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LK24</a:t>
            </a:r>
            <a:r>
              <a:rPr lang="ru-RU" sz="2200" dirty="0"/>
              <a:t> (</a:t>
            </a:r>
            <a:r>
              <a:rPr lang="en-US" sz="2200" dirty="0"/>
              <a:t>PHA)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QB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RV1</a:t>
            </a:r>
            <a:r>
              <a:rPr lang="ru-RU" sz="2200" u="sng" dirty="0"/>
              <a:t/>
            </a:r>
            <a:br>
              <a:rPr lang="ru-RU" sz="2200" u="sng" dirty="0"/>
            </a:br>
            <a:r>
              <a:rPr lang="en" sz="2200" dirty="0"/>
              <a:t>2015 RD2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RG36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RT83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2015 VA106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2016 NX</a:t>
            </a:r>
            <a:endParaRPr lang="ru-RU" sz="2200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E037C16B-DB91-8A40-B6ED-E667137339D5}"/>
              </a:ext>
            </a:extLst>
          </p:cNvPr>
          <p:cNvSpPr txBox="1">
            <a:spLocks/>
          </p:cNvSpPr>
          <p:nvPr/>
        </p:nvSpPr>
        <p:spPr>
          <a:xfrm>
            <a:off x="5230002" y="2053332"/>
            <a:ext cx="3843416" cy="4444493"/>
          </a:xfrm>
          <a:prstGeom prst="rect">
            <a:avLst/>
          </a:prstGeom>
          <a:ln>
            <a:noFill/>
          </a:ln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u="sng" dirty="0"/>
              <a:t>6 комет</a:t>
            </a:r>
            <a:r>
              <a:rPr lang="ru-RU" sz="2200" dirty="0"/>
              <a:t>:</a:t>
            </a:r>
          </a:p>
          <a:p>
            <a:r>
              <a:rPr lang="en-US" sz="2200" dirty="0"/>
              <a:t>C/2010 X1 (</a:t>
            </a:r>
            <a:r>
              <a:rPr lang="en-US" sz="2200" dirty="0" err="1"/>
              <a:t>Elenin</a:t>
            </a:r>
            <a:r>
              <a:rPr lang="en-US" sz="2200" dirty="0"/>
              <a:t>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P/2011 NO1 (Elenin)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-US" sz="2200" dirty="0"/>
              <a:t>P/</a:t>
            </a:r>
            <a:r>
              <a:rPr lang="en" sz="2200" dirty="0"/>
              <a:t>2014 X1 (Elenin)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P/2015 PD229 (ISON-Cameron)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-US" sz="2200" dirty="0"/>
              <a:t>C/</a:t>
            </a:r>
            <a:r>
              <a:rPr lang="en" sz="2200" dirty="0"/>
              <a:t>2015 X4 (Elenin)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" sz="2200" dirty="0"/>
              <a:t>C/2017 A3 (Elenin)</a:t>
            </a:r>
          </a:p>
          <a:p>
            <a:r>
              <a:rPr lang="ru-RU" sz="2200" u="sng" dirty="0"/>
              <a:t>Прочие открытия</a:t>
            </a:r>
            <a:r>
              <a:rPr lang="ru-RU" sz="2200" dirty="0"/>
              <a:t>:</a:t>
            </a:r>
          </a:p>
          <a:p>
            <a:r>
              <a:rPr lang="ru-RU" sz="2200" dirty="0"/>
              <a:t>1600+ астероидов Главного пояса</a:t>
            </a:r>
            <a:br>
              <a:rPr lang="ru-RU" sz="2200" dirty="0"/>
            </a:br>
            <a:r>
              <a:rPr lang="ru-RU" sz="2200" dirty="0"/>
              <a:t>20+ троянцев Юпитера</a:t>
            </a:r>
            <a:br>
              <a:rPr lang="ru-RU" sz="2200" dirty="0"/>
            </a:br>
            <a:r>
              <a:rPr lang="ru-RU" sz="2200" dirty="0"/>
              <a:t>2 Кентавра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DD641E8-3DB9-6A47-B9A9-CA6348016014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3BEFA71-9DCF-4145-9DDC-F329B3646849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C4A49009-E97F-FF46-BCFD-8AB5738A2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84826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Открытия</a:t>
            </a:r>
          </a:p>
        </p:txBody>
      </p:sp>
    </p:spTree>
    <p:extLst>
      <p:ext uri="{BB962C8B-B14F-4D97-AF65-F5344CB8AC3E}">
        <p14:creationId xmlns:p14="http://schemas.microsoft.com/office/powerpoint/2010/main" val="2800182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132" y="764853"/>
            <a:ext cx="8648206" cy="2201631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Для повышения эффективности обнаружения АСЗ и комет, проектом НСОИ АФН разработана программа по модернизации двух роботизированных обзорных телескопов. План включает в себя замену обоих телескопов на перспективный, </a:t>
            </a:r>
            <a:r>
              <a:rPr lang="ru-RU" sz="2200" dirty="0" err="1"/>
              <a:t>сверхширокоуголный</a:t>
            </a:r>
            <a:r>
              <a:rPr lang="ru-RU" sz="2200" dirty="0"/>
              <a:t> телескоп 0.4-м </a:t>
            </a:r>
            <a:r>
              <a:rPr lang="en-US" sz="2200" dirty="0"/>
              <a:t>f/1.25, </a:t>
            </a:r>
            <a:r>
              <a:rPr lang="ru-RU" sz="2200" dirty="0"/>
              <a:t>оснащенный ПЗС-камерой на базе чипа </a:t>
            </a:r>
            <a:r>
              <a:rPr lang="en-US" sz="2200" dirty="0"/>
              <a:t>KAF 50100 c </a:t>
            </a:r>
            <a:r>
              <a:rPr lang="ru-RU" sz="2200" dirty="0"/>
              <a:t>микролинзами.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4069995-E829-9447-A85D-8B5C891E24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03" r="21782"/>
          <a:stretch/>
        </p:blipFill>
        <p:spPr>
          <a:xfrm>
            <a:off x="232132" y="2793704"/>
            <a:ext cx="2584523" cy="23141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78BB139-846F-5344-A2A9-83C8C1D7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26" y="4023753"/>
            <a:ext cx="3184114" cy="2383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AF447A3-98AF-DA4A-8C36-0969261F9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586" y="2379905"/>
            <a:ext cx="3709414" cy="1883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0A51356-807B-6646-BA6B-76D5E6285A38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835C385F-68CA-F945-AD2F-9D64B872225A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E5FC6B28-6CCA-2F4C-9A32-841B8F8D1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84826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Планы по модернизации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725375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79" y="770588"/>
            <a:ext cx="8917497" cy="3652556"/>
          </a:xfrm>
        </p:spPr>
        <p:txBody>
          <a:bodyPr>
            <a:noAutofit/>
          </a:bodyPr>
          <a:lstStyle/>
          <a:p>
            <a:pPr algn="just"/>
            <a:r>
              <a:rPr lang="ru-RU" sz="2100" dirty="0"/>
              <a:t>В данной конфигурации обзорный телескоп будет обладать полем зрения 5,6</a:t>
            </a:r>
            <a:r>
              <a:rPr lang="en-US" sz="2100" dirty="0"/>
              <a:t>°</a:t>
            </a:r>
            <a:r>
              <a:rPr lang="ru-RU" sz="2100" dirty="0"/>
              <a:t>х4,</a:t>
            </a:r>
            <a:r>
              <a:rPr lang="en-US" sz="2100" dirty="0"/>
              <a:t>2° </a:t>
            </a:r>
            <a:r>
              <a:rPr lang="ru-RU" sz="2100" dirty="0"/>
              <a:t>и площадью ежесуточного покрытия до 2400 кв. градусов,</a:t>
            </a:r>
            <a:r>
              <a:rPr lang="en-US" sz="2100" dirty="0"/>
              <a:t> </a:t>
            </a:r>
            <a:r>
              <a:rPr lang="ru-RU" sz="2100" dirty="0"/>
              <a:t>с проницанием до 20-20,</a:t>
            </a:r>
            <a:r>
              <a:rPr lang="en-US" sz="2100" dirty="0"/>
              <a:t>5m</a:t>
            </a:r>
            <a:r>
              <a:rPr lang="ru-RU" sz="2100" dirty="0"/>
              <a:t>. </a:t>
            </a:r>
          </a:p>
          <a:p>
            <a:pPr algn="just"/>
            <a:r>
              <a:rPr lang="ru-RU" sz="2100" dirty="0"/>
              <a:t>Оптимизация стратегии поиска АСЗ за счет использования вероятностной модели </a:t>
            </a:r>
            <a:r>
              <a:rPr lang="ru-RU" sz="2100"/>
              <a:t>обнаружения астероидов </a:t>
            </a:r>
            <a:r>
              <a:rPr lang="ru-RU" sz="2100" dirty="0"/>
              <a:t>в заданной области.</a:t>
            </a:r>
          </a:p>
          <a:p>
            <a:pPr algn="just"/>
            <a:r>
              <a:rPr lang="ru-RU" sz="2100" dirty="0"/>
              <a:t>Развитие программного комплекса </a:t>
            </a:r>
            <a:r>
              <a:rPr lang="en-US" sz="2100" dirty="0"/>
              <a:t>KDS </a:t>
            </a:r>
            <a:r>
              <a:rPr lang="ru-RU" sz="2100" dirty="0"/>
              <a:t>управления обсерваториями</a:t>
            </a:r>
            <a:r>
              <a:rPr lang="en-US" sz="2100" dirty="0"/>
              <a:t> c </a:t>
            </a:r>
            <a:r>
              <a:rPr lang="ru-RU" sz="2100" dirty="0"/>
              <a:t>созданием сети обмена данными между телескопами (зоны покрытия, автоматизированный подхват новых объектов). </a:t>
            </a:r>
          </a:p>
          <a:p>
            <a:pPr algn="just"/>
            <a:r>
              <a:rPr lang="ru-RU" sz="2100" dirty="0"/>
              <a:t>Совершенствование программного комплекса обработки получаемых данных, в том числе задействование мощностей графических карт, применение технологии машинного зрения и </a:t>
            </a:r>
            <a:r>
              <a:rPr lang="ru-RU" sz="2100" dirty="0" err="1"/>
              <a:t>нейросетевого</a:t>
            </a:r>
            <a:r>
              <a:rPr lang="ru-RU" sz="2100" dirty="0"/>
              <a:t> программирования.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6B2DEC47-B4AB-8C49-B8C6-73B3BDF215C4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03A50FE2-FC50-5544-AFF3-A754CC88993C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7DBD029C-E6BE-EF4B-8073-C49729B32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84826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Планы по модернизации</a:t>
            </a:r>
          </a:p>
        </p:txBody>
      </p:sp>
      <p:pic>
        <p:nvPicPr>
          <p:cNvPr id="6" name="Picture 2" descr="C:\Documents and Settings\Игорь\Рабочий стол\Doc-5-5-5.files\image002.jpg">
            <a:extLst>
              <a:ext uri="{FF2B5EF4-FFF2-40B4-BE49-F238E27FC236}">
                <a16:creationId xmlns:a16="http://schemas.microsoft.com/office/drawing/2014/main" xmlns="" id="{275CA128-C2CD-49E3-BEC3-6CDD62A42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462" y="4664263"/>
            <a:ext cx="2216628" cy="1739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2" descr="C:\Users\Игорь\Desktop\Doc3ee335556.files\image008.jpg">
            <a:extLst>
              <a:ext uri="{FF2B5EF4-FFF2-40B4-BE49-F238E27FC236}">
                <a16:creationId xmlns:a16="http://schemas.microsoft.com/office/drawing/2014/main" xmlns="" id="{BE893B39-9CA7-47CB-84D4-D42CB260CD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5" t="8333" r="8520"/>
          <a:stretch/>
        </p:blipFill>
        <p:spPr bwMode="auto">
          <a:xfrm>
            <a:off x="3528959" y="4633595"/>
            <a:ext cx="2150388" cy="17704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Игорь\Desktop\Doc7788244333.files\image002.jpg">
            <a:extLst>
              <a:ext uri="{FF2B5EF4-FFF2-40B4-BE49-F238E27FC236}">
                <a16:creationId xmlns:a16="http://schemas.microsoft.com/office/drawing/2014/main" xmlns="" id="{4231E50E-02A1-424B-BE1B-2C4E8E4E7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17749" r="11175" b="17705"/>
          <a:stretch/>
        </p:blipFill>
        <p:spPr bwMode="auto">
          <a:xfrm>
            <a:off x="6694595" y="4518294"/>
            <a:ext cx="1535005" cy="18882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096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2AC6AAE-0E88-6B42-87CD-8C1BF7D8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132" y="770588"/>
            <a:ext cx="8648206" cy="3652556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Данная перспективная, </a:t>
            </a:r>
            <a:r>
              <a:rPr lang="ru-RU" sz="2200" dirty="0" err="1"/>
              <a:t>мультиапертурная</a:t>
            </a:r>
            <a:r>
              <a:rPr lang="ru-RU" sz="2200" dirty="0"/>
              <a:t> система, с общим полем зрения 1200 кв. градусов, позволит многократно сканировать всю доступную для наблюдений область небесной сферы за одну ночь. В состав перспективной системы входят 12 телескопов с апертурой 23см и полем зрения 10</a:t>
            </a:r>
            <a:r>
              <a:rPr lang="en-US" sz="2200" dirty="0"/>
              <a:t>°</a:t>
            </a:r>
            <a:r>
              <a:rPr lang="ru-RU" sz="2200" dirty="0"/>
              <a:t>х10</a:t>
            </a:r>
            <a:r>
              <a:rPr lang="en-US" sz="2200" dirty="0"/>
              <a:t>°</a:t>
            </a:r>
            <a:r>
              <a:rPr lang="ru-RU" sz="2200" dirty="0"/>
              <a:t>. Система позволит регистрировать наиболее яркие малые тела Солнечной системы (до 17</a:t>
            </a:r>
            <a:r>
              <a:rPr lang="en-US" sz="2200" dirty="0"/>
              <a:t>.5m) </a:t>
            </a:r>
            <a:r>
              <a:rPr lang="ru-RU" sz="2200" dirty="0"/>
              <a:t>и объекты техногенного происхождения.</a:t>
            </a:r>
          </a:p>
          <a:p>
            <a:pPr algn="just"/>
            <a:r>
              <a:rPr lang="ru-RU" sz="2200" dirty="0"/>
              <a:t>В настоящий момент, создан макет системы, включающий в себя 6 телескопов с апертурой 20см и полем зрения 7</a:t>
            </a:r>
            <a:r>
              <a:rPr lang="en-US" sz="2200" dirty="0"/>
              <a:t>°</a:t>
            </a:r>
            <a:r>
              <a:rPr lang="ru-RU" sz="2200" dirty="0"/>
              <a:t>х7</a:t>
            </a:r>
            <a:r>
              <a:rPr lang="en-US" sz="2200" dirty="0"/>
              <a:t>°</a:t>
            </a:r>
            <a:r>
              <a:rPr lang="ru-RU" sz="2200" dirty="0"/>
              <a:t>, которые формируют оптический барьер 4,5</a:t>
            </a:r>
            <a:r>
              <a:rPr lang="en-US" sz="2200" dirty="0"/>
              <a:t>°</a:t>
            </a:r>
            <a:r>
              <a:rPr lang="ru-RU" sz="2200" dirty="0"/>
              <a:t>х42</a:t>
            </a:r>
            <a:r>
              <a:rPr lang="en-US" sz="2200" dirty="0"/>
              <a:t>°</a:t>
            </a:r>
            <a:r>
              <a:rPr lang="ru-RU" sz="2200" dirty="0"/>
              <a:t> градуса.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6B2DEC47-B4AB-8C49-B8C6-73B3BDF215C4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03A50FE2-FC50-5544-AFF3-A754CC88993C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7DBD029C-E6BE-EF4B-8073-C49729B32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390" y="284826"/>
            <a:ext cx="6858000" cy="454232"/>
          </a:xfrm>
        </p:spPr>
        <p:txBody>
          <a:bodyPr>
            <a:noAutofit/>
          </a:bodyPr>
          <a:lstStyle/>
          <a:p>
            <a:r>
              <a:rPr lang="ru-RU" sz="3200" b="1" dirty="0" err="1">
                <a:latin typeface="+mn-lt"/>
                <a:cs typeface="Arial" panose="020B0604020202020204" pitchFamily="34" charset="0"/>
              </a:rPr>
              <a:t>Мультиапертурный</a:t>
            </a:r>
            <a:r>
              <a:rPr lang="ru-RU" sz="3200" b="1" dirty="0">
                <a:latin typeface="+mn-lt"/>
                <a:cs typeface="Arial" panose="020B0604020202020204" pitchFamily="34" charset="0"/>
              </a:rPr>
              <a:t> обзор всего неба</a:t>
            </a:r>
          </a:p>
        </p:txBody>
      </p:sp>
      <p:pic>
        <p:nvPicPr>
          <p:cNvPr id="6" name="Picture 2" descr="C:\Users\Игорь\Desktop\Горизонт\aimage002.jpg">
            <a:extLst>
              <a:ext uri="{FF2B5EF4-FFF2-40B4-BE49-F238E27FC236}">
                <a16:creationId xmlns:a16="http://schemas.microsoft.com/office/drawing/2014/main" xmlns="" id="{8D0F658A-671C-4DEE-ABDB-4CC8C3CD7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6"/>
          <a:stretch/>
        </p:blipFill>
        <p:spPr bwMode="auto">
          <a:xfrm>
            <a:off x="258288" y="4063902"/>
            <a:ext cx="4363878" cy="2315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Игорь\Desktop\Для нового доклада.Page0.jpeg">
            <a:extLst>
              <a:ext uri="{FF2B5EF4-FFF2-40B4-BE49-F238E27FC236}">
                <a16:creationId xmlns:a16="http://schemas.microsoft.com/office/drawing/2014/main" xmlns="" id="{4723C715-1F7B-4F9B-9A1C-9E1875035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4" t="16993" r="2296" b="12609"/>
          <a:stretch/>
        </p:blipFill>
        <p:spPr bwMode="auto">
          <a:xfrm>
            <a:off x="4768489" y="4063902"/>
            <a:ext cx="4138004" cy="2315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496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668" y="739058"/>
            <a:ext cx="8942664" cy="5931016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.AppleSystemUIFont"/>
              <a:buChar char="-"/>
            </a:pPr>
            <a:r>
              <a:rPr lang="ru-RU" sz="2700" dirty="0"/>
              <a:t>В ИПМ им. М.В. Келдыша РАН выполнен инициативный проект по отработке методики и аппаратуры астероидных обзоров на телескопах умеренной апертуры (два 40-см телескопа – в США и Австралии перекрывают 900 кв. град. за ночь с проницанием до 20.5</a:t>
            </a:r>
            <a:r>
              <a:rPr lang="en-US" sz="2700" dirty="0"/>
              <a:t>m</a:t>
            </a:r>
            <a:r>
              <a:rPr lang="ru-RU" sz="2700" dirty="0"/>
              <a:t>, т.е. все небо перекрывается за </a:t>
            </a:r>
            <a:r>
              <a:rPr lang="en-US" sz="2700" dirty="0"/>
              <a:t>30 </a:t>
            </a:r>
            <a:r>
              <a:rPr lang="ru-RU" sz="2700" dirty="0"/>
              <a:t>дней)  - получено 1 млн. 160 тыс. измерений, открыто 1600 астероидов, 13 АСЗ и 6 комет;</a:t>
            </a:r>
          </a:p>
          <a:p>
            <a:pPr algn="just">
              <a:buFont typeface=".AppleSystemUIFont"/>
              <a:buChar char="-"/>
            </a:pPr>
            <a:r>
              <a:rPr lang="ru-RU" sz="2700" dirty="0">
                <a:latin typeface="Calibri" pitchFamily="34" charset="0"/>
              </a:rPr>
              <a:t>Созданы центр планирования астероидных обзоров, центр обработки ПЗС-кадров  (снимки перекачиваются в ИПМ в реальном времени и здесь обрабатываются) и программный комплекс </a:t>
            </a:r>
            <a:r>
              <a:rPr lang="en-US" sz="2700" dirty="0">
                <a:latin typeface="Calibri" pitchFamily="34" charset="0"/>
              </a:rPr>
              <a:t>KDS</a:t>
            </a:r>
            <a:r>
              <a:rPr lang="ru-RU" sz="2700" dirty="0">
                <a:latin typeface="Calibri" pitchFamily="34" charset="0"/>
              </a:rPr>
              <a:t> для роботизации работы телескопа и его оборудования;</a:t>
            </a:r>
          </a:p>
          <a:p>
            <a:pPr algn="just">
              <a:buFont typeface=".AppleSystemUIFont"/>
              <a:buChar char="-"/>
            </a:pPr>
            <a:r>
              <a:rPr lang="ru-RU" sz="2700" dirty="0">
                <a:latin typeface="Calibri" pitchFamily="34" charset="0"/>
              </a:rPr>
              <a:t>Отработан взаимный подхват новых объектов, когда по новым объектам, открываемым одним телескопом, проводятся уточняющие наблюдения вторым инструментом</a:t>
            </a:r>
          </a:p>
          <a:p>
            <a:pPr algn="just">
              <a:buFont typeface=".AppleSystemUIFont"/>
              <a:buChar char="-"/>
            </a:pPr>
            <a:r>
              <a:rPr lang="ru-RU" sz="2700" dirty="0">
                <a:latin typeface="Calibri" pitchFamily="34" charset="0"/>
              </a:rPr>
              <a:t>По гранту ФАНО заканчивается изготовление двух новых 40-см телескопов с полем зрения </a:t>
            </a:r>
            <a:r>
              <a:rPr lang="ru-RU" sz="2700" dirty="0"/>
              <a:t>5,6</a:t>
            </a:r>
            <a:r>
              <a:rPr lang="en-US" sz="2700" dirty="0"/>
              <a:t>°</a:t>
            </a:r>
            <a:r>
              <a:rPr lang="ru-RU" sz="2700" dirty="0"/>
              <a:t>х4,</a:t>
            </a:r>
            <a:r>
              <a:rPr lang="en-US" sz="2700" dirty="0"/>
              <a:t>2°</a:t>
            </a:r>
            <a:r>
              <a:rPr lang="ru-RU" sz="2700" dirty="0"/>
              <a:t> на ПЗС-чип 50х36 мм</a:t>
            </a:r>
            <a:r>
              <a:rPr lang="en-US" sz="2700" dirty="0"/>
              <a:t> </a:t>
            </a:r>
            <a:r>
              <a:rPr lang="ru-RU" sz="2700" dirty="0"/>
              <a:t>(</a:t>
            </a:r>
            <a:r>
              <a:rPr lang="ru-RU" sz="2700" dirty="0" err="1"/>
              <a:t>м.б</a:t>
            </a:r>
            <a:r>
              <a:rPr lang="ru-RU" sz="2700" dirty="0"/>
              <a:t>. увеличено при установке более крупного ПЗС-чипа), за одну ночь они смогут перекрывать обзорами до 4800 кв. градусов, т.е. примерно все небо перекроется за 6 суток;</a:t>
            </a:r>
          </a:p>
          <a:p>
            <a:pPr algn="just">
              <a:buFont typeface=".AppleSystemUIFont"/>
              <a:buChar char="-"/>
            </a:pPr>
            <a:r>
              <a:rPr lang="ru-RU" sz="2700" dirty="0">
                <a:latin typeface="Calibri" pitchFamily="34" charset="0"/>
              </a:rPr>
              <a:t>Проведена разработка еще более светосильного 40-см телескопа с полем 8,7х8,7 градусов на ПЗС-чип 60х60 мм, 2 таких телескопа смогут перекрыть 70% всего неба за ночь. Ищем финансы.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9AFB436-7445-E643-BE82-8F4EABF4C85C}"/>
              </a:ext>
            </a:extLst>
          </p:cNvPr>
          <p:cNvSpPr txBox="1">
            <a:spLocks/>
          </p:cNvSpPr>
          <p:nvPr/>
        </p:nvSpPr>
        <p:spPr>
          <a:xfrm>
            <a:off x="1153390" y="284826"/>
            <a:ext cx="6858000" cy="454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+mn-lt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7C759D17-6A49-A045-BA45-78970DB9E142}"/>
              </a:ext>
            </a:extLst>
          </p:cNvPr>
          <p:cNvSpPr txBox="1">
            <a:spLocks/>
          </p:cNvSpPr>
          <p:nvPr/>
        </p:nvSpPr>
        <p:spPr>
          <a:xfrm>
            <a:off x="258288" y="6497827"/>
            <a:ext cx="8648205" cy="3429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Тематический семинар по управлению астероидами. Таруса, 21-23 марта 2018 г.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B0F3585-5B60-F14D-A360-7DEB2900120B}"/>
              </a:ext>
            </a:extLst>
          </p:cNvPr>
          <p:cNvCxnSpPr>
            <a:cxnSpLocks/>
          </p:cNvCxnSpPr>
          <p:nvPr/>
        </p:nvCxnSpPr>
        <p:spPr>
          <a:xfrm>
            <a:off x="567559" y="6529357"/>
            <a:ext cx="79773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411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A84CF-EB34-954B-9380-0AE50E30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69198"/>
            <a:ext cx="9144000" cy="162031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ru-RU" sz="3600" dirty="0">
                <a:latin typeface="+mn-lt"/>
                <a:cs typeface="Arial" panose="020B0604020202020204" pitchFamily="34" charset="0"/>
              </a:rPr>
              <a:t>Спасибо за внимание!</a:t>
            </a:r>
            <a:r>
              <a:rPr lang="en-US" sz="36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600" dirty="0">
                <a:latin typeface="+mn-lt"/>
                <a:cs typeface="Arial" panose="020B0604020202020204" pitchFamily="34" charset="0"/>
              </a:rPr>
            </a:br>
            <a:r>
              <a:rPr lang="ru-RU" sz="3600" dirty="0">
                <a:latin typeface="+mn-lt"/>
                <a:cs typeface="Arial" panose="020B0604020202020204" pitchFamily="34" charset="0"/>
              </a:rPr>
              <a:t/>
            </a:r>
            <a:br>
              <a:rPr lang="ru-RU" sz="36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  <a:hlinkClick r:id="rId2"/>
              </a:rPr>
              <a:t>l.elenin@gmail.com</a:t>
            </a:r>
            <a:r>
              <a:rPr lang="ru-RU" sz="3200" dirty="0">
                <a:latin typeface="+mn-lt"/>
                <a:cs typeface="Arial" panose="020B0604020202020204" pitchFamily="34" charset="0"/>
              </a:rPr>
              <a:t/>
            </a:r>
            <a:br>
              <a:rPr lang="ru-RU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  <a:hlinkClick r:id="rId3"/>
              </a:rPr>
              <a:t>im62@mail.ru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</a:rPr>
              <a:t/>
            </a:r>
            <a:br>
              <a:rPr lang="en-US" sz="3200" dirty="0">
                <a:latin typeface="+mn-lt"/>
                <a:cs typeface="Arial" panose="020B0604020202020204" pitchFamily="34" charset="0"/>
              </a:rPr>
            </a:br>
            <a:r>
              <a:rPr lang="en-US" sz="3200" dirty="0">
                <a:latin typeface="+mn-lt"/>
                <a:cs typeface="Arial" panose="020B0604020202020204" pitchFamily="34" charset="0"/>
                <a:hlinkClick r:id="rId4"/>
              </a:rPr>
              <a:t>www.astronomer.ru</a:t>
            </a:r>
            <a:endParaRPr lang="ru-RU" sz="32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4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1064</TotalTime>
  <Words>1360</Words>
  <Application>Microsoft Office PowerPoint</Application>
  <PresentationFormat>Экран (4:3)</PresentationFormat>
  <Paragraphs>83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АКО – текущее состояние дел</vt:lpstr>
      <vt:lpstr>АКО – текущее состояние дел</vt:lpstr>
      <vt:lpstr>Презентация PowerPoint</vt:lpstr>
      <vt:lpstr>Презентация PowerPoint</vt:lpstr>
      <vt:lpstr>Два обзорных телескопа в обоих полушариях Земли</vt:lpstr>
      <vt:lpstr>Два обзорных телескопа в обоих полушариях Земли</vt:lpstr>
      <vt:lpstr>Роботизированная система</vt:lpstr>
      <vt:lpstr>Презентация PowerPoint</vt:lpstr>
      <vt:lpstr>Презентация PowerPoint</vt:lpstr>
      <vt:lpstr>Презентация PowerPoint</vt:lpstr>
      <vt:lpstr>Открытия</vt:lpstr>
      <vt:lpstr>Планы по модернизации</vt:lpstr>
      <vt:lpstr>Планы по модернизации</vt:lpstr>
      <vt:lpstr>Мультиапертурный обзор всего неба</vt:lpstr>
      <vt:lpstr>Презентация PowerPoint</vt:lpstr>
      <vt:lpstr>                   Спасибо за внимание!  l.elenin@gmail.com im62@mail.ru  www.astronomer.ru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Обнаружение АСЗ. Экскурс в историю</dc:title>
  <dc:creator>Леонид Еленин</dc:creator>
  <cp:lastModifiedBy>Игорь</cp:lastModifiedBy>
  <cp:revision>39</cp:revision>
  <dcterms:created xsi:type="dcterms:W3CDTF">2018-03-19T06:43:03Z</dcterms:created>
  <dcterms:modified xsi:type="dcterms:W3CDTF">2018-03-21T17:21:18Z</dcterms:modified>
</cp:coreProperties>
</file>