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0" r:id="rId3"/>
    <p:sldId id="257" r:id="rId4"/>
    <p:sldId id="269" r:id="rId5"/>
    <p:sldId id="259" r:id="rId6"/>
    <p:sldId id="261" r:id="rId7"/>
    <p:sldId id="271" r:id="rId8"/>
    <p:sldId id="27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17" autoAdjust="0"/>
  </p:normalViewPr>
  <p:slideViewPr>
    <p:cSldViewPr>
      <p:cViewPr>
        <p:scale>
          <a:sx n="100" d="100"/>
          <a:sy n="100" d="100"/>
        </p:scale>
        <p:origin x="-516" y="15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3DD31-EF37-462F-A3BB-EE69BA49B833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C23B-3D4E-47D6-98C7-B348E4C09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594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CC23B-3D4E-47D6-98C7-B348E4C0943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467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0BD6-06C5-4C11-9101-58EFF4E1F8F3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16C4A-CAEA-4431-8ED6-5288D91F6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610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0BD6-06C5-4C11-9101-58EFF4E1F8F3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16C4A-CAEA-4431-8ED6-5288D91F6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046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0BD6-06C5-4C11-9101-58EFF4E1F8F3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16C4A-CAEA-4431-8ED6-5288D91F6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685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0BD6-06C5-4C11-9101-58EFF4E1F8F3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16C4A-CAEA-4431-8ED6-5288D91F6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949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0BD6-06C5-4C11-9101-58EFF4E1F8F3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16C4A-CAEA-4431-8ED6-5288D91F6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73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0BD6-06C5-4C11-9101-58EFF4E1F8F3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16C4A-CAEA-4431-8ED6-5288D91F6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504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0BD6-06C5-4C11-9101-58EFF4E1F8F3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16C4A-CAEA-4431-8ED6-5288D91F6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87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0BD6-06C5-4C11-9101-58EFF4E1F8F3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16C4A-CAEA-4431-8ED6-5288D91F6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079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0BD6-06C5-4C11-9101-58EFF4E1F8F3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16C4A-CAEA-4431-8ED6-5288D91F6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299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0BD6-06C5-4C11-9101-58EFF4E1F8F3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16C4A-CAEA-4431-8ED6-5288D91F6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560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0BD6-06C5-4C11-9101-58EFF4E1F8F3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16C4A-CAEA-4431-8ED6-5288D91F6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296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E0BD6-06C5-4C11-9101-58EFF4E1F8F3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16C4A-CAEA-4431-8ED6-5288D91F6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648071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«Механика, Управление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Информатика»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908720"/>
            <a:ext cx="8712968" cy="583264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цикла мониторинга-управления: динамика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геосистем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загрязнение среды,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гиперспектральное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радиолокационное зондирование, фильтр/контроллер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Калмана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Б.М.Балтер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Д.Б.Балтер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В.В.Егоров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М.В.Стальная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космических исследований РАН 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№ 58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02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«Механика, Управление и Информатика»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48680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доклада и его регламент:</a:t>
            </a:r>
          </a:p>
          <a:p>
            <a:pPr marL="457200" indent="-457200" algn="just"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Изложение концепции модельного цикла мониторинга-управления состоянием природных и антропогенных систем.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В.В.Егоров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(15 мин).</a:t>
            </a:r>
          </a:p>
          <a:p>
            <a:pPr marL="457200" indent="-457200" algn="just">
              <a:buAutoNum type="arabicPeriod"/>
            </a:pP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 startAt="2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применения фильтра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контроллера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Калмана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обеспечения режима дуального управления в модельном цикле мониторинга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управления.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Б.М.Балтер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(15 мин).</a:t>
            </a:r>
          </a:p>
          <a:p>
            <a:pPr marL="457200" indent="-457200" algn="just">
              <a:buAutoNum type="arabicPeriod" startAt="2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 startAt="3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Демонстрация блока цикла, связанного с оценкой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риском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здоровья населения от загрязнения воздуха.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Д.Б.Балтер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(10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just">
              <a:buAutoNum type="arabicPeriod" startAt="3"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defTabSz="449263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   Программная реализация модельного цикла мониторинга-</a:t>
            </a:r>
          </a:p>
          <a:p>
            <a:pPr marL="457200" indent="-457200" algn="just" defTabSz="449263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управления в комплексе «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Геодиалог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     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М.В.Стальная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(7 мин).</a:t>
            </a:r>
          </a:p>
        </p:txBody>
      </p:sp>
    </p:spTree>
    <p:extLst>
      <p:ext uri="{BB962C8B-B14F-4D97-AF65-F5344CB8AC3E}">
        <p14:creationId xmlns:p14="http://schemas.microsoft.com/office/powerpoint/2010/main" val="2524356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748" y="692696"/>
            <a:ext cx="9144000" cy="648072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Биосфера, </a:t>
            </a:r>
            <a:r>
              <a:rPr lang="ru-R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ноосфера</a:t>
            </a: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геосистема</a:t>
            </a:r>
            <a:r>
              <a:rPr lang="ru-R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гомеостаз.</a:t>
            </a:r>
            <a:endParaRPr lang="ru-RU" sz="32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16633"/>
            <a:ext cx="7772400" cy="5760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«Механика,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и Информатика»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496" y="1255067"/>
            <a:ext cx="91085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Биосфера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оболочка </a:t>
            </a:r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Земли,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заселённая живыми </a:t>
            </a:r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организмами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находящаяся под их воздействием и занятая продуктами их жизнедеятельности; «плёнка жизни»; глобальная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экосистема Земли.</a:t>
            </a:r>
          </a:p>
          <a:p>
            <a:pPr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Ноосфера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предположительно новая,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высшая стадия эволюции </a:t>
            </a:r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биосферы,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которой связано с развитием </a:t>
            </a:r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оказывающего глубокое воздействие на природные процессы.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Геосистема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кибернетическая система, представляющая собой относительно целостное территориальное образование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формирующееся в тесной взаимосвязи и взаимодействии природы, населения и хозяйства, целостность которого определяется прямыми и обратными связями, развивающимися между подсистемами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геосистемы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Гомеостаз - </a:t>
            </a:r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воспроизводить себя,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восстанавливать утраченное равновесие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преодолевать сопротивление внешней среды. 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14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«Механика,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Информатика»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циклы – способ функционирования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геосистем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циклы: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углеродный,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гидрологический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геохимический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энергетический (радиационный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Замкнутость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природных циклов – основное условие гомеостаза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геосистемы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Гомеостаз природных циклов поддерживается за счет инерционных возможностей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геосистем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их внутренних прямых и обратных связей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79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980728"/>
            <a:ext cx="8784976" cy="5098571"/>
          </a:xfrm>
        </p:spPr>
        <p:txBody>
          <a:bodyPr>
            <a:noAutofit/>
          </a:bodyPr>
          <a:lstStyle/>
          <a:p>
            <a:pPr algn="just"/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поддержания замкнутости природных циклов целесообразно подключить к ним техногенный цикл 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мониторинга-управления, 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которым должен быть надстроен цикл информационного (модельного) 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гомеостаза, обеспечивающий его работу в адаптивном (дуальном) режиме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3792" y="26668"/>
            <a:ext cx="7772400" cy="5760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«Механика,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и Информатика»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691680" y="2924944"/>
            <a:ext cx="5688632" cy="39330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528" y="485703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Ноосферный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02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52736"/>
            <a:ext cx="9144000" cy="5616624"/>
          </a:xfrm>
        </p:spPr>
        <p:txBody>
          <a:bodyPr>
            <a:normAutofit/>
          </a:bodyPr>
          <a:lstStyle/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информационного  (модельного) гомеостаза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260649"/>
            <a:ext cx="7772400" cy="57606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«Механика,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5536" y="6309320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Имитатор цикла: программный комплекс «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Геодиалог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811700"/>
            <a:ext cx="1800200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Изображение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72200" y="4883969"/>
            <a:ext cx="1800200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Управляющее воздействие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4883969"/>
            <a:ext cx="1800200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геосистемы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72200" y="1811700"/>
            <a:ext cx="1800200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состояния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X^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>
            <a:stCxn id="9" idx="0"/>
            <a:endCxn id="6" idx="2"/>
          </p:cNvCxnSpPr>
          <p:nvPr/>
        </p:nvCxnSpPr>
        <p:spPr>
          <a:xfrm flipV="1">
            <a:off x="1511660" y="3035836"/>
            <a:ext cx="0" cy="184813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6" idx="3"/>
            <a:endCxn id="10" idx="1"/>
          </p:cNvCxnSpPr>
          <p:nvPr/>
        </p:nvCxnSpPr>
        <p:spPr>
          <a:xfrm>
            <a:off x="2411760" y="2423768"/>
            <a:ext cx="39604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0" idx="2"/>
            <a:endCxn id="8" idx="0"/>
          </p:cNvCxnSpPr>
          <p:nvPr/>
        </p:nvCxnSpPr>
        <p:spPr>
          <a:xfrm>
            <a:off x="7272300" y="3035836"/>
            <a:ext cx="0" cy="184813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8" idx="1"/>
            <a:endCxn id="9" idx="3"/>
          </p:cNvCxnSpPr>
          <p:nvPr/>
        </p:nvCxnSpPr>
        <p:spPr>
          <a:xfrm flipH="1">
            <a:off x="2411760" y="5496037"/>
            <a:ext cx="39604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511660" y="3647904"/>
            <a:ext cx="14829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сенсора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Y=h(X)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40754" y="3636737"/>
            <a:ext cx="1848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управления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Z=g(X^,X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39753" y="2446102"/>
            <a:ext cx="4104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обратной задачи, фильтр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Калмана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dX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^/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=AX^+K[Y-h(X^)]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339752" y="4825728"/>
            <a:ext cx="4104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геосистемы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dX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=AX+L[Z-g(X,X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)]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59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692696"/>
            <a:ext cx="7772400" cy="5076279"/>
          </a:xfrm>
        </p:spPr>
        <p:txBody>
          <a:bodyPr>
            <a:norm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60648"/>
            <a:ext cx="7772400" cy="432048"/>
          </a:xfrm>
        </p:spPr>
        <p:txBody>
          <a:bodyPr>
            <a:normAutofit fontScale="25000" lnSpcReduction="20000"/>
          </a:bodyPr>
          <a:lstStyle/>
          <a:p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Механика, Управление и Информатика»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640960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1917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971600" y="260648"/>
            <a:ext cx="7163073" cy="1512169"/>
          </a:xfrm>
        </p:spPr>
        <p:txBody>
          <a:bodyPr>
            <a:normAutofit/>
          </a:bodyPr>
          <a:lstStyle/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260648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«Механика, Управление и Информатика»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1540" y="757114"/>
            <a:ext cx="8208912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работы по реализации концепции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Главная задача на ближайший период: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описать взаимодействующие циклы как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потоков информации, с соблюдением законов сохранения.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переплетается с задачей совместного описания материально-энергетических и информационных потоков.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Соединение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природных и антропогенных циклов требует общего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формализма, в качестве которого используется теория оптимального управления. Поскольку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природных циклах нет «контроллера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целесообразно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перевести формализм оптимального управления в принцип экстремума для потоков информации.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Планируется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воплотить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цикла наблюдения/управления в программную форму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имитатора,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работающего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моделями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управляемых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геосистем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моделями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 наблюдения, решения обратных задач ДЗ, оптимальной фильтрации и управления.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программная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реализация, которой было присвоено название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Геодиалог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готова примерно наполовину.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последующих частях доклада будут продемонстрированы отдельные результаты этих разработок.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  Хотя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имитатор, но на него можно подать и реальные данные наблюдений, и модели реальных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геосистем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частности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его в наших работах с моделями рассеяния индустриальных загрязнений в воздухе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06509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</TotalTime>
  <Words>511</Words>
  <Application>Microsoft Office PowerPoint</Application>
  <PresentationFormat>Экран (4:3)</PresentationFormat>
  <Paragraphs>61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«Механика, Управление и Информатика»</vt:lpstr>
      <vt:lpstr>«Механика, Управление и Информатика» </vt:lpstr>
      <vt:lpstr>Биосфера, ноосфера, геосистема, гомеостаз.</vt:lpstr>
      <vt:lpstr>«Механика, Управление и Информатика»</vt:lpstr>
      <vt:lpstr>Для поддержания замкнутости природных циклов целесообразно подключить к ним техногенный цикл мониторинга-управления, над которым должен быть надстроен цикл информационного (модельного) гомеостаза, обеспечивающий его работу в адаптивном (дуальном) режиме </vt:lpstr>
      <vt:lpstr>Цикл информационного  (модельного) гомеостаза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Victor</dc:creator>
  <cp:lastModifiedBy>Victor</cp:lastModifiedBy>
  <cp:revision>115</cp:revision>
  <dcterms:created xsi:type="dcterms:W3CDTF">2016-03-10T10:02:02Z</dcterms:created>
  <dcterms:modified xsi:type="dcterms:W3CDTF">2016-03-26T04:20:38Z</dcterms:modified>
</cp:coreProperties>
</file>