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notesMasterIdLst>
    <p:notesMasterId r:id="rId21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75" r:id="rId10"/>
    <p:sldId id="264" r:id="rId11"/>
    <p:sldId id="267" r:id="rId12"/>
    <p:sldId id="266" r:id="rId13"/>
    <p:sldId id="265" r:id="rId14"/>
    <p:sldId id="269" r:id="rId15"/>
    <p:sldId id="270" r:id="rId16"/>
    <p:sldId id="272" r:id="rId17"/>
    <p:sldId id="271" r:id="rId18"/>
    <p:sldId id="273" r:id="rId19"/>
    <p:sldId id="274" r:id="rId20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198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170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878D9B8-0148-498D-B9AB-1308CB56779D}" type="doc">
      <dgm:prSet loTypeId="urn:microsoft.com/office/officeart/2005/8/layout/matrix3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812C2BB-F2B3-4592-A32B-575316F94234}">
      <dgm:prSet phldrT="[Текст]"/>
      <dgm:spPr>
        <a:solidFill>
          <a:srgbClr val="7030A0"/>
        </a:solidFill>
      </dgm:spPr>
      <dgm:t>
        <a:bodyPr/>
        <a:lstStyle/>
        <a:p>
          <a:r>
            <a:rPr lang="en-US" dirty="0" smtClean="0"/>
            <a:t>HPC</a:t>
          </a:r>
          <a:endParaRPr lang="ru-RU" dirty="0"/>
        </a:p>
      </dgm:t>
    </dgm:pt>
    <dgm:pt modelId="{B36CADEE-4F0C-4E30-9A68-7CB7A6B371EF}" type="parTrans" cxnId="{D0CC3A5B-F6CA-4827-8E9C-451BD89FF56E}">
      <dgm:prSet/>
      <dgm:spPr/>
      <dgm:t>
        <a:bodyPr/>
        <a:lstStyle/>
        <a:p>
          <a:endParaRPr lang="ru-RU"/>
        </a:p>
      </dgm:t>
    </dgm:pt>
    <dgm:pt modelId="{FF5BB7EE-5A3F-42E7-A92E-C5AF9C05DA01}" type="sibTrans" cxnId="{D0CC3A5B-F6CA-4827-8E9C-451BD89FF56E}">
      <dgm:prSet/>
      <dgm:spPr/>
      <dgm:t>
        <a:bodyPr/>
        <a:lstStyle/>
        <a:p>
          <a:endParaRPr lang="ru-RU"/>
        </a:p>
      </dgm:t>
    </dgm:pt>
    <dgm:pt modelId="{E9EB24D5-8C0B-4942-A1DA-19F1EC8B4220}">
      <dgm:prSet phldrT="[Текст]"/>
      <dgm:spPr>
        <a:solidFill>
          <a:srgbClr val="519876"/>
        </a:solidFill>
      </dgm:spPr>
      <dgm:t>
        <a:bodyPr/>
        <a:lstStyle/>
        <a:p>
          <a:r>
            <a:rPr lang="en-US" dirty="0" smtClean="0"/>
            <a:t>2D&amp;3D</a:t>
          </a:r>
          <a:endParaRPr lang="ru-RU" dirty="0"/>
        </a:p>
      </dgm:t>
    </dgm:pt>
    <dgm:pt modelId="{CA562602-0750-4DF7-9A96-63A48CB64D54}" type="parTrans" cxnId="{CB6BFB3C-8192-43F7-AAF1-2B958564508E}">
      <dgm:prSet/>
      <dgm:spPr/>
      <dgm:t>
        <a:bodyPr/>
        <a:lstStyle/>
        <a:p>
          <a:endParaRPr lang="ru-RU"/>
        </a:p>
      </dgm:t>
    </dgm:pt>
    <dgm:pt modelId="{D0228B69-64A9-4014-AA34-E3D6D4C44D1C}" type="sibTrans" cxnId="{CB6BFB3C-8192-43F7-AAF1-2B958564508E}">
      <dgm:prSet/>
      <dgm:spPr/>
      <dgm:t>
        <a:bodyPr/>
        <a:lstStyle/>
        <a:p>
          <a:endParaRPr lang="ru-RU"/>
        </a:p>
      </dgm:t>
    </dgm:pt>
    <dgm:pt modelId="{4738F2EA-A885-45F0-947E-5FB9C8E592B1}">
      <dgm:prSet phldrT="[Текст]"/>
      <dgm:spPr>
        <a:solidFill>
          <a:srgbClr val="FF0000"/>
        </a:solidFill>
      </dgm:spPr>
      <dgm:t>
        <a:bodyPr/>
        <a:lstStyle/>
        <a:p>
          <a:r>
            <a:rPr lang="en-US" dirty="0" smtClean="0"/>
            <a:t>RD</a:t>
          </a:r>
          <a:endParaRPr lang="ru-RU" dirty="0"/>
        </a:p>
      </dgm:t>
    </dgm:pt>
    <dgm:pt modelId="{A5CF742E-3EDA-44BA-8E2B-0037E2AAAAB3}" type="parTrans" cxnId="{944F13D7-2717-4F89-BD51-08DEC0D2532E}">
      <dgm:prSet/>
      <dgm:spPr/>
      <dgm:t>
        <a:bodyPr/>
        <a:lstStyle/>
        <a:p>
          <a:endParaRPr lang="ru-RU"/>
        </a:p>
      </dgm:t>
    </dgm:pt>
    <dgm:pt modelId="{1D75CB01-4CE7-4C3D-9477-CBE81E0C14E3}" type="sibTrans" cxnId="{944F13D7-2717-4F89-BD51-08DEC0D2532E}">
      <dgm:prSet/>
      <dgm:spPr/>
      <dgm:t>
        <a:bodyPr/>
        <a:lstStyle/>
        <a:p>
          <a:endParaRPr lang="ru-RU"/>
        </a:p>
      </dgm:t>
    </dgm:pt>
    <dgm:pt modelId="{D639F6B3-0B17-4045-93A5-E4E8FD184BC0}">
      <dgm:prSet phldrT="[Текст]"/>
      <dgm:spPr>
        <a:solidFill>
          <a:srgbClr val="0070C0"/>
        </a:solidFill>
      </dgm:spPr>
      <dgm:t>
        <a:bodyPr/>
        <a:lstStyle/>
        <a:p>
          <a:r>
            <a:rPr lang="en-US" dirty="0" smtClean="0"/>
            <a:t>Store</a:t>
          </a:r>
          <a:endParaRPr lang="ru-RU" dirty="0"/>
        </a:p>
      </dgm:t>
    </dgm:pt>
    <dgm:pt modelId="{BF6C7368-53B1-42CF-A315-62B2574BBF69}" type="parTrans" cxnId="{96EDAB15-79DA-4F8F-BB57-3DF0EF103B43}">
      <dgm:prSet/>
      <dgm:spPr/>
      <dgm:t>
        <a:bodyPr/>
        <a:lstStyle/>
        <a:p>
          <a:endParaRPr lang="ru-RU"/>
        </a:p>
      </dgm:t>
    </dgm:pt>
    <dgm:pt modelId="{4D589D00-8D6D-4F94-83AF-6EDFA88023F3}" type="sibTrans" cxnId="{96EDAB15-79DA-4F8F-BB57-3DF0EF103B43}">
      <dgm:prSet/>
      <dgm:spPr/>
      <dgm:t>
        <a:bodyPr/>
        <a:lstStyle/>
        <a:p>
          <a:endParaRPr lang="ru-RU"/>
        </a:p>
      </dgm:t>
    </dgm:pt>
    <dgm:pt modelId="{66A85984-FBDB-4852-9938-967CA89C936F}" type="pres">
      <dgm:prSet presAssocID="{1878D9B8-0148-498D-B9AB-1308CB56779D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10AEBDE-2497-4FAE-BBC8-C9E63A7D8644}" type="pres">
      <dgm:prSet presAssocID="{1878D9B8-0148-498D-B9AB-1308CB56779D}" presName="diamond" presStyleLbl="bgShp" presStyleIdx="0" presStyleCnt="1" custLinFactNeighborY="515"/>
      <dgm:spPr>
        <a:solidFill>
          <a:schemeClr val="tx1"/>
        </a:solidFill>
      </dgm:spPr>
    </dgm:pt>
    <dgm:pt modelId="{FFA61BF4-CEB4-46C8-93AE-1909D7748D1B}" type="pres">
      <dgm:prSet presAssocID="{1878D9B8-0148-498D-B9AB-1308CB56779D}" presName="quad1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9C8265A-A752-4CB4-8CE3-40E9411D62A5}" type="pres">
      <dgm:prSet presAssocID="{1878D9B8-0148-498D-B9AB-1308CB56779D}" presName="quad2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C7A5E10-65CB-48C4-88DF-3C9B6A4E70AF}" type="pres">
      <dgm:prSet presAssocID="{1878D9B8-0148-498D-B9AB-1308CB56779D}" presName="quad3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0E8BE0-B5EE-45D8-A090-83CB4A1E226E}" type="pres">
      <dgm:prSet presAssocID="{1878D9B8-0148-498D-B9AB-1308CB56779D}" presName="quad4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6EDAB15-79DA-4F8F-BB57-3DF0EF103B43}" srcId="{1878D9B8-0148-498D-B9AB-1308CB56779D}" destId="{D639F6B3-0B17-4045-93A5-E4E8FD184BC0}" srcOrd="3" destOrd="0" parTransId="{BF6C7368-53B1-42CF-A315-62B2574BBF69}" sibTransId="{4D589D00-8D6D-4F94-83AF-6EDFA88023F3}"/>
    <dgm:cxn modelId="{CB6BFB3C-8192-43F7-AAF1-2B958564508E}" srcId="{1878D9B8-0148-498D-B9AB-1308CB56779D}" destId="{E9EB24D5-8C0B-4942-A1DA-19F1EC8B4220}" srcOrd="1" destOrd="0" parTransId="{CA562602-0750-4DF7-9A96-63A48CB64D54}" sibTransId="{D0228B69-64A9-4014-AA34-E3D6D4C44D1C}"/>
    <dgm:cxn modelId="{BD5D5EA7-1FFE-4864-A49D-C69CF7F810F8}" type="presOf" srcId="{1878D9B8-0148-498D-B9AB-1308CB56779D}" destId="{66A85984-FBDB-4852-9938-967CA89C936F}" srcOrd="0" destOrd="0" presId="urn:microsoft.com/office/officeart/2005/8/layout/matrix3"/>
    <dgm:cxn modelId="{78E15A8F-B2B6-4B78-AF83-FA041EF9EBCE}" type="presOf" srcId="{D639F6B3-0B17-4045-93A5-E4E8FD184BC0}" destId="{AF0E8BE0-B5EE-45D8-A090-83CB4A1E226E}" srcOrd="0" destOrd="0" presId="urn:microsoft.com/office/officeart/2005/8/layout/matrix3"/>
    <dgm:cxn modelId="{944F13D7-2717-4F89-BD51-08DEC0D2532E}" srcId="{1878D9B8-0148-498D-B9AB-1308CB56779D}" destId="{4738F2EA-A885-45F0-947E-5FB9C8E592B1}" srcOrd="2" destOrd="0" parTransId="{A5CF742E-3EDA-44BA-8E2B-0037E2AAAAB3}" sibTransId="{1D75CB01-4CE7-4C3D-9477-CBE81E0C14E3}"/>
    <dgm:cxn modelId="{D0CC3A5B-F6CA-4827-8E9C-451BD89FF56E}" srcId="{1878D9B8-0148-498D-B9AB-1308CB56779D}" destId="{0812C2BB-F2B3-4592-A32B-575316F94234}" srcOrd="0" destOrd="0" parTransId="{B36CADEE-4F0C-4E30-9A68-7CB7A6B371EF}" sibTransId="{FF5BB7EE-5A3F-42E7-A92E-C5AF9C05DA01}"/>
    <dgm:cxn modelId="{8B4BE5D9-3F7F-46F1-890D-19DC9D7E738B}" type="presOf" srcId="{4738F2EA-A885-45F0-947E-5FB9C8E592B1}" destId="{3C7A5E10-65CB-48C4-88DF-3C9B6A4E70AF}" srcOrd="0" destOrd="0" presId="urn:microsoft.com/office/officeart/2005/8/layout/matrix3"/>
    <dgm:cxn modelId="{BE31007B-82E0-4BD7-98D9-0BCC753A6F44}" type="presOf" srcId="{0812C2BB-F2B3-4592-A32B-575316F94234}" destId="{FFA61BF4-CEB4-46C8-93AE-1909D7748D1B}" srcOrd="0" destOrd="0" presId="urn:microsoft.com/office/officeart/2005/8/layout/matrix3"/>
    <dgm:cxn modelId="{194C2920-5610-4B11-99B6-599778B05357}" type="presOf" srcId="{E9EB24D5-8C0B-4942-A1DA-19F1EC8B4220}" destId="{79C8265A-A752-4CB4-8CE3-40E9411D62A5}" srcOrd="0" destOrd="0" presId="urn:microsoft.com/office/officeart/2005/8/layout/matrix3"/>
    <dgm:cxn modelId="{EA296C1A-F2CC-4817-992A-FC503D801E4A}" type="presParOf" srcId="{66A85984-FBDB-4852-9938-967CA89C936F}" destId="{810AEBDE-2497-4FAE-BBC8-C9E63A7D8644}" srcOrd="0" destOrd="0" presId="urn:microsoft.com/office/officeart/2005/8/layout/matrix3"/>
    <dgm:cxn modelId="{0D35E972-6312-48ED-87B2-8058475A9669}" type="presParOf" srcId="{66A85984-FBDB-4852-9938-967CA89C936F}" destId="{FFA61BF4-CEB4-46C8-93AE-1909D7748D1B}" srcOrd="1" destOrd="0" presId="urn:microsoft.com/office/officeart/2005/8/layout/matrix3"/>
    <dgm:cxn modelId="{358E27DF-BACD-4E70-8286-9DD2420EF168}" type="presParOf" srcId="{66A85984-FBDB-4852-9938-967CA89C936F}" destId="{79C8265A-A752-4CB4-8CE3-40E9411D62A5}" srcOrd="2" destOrd="0" presId="urn:microsoft.com/office/officeart/2005/8/layout/matrix3"/>
    <dgm:cxn modelId="{0C0E1E7C-0303-4D52-9D53-BAAF0C0AB96C}" type="presParOf" srcId="{66A85984-FBDB-4852-9938-967CA89C936F}" destId="{3C7A5E10-65CB-48C4-88DF-3C9B6A4E70AF}" srcOrd="3" destOrd="0" presId="urn:microsoft.com/office/officeart/2005/8/layout/matrix3"/>
    <dgm:cxn modelId="{E043976A-14BC-40BD-A114-82BBE960F732}" type="presParOf" srcId="{66A85984-FBDB-4852-9938-967CA89C936F}" destId="{AF0E8BE0-B5EE-45D8-A090-83CB4A1E226E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0AEBDE-2497-4FAE-BBC8-C9E63A7D8644}">
      <dsp:nvSpPr>
        <dsp:cNvPr id="0" name=""/>
        <dsp:cNvSpPr/>
      </dsp:nvSpPr>
      <dsp:spPr>
        <a:xfrm>
          <a:off x="563584" y="0"/>
          <a:ext cx="2368888" cy="2368888"/>
        </a:xfrm>
        <a:prstGeom prst="diamond">
          <a:avLst/>
        </a:prstGeom>
        <a:solidFill>
          <a:schemeClr val="tx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FA61BF4-CEB4-46C8-93AE-1909D7748D1B}">
      <dsp:nvSpPr>
        <dsp:cNvPr id="0" name=""/>
        <dsp:cNvSpPr/>
      </dsp:nvSpPr>
      <dsp:spPr>
        <a:xfrm>
          <a:off x="788628" y="225044"/>
          <a:ext cx="923866" cy="923866"/>
        </a:xfrm>
        <a:prstGeom prst="roundRect">
          <a:avLst/>
        </a:prstGeom>
        <a:solidFill>
          <a:srgbClr val="7030A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HPC</a:t>
          </a:r>
          <a:endParaRPr lang="ru-RU" sz="1700" kern="1200" dirty="0"/>
        </a:p>
      </dsp:txBody>
      <dsp:txXfrm>
        <a:off x="833727" y="270143"/>
        <a:ext cx="833668" cy="833668"/>
      </dsp:txXfrm>
    </dsp:sp>
    <dsp:sp modelId="{79C8265A-A752-4CB4-8CE3-40E9411D62A5}">
      <dsp:nvSpPr>
        <dsp:cNvPr id="0" name=""/>
        <dsp:cNvSpPr/>
      </dsp:nvSpPr>
      <dsp:spPr>
        <a:xfrm>
          <a:off x="1783561" y="225044"/>
          <a:ext cx="923866" cy="923866"/>
        </a:xfrm>
        <a:prstGeom prst="roundRect">
          <a:avLst/>
        </a:prstGeom>
        <a:solidFill>
          <a:srgbClr val="51987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2D&amp;3D</a:t>
          </a:r>
          <a:endParaRPr lang="ru-RU" sz="1700" kern="1200" dirty="0"/>
        </a:p>
      </dsp:txBody>
      <dsp:txXfrm>
        <a:off x="1828660" y="270143"/>
        <a:ext cx="833668" cy="833668"/>
      </dsp:txXfrm>
    </dsp:sp>
    <dsp:sp modelId="{3C7A5E10-65CB-48C4-88DF-3C9B6A4E70AF}">
      <dsp:nvSpPr>
        <dsp:cNvPr id="0" name=""/>
        <dsp:cNvSpPr/>
      </dsp:nvSpPr>
      <dsp:spPr>
        <a:xfrm>
          <a:off x="788628" y="1219977"/>
          <a:ext cx="923866" cy="923866"/>
        </a:xfrm>
        <a:prstGeom prst="roundRect">
          <a:avLst/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RD</a:t>
          </a:r>
          <a:endParaRPr lang="ru-RU" sz="1700" kern="1200" dirty="0"/>
        </a:p>
      </dsp:txBody>
      <dsp:txXfrm>
        <a:off x="833727" y="1265076"/>
        <a:ext cx="833668" cy="833668"/>
      </dsp:txXfrm>
    </dsp:sp>
    <dsp:sp modelId="{AF0E8BE0-B5EE-45D8-A090-83CB4A1E226E}">
      <dsp:nvSpPr>
        <dsp:cNvPr id="0" name=""/>
        <dsp:cNvSpPr/>
      </dsp:nvSpPr>
      <dsp:spPr>
        <a:xfrm>
          <a:off x="1783561" y="1219977"/>
          <a:ext cx="923866" cy="923866"/>
        </a:xfrm>
        <a:prstGeom prst="roundRect">
          <a:avLst/>
        </a:prstGeom>
        <a:solidFill>
          <a:srgbClr val="0070C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Store</a:t>
          </a:r>
          <a:endParaRPr lang="ru-RU" sz="1700" kern="1200" dirty="0"/>
        </a:p>
      </dsp:txBody>
      <dsp:txXfrm>
        <a:off x="1828660" y="1265076"/>
        <a:ext cx="833668" cy="83366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sz="2000">
                <a:latin typeface="Arial"/>
              </a:rPr>
              <a:t>Для правки формата примечаний щёлкните мышью</a:t>
            </a:r>
            <a:endParaRPr/>
          </a:p>
        </p:txBody>
      </p:sp>
      <p:sp>
        <p:nvSpPr>
          <p:cNvPr id="79" name="PlaceHolder 2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sz="1400">
                <a:latin typeface="Times New Roman"/>
              </a:rPr>
              <a:t>&lt;заголовок&gt;</a:t>
            </a:r>
            <a:endParaRPr/>
          </a:p>
        </p:txBody>
      </p:sp>
      <p:sp>
        <p:nvSpPr>
          <p:cNvPr id="80" name="PlaceHolder 3"/>
          <p:cNvSpPr>
            <a:spLocks noGrp="1"/>
          </p:cNvSpPr>
          <p:nvPr>
            <p:ph type="dt"/>
          </p:nvPr>
        </p:nvSpPr>
        <p:spPr>
          <a:xfrm>
            <a:off x="4399200" y="0"/>
            <a:ext cx="3372840" cy="502560"/>
          </a:xfrm>
          <a:prstGeom prst="rect">
            <a:avLst/>
          </a:prstGeom>
        </p:spPr>
        <p:txBody>
          <a:bodyPr lIns="0" tIns="0" rIns="0" bIns="0"/>
          <a:lstStyle/>
          <a:p>
            <a:pPr algn="r"/>
            <a:r>
              <a:rPr lang="ru-RU" sz="1400">
                <a:latin typeface="Times New Roman"/>
              </a:rPr>
              <a:t>&lt;дата/время&gt;</a:t>
            </a:r>
            <a:endParaRPr/>
          </a:p>
        </p:txBody>
      </p:sp>
      <p:sp>
        <p:nvSpPr>
          <p:cNvPr id="81" name="PlaceHolder 4"/>
          <p:cNvSpPr>
            <a:spLocks noGrp="1"/>
          </p:cNvSpPr>
          <p:nvPr>
            <p:ph type="ftr"/>
          </p:nvPr>
        </p:nvSpPr>
        <p:spPr>
          <a:xfrm>
            <a:off x="0" y="9555480"/>
            <a:ext cx="3372840" cy="502560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ru-RU" sz="1400">
                <a:latin typeface="Times New Roman"/>
              </a:rPr>
              <a:t>&lt;нижний колонтитул&gt;</a:t>
            </a:r>
            <a:endParaRPr/>
          </a:p>
        </p:txBody>
      </p:sp>
      <p:sp>
        <p:nvSpPr>
          <p:cNvPr id="82" name="PlaceHolder 5"/>
          <p:cNvSpPr>
            <a:spLocks noGrp="1"/>
          </p:cNvSpPr>
          <p:nvPr>
            <p:ph type="sldNum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</p:spPr>
        <p:txBody>
          <a:bodyPr lIns="0" tIns="0" rIns="0" bIns="0" anchor="b"/>
          <a:lstStyle/>
          <a:p>
            <a:pPr algn="r"/>
            <a:fld id="{74D9B837-9AED-42EF-B3C6-C9B92932324C}" type="slidenum">
              <a:rPr lang="ru-RU" sz="1400">
                <a:latin typeface="Times New Roman"/>
              </a:r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437764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PlaceHolder 1"/>
          <p:cNvSpPr>
            <a:spLocks noGrp="1"/>
          </p:cNvSpPr>
          <p:nvPr>
            <p:ph type="body"/>
          </p:nvPr>
        </p:nvSpPr>
        <p:spPr>
          <a:xfrm>
            <a:off x="679320" y="4716360"/>
            <a:ext cx="5437080" cy="4465440"/>
          </a:xfrm>
          <a:prstGeom prst="rect">
            <a:avLst/>
          </a:prstGeom>
        </p:spPr>
        <p:txBody>
          <a:bodyPr lIns="90360" tIns="45360" rIns="90360" bIns="45360"/>
          <a:lstStyle/>
          <a:p>
            <a:endParaRPr/>
          </a:p>
        </p:txBody>
      </p:sp>
      <p:sp>
        <p:nvSpPr>
          <p:cNvPr id="337" name="CustomShape 2"/>
          <p:cNvSpPr/>
          <p:nvPr/>
        </p:nvSpPr>
        <p:spPr>
          <a:xfrm>
            <a:off x="3849840" y="9429840"/>
            <a:ext cx="2944440" cy="49500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360" tIns="45360" rIns="90360" bIns="45360" anchor="b"/>
          <a:lstStyle/>
          <a:p>
            <a:pPr algn="r">
              <a:lnSpc>
                <a:spcPct val="100000"/>
              </a:lnSpc>
            </a:pPr>
            <a:fld id="{9BC5CDB7-16B3-4FD2-964D-9552F2BB08B3}" type="slidenum">
              <a:rPr lang="ru-RU" sz="1200" strike="noStrike">
                <a:solidFill>
                  <a:srgbClr val="000000"/>
                </a:solidFill>
                <a:latin typeface="Times New Roman"/>
              </a:rPr>
              <a:t>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107470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PlaceHolder 1"/>
          <p:cNvSpPr>
            <a:spLocks noGrp="1"/>
          </p:cNvSpPr>
          <p:nvPr>
            <p:ph type="body"/>
          </p:nvPr>
        </p:nvSpPr>
        <p:spPr>
          <a:xfrm>
            <a:off x="679320" y="4716360"/>
            <a:ext cx="5437080" cy="4465440"/>
          </a:xfrm>
          <a:prstGeom prst="rect">
            <a:avLst/>
          </a:prstGeom>
        </p:spPr>
        <p:txBody>
          <a:bodyPr lIns="90360" tIns="45360" rIns="90360" bIns="45360"/>
          <a:lstStyle/>
          <a:p>
            <a:endParaRPr/>
          </a:p>
        </p:txBody>
      </p:sp>
      <p:sp>
        <p:nvSpPr>
          <p:cNvPr id="339" name="CustomShape 2"/>
          <p:cNvSpPr/>
          <p:nvPr/>
        </p:nvSpPr>
        <p:spPr>
          <a:xfrm>
            <a:off x="3849840" y="9429840"/>
            <a:ext cx="2944440" cy="49500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360" tIns="45360" rIns="90360" bIns="45360" anchor="b"/>
          <a:lstStyle/>
          <a:p>
            <a:pPr algn="r">
              <a:lnSpc>
                <a:spcPct val="100000"/>
              </a:lnSpc>
            </a:pPr>
            <a:fld id="{66A3C9D7-4187-42A9-AA38-BB7E65CB8B93}" type="slidenum">
              <a:rPr lang="ru-RU" sz="1200" strike="noStrike">
                <a:solidFill>
                  <a:srgbClr val="000000"/>
                </a:solidFill>
                <a:latin typeface="Times New Roman"/>
              </a:rPr>
              <a:t>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232616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PlaceHolder 1"/>
          <p:cNvSpPr>
            <a:spLocks noGrp="1"/>
          </p:cNvSpPr>
          <p:nvPr>
            <p:ph type="body"/>
          </p:nvPr>
        </p:nvSpPr>
        <p:spPr>
          <a:xfrm>
            <a:off x="679320" y="4716360"/>
            <a:ext cx="5437080" cy="4465440"/>
          </a:xfrm>
          <a:prstGeom prst="rect">
            <a:avLst/>
          </a:prstGeom>
        </p:spPr>
        <p:txBody>
          <a:bodyPr lIns="90360" tIns="45360" rIns="90360" bIns="45360"/>
          <a:lstStyle/>
          <a:p>
            <a:endParaRPr/>
          </a:p>
        </p:txBody>
      </p:sp>
      <p:sp>
        <p:nvSpPr>
          <p:cNvPr id="341" name="CustomShape 2"/>
          <p:cNvSpPr/>
          <p:nvPr/>
        </p:nvSpPr>
        <p:spPr>
          <a:xfrm>
            <a:off x="3849840" y="9429840"/>
            <a:ext cx="2944440" cy="49500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360" tIns="45360" rIns="90360" bIns="45360" anchor="b"/>
          <a:lstStyle/>
          <a:p>
            <a:pPr algn="r">
              <a:lnSpc>
                <a:spcPct val="100000"/>
              </a:lnSpc>
            </a:pPr>
            <a:fld id="{A6E68562-7708-475C-A490-554C6F2521AA}" type="slidenum">
              <a:rPr lang="ru-RU" sz="1200" strike="noStrike">
                <a:solidFill>
                  <a:srgbClr val="000000"/>
                </a:solidFill>
                <a:latin typeface="Times New Roman"/>
              </a:rPr>
              <a:t>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265313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PlaceHolder 1"/>
          <p:cNvSpPr>
            <a:spLocks noGrp="1"/>
          </p:cNvSpPr>
          <p:nvPr>
            <p:ph type="body"/>
          </p:nvPr>
        </p:nvSpPr>
        <p:spPr>
          <a:xfrm>
            <a:off x="679320" y="4716360"/>
            <a:ext cx="5437080" cy="4465440"/>
          </a:xfrm>
          <a:prstGeom prst="rect">
            <a:avLst/>
          </a:prstGeom>
        </p:spPr>
        <p:txBody>
          <a:bodyPr lIns="90360" tIns="45360" rIns="90360" bIns="45360"/>
          <a:lstStyle/>
          <a:p>
            <a:endParaRPr/>
          </a:p>
        </p:txBody>
      </p:sp>
      <p:sp>
        <p:nvSpPr>
          <p:cNvPr id="343" name="CustomShape 2"/>
          <p:cNvSpPr/>
          <p:nvPr/>
        </p:nvSpPr>
        <p:spPr>
          <a:xfrm>
            <a:off x="3849840" y="9429840"/>
            <a:ext cx="2944440" cy="49500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360" tIns="45360" rIns="90360" bIns="45360" anchor="b"/>
          <a:lstStyle/>
          <a:p>
            <a:pPr algn="r">
              <a:lnSpc>
                <a:spcPct val="100000"/>
              </a:lnSpc>
            </a:pPr>
            <a:fld id="{200F7EC4-8934-4251-A61B-CBF12497100A}" type="slidenum">
              <a:rPr lang="ru-RU" sz="1200" strike="noStrike">
                <a:solidFill>
                  <a:srgbClr val="000000"/>
                </a:solidFill>
                <a:latin typeface="Times New Roman"/>
              </a:rPr>
              <a:t>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386093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PlaceHolder 1"/>
          <p:cNvSpPr>
            <a:spLocks noGrp="1"/>
          </p:cNvSpPr>
          <p:nvPr>
            <p:ph type="body"/>
          </p:nvPr>
        </p:nvSpPr>
        <p:spPr>
          <a:xfrm>
            <a:off x="679320" y="4716360"/>
            <a:ext cx="5437080" cy="4465440"/>
          </a:xfrm>
          <a:prstGeom prst="rect">
            <a:avLst/>
          </a:prstGeom>
        </p:spPr>
        <p:txBody>
          <a:bodyPr lIns="90360" tIns="45360" rIns="90360" bIns="45360"/>
          <a:lstStyle/>
          <a:p>
            <a:endParaRPr/>
          </a:p>
        </p:txBody>
      </p:sp>
      <p:sp>
        <p:nvSpPr>
          <p:cNvPr id="345" name="CustomShape 2"/>
          <p:cNvSpPr/>
          <p:nvPr/>
        </p:nvSpPr>
        <p:spPr>
          <a:xfrm>
            <a:off x="3849840" y="9429840"/>
            <a:ext cx="2944440" cy="49500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360" tIns="45360" rIns="90360" bIns="45360" anchor="b"/>
          <a:lstStyle/>
          <a:p>
            <a:pPr algn="r">
              <a:lnSpc>
                <a:spcPct val="100000"/>
              </a:lnSpc>
            </a:pPr>
            <a:fld id="{2B4D8F57-39EF-45DB-866D-1EDCB7626A24}" type="slidenum">
              <a:rPr lang="ru-RU" sz="1200" strike="noStrike">
                <a:solidFill>
                  <a:srgbClr val="000000"/>
                </a:solidFill>
                <a:latin typeface="Times New Roman"/>
              </a:rPr>
              <a:t>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287632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PlaceHolder 1"/>
          <p:cNvSpPr>
            <a:spLocks noGrp="1"/>
          </p:cNvSpPr>
          <p:nvPr>
            <p:ph type="body"/>
          </p:nvPr>
        </p:nvSpPr>
        <p:spPr>
          <a:xfrm>
            <a:off x="679320" y="4716360"/>
            <a:ext cx="5437080" cy="4465440"/>
          </a:xfrm>
          <a:prstGeom prst="rect">
            <a:avLst/>
          </a:prstGeom>
        </p:spPr>
        <p:txBody>
          <a:bodyPr lIns="90360" tIns="45360" rIns="90360" bIns="45360"/>
          <a:lstStyle/>
          <a:p>
            <a:endParaRPr/>
          </a:p>
        </p:txBody>
      </p:sp>
      <p:sp>
        <p:nvSpPr>
          <p:cNvPr id="347" name="CustomShape 2"/>
          <p:cNvSpPr/>
          <p:nvPr/>
        </p:nvSpPr>
        <p:spPr>
          <a:xfrm>
            <a:off x="3849840" y="9429840"/>
            <a:ext cx="2944440" cy="49500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360" tIns="45360" rIns="90360" bIns="45360" anchor="b"/>
          <a:lstStyle/>
          <a:p>
            <a:pPr algn="r">
              <a:lnSpc>
                <a:spcPct val="100000"/>
              </a:lnSpc>
            </a:pPr>
            <a:fld id="{19F859CA-1DFF-4EE7-A124-6C5DA55F928D}" type="slidenum">
              <a:rPr lang="ru-RU" sz="1200" strike="noStrike">
                <a:solidFill>
                  <a:srgbClr val="000000"/>
                </a:solidFill>
                <a:latin typeface="Times New Roman"/>
              </a:rPr>
              <a:t>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051113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PlaceHolder 1"/>
          <p:cNvSpPr>
            <a:spLocks noGrp="1"/>
          </p:cNvSpPr>
          <p:nvPr>
            <p:ph type="body"/>
          </p:nvPr>
        </p:nvSpPr>
        <p:spPr>
          <a:xfrm>
            <a:off x="679320" y="4716360"/>
            <a:ext cx="5437080" cy="4465440"/>
          </a:xfrm>
          <a:prstGeom prst="rect">
            <a:avLst/>
          </a:prstGeom>
        </p:spPr>
        <p:txBody>
          <a:bodyPr lIns="90360" tIns="45360" rIns="90360" bIns="45360"/>
          <a:lstStyle/>
          <a:p>
            <a:endParaRPr/>
          </a:p>
        </p:txBody>
      </p:sp>
      <p:sp>
        <p:nvSpPr>
          <p:cNvPr id="349" name="CustomShape 2"/>
          <p:cNvSpPr/>
          <p:nvPr/>
        </p:nvSpPr>
        <p:spPr>
          <a:xfrm>
            <a:off x="3849840" y="9429840"/>
            <a:ext cx="2944440" cy="49500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360" tIns="45360" rIns="90360" bIns="45360" anchor="b"/>
          <a:lstStyle/>
          <a:p>
            <a:pPr algn="r">
              <a:lnSpc>
                <a:spcPct val="100000"/>
              </a:lnSpc>
            </a:pPr>
            <a:fld id="{E043BB87-93B7-45E1-946B-6B0889ED6D81}" type="slidenum">
              <a:rPr lang="ru-RU" sz="1200" strike="noStrike">
                <a:solidFill>
                  <a:srgbClr val="000000"/>
                </a:solidFill>
                <a:latin typeface="Times New Roman"/>
              </a:rPr>
              <a:t>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964971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PlaceHolder 1"/>
          <p:cNvSpPr>
            <a:spLocks noGrp="1"/>
          </p:cNvSpPr>
          <p:nvPr>
            <p:ph type="body"/>
          </p:nvPr>
        </p:nvSpPr>
        <p:spPr>
          <a:xfrm>
            <a:off x="679320" y="4716360"/>
            <a:ext cx="5437080" cy="4465440"/>
          </a:xfrm>
          <a:prstGeom prst="rect">
            <a:avLst/>
          </a:prstGeom>
        </p:spPr>
        <p:txBody>
          <a:bodyPr lIns="90360" tIns="45360" rIns="90360" bIns="45360"/>
          <a:lstStyle/>
          <a:p>
            <a:endParaRPr/>
          </a:p>
        </p:txBody>
      </p:sp>
      <p:sp>
        <p:nvSpPr>
          <p:cNvPr id="351" name="CustomShape 2"/>
          <p:cNvSpPr/>
          <p:nvPr/>
        </p:nvSpPr>
        <p:spPr>
          <a:xfrm>
            <a:off x="3849840" y="9429840"/>
            <a:ext cx="2944440" cy="49500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360" tIns="45360" rIns="90360" bIns="45360" anchor="b"/>
          <a:lstStyle/>
          <a:p>
            <a:pPr algn="r">
              <a:lnSpc>
                <a:spcPct val="100000"/>
              </a:lnSpc>
            </a:pPr>
            <a:fld id="{E3F8DAD6-1262-459C-81BD-F14813A7BF59}" type="slidenum">
              <a:rPr lang="ru-RU" sz="1200" strike="noStrike">
                <a:solidFill>
                  <a:srgbClr val="000000"/>
                </a:solidFill>
                <a:latin typeface="Times New Roman"/>
              </a:rPr>
              <a:t>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958407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PlaceHolder 1"/>
          <p:cNvSpPr>
            <a:spLocks noGrp="1"/>
          </p:cNvSpPr>
          <p:nvPr>
            <p:ph type="body"/>
          </p:nvPr>
        </p:nvSpPr>
        <p:spPr>
          <a:xfrm>
            <a:off x="679320" y="4716360"/>
            <a:ext cx="5437080" cy="4465440"/>
          </a:xfrm>
          <a:prstGeom prst="rect">
            <a:avLst/>
          </a:prstGeom>
        </p:spPr>
        <p:txBody>
          <a:bodyPr lIns="90360" tIns="45360" rIns="90360" bIns="45360"/>
          <a:lstStyle/>
          <a:p>
            <a:endParaRPr/>
          </a:p>
        </p:txBody>
      </p:sp>
      <p:sp>
        <p:nvSpPr>
          <p:cNvPr id="353" name="CustomShape 2"/>
          <p:cNvSpPr/>
          <p:nvPr/>
        </p:nvSpPr>
        <p:spPr>
          <a:xfrm>
            <a:off x="3849840" y="9429840"/>
            <a:ext cx="2944440" cy="49500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360" tIns="45360" rIns="90360" bIns="45360" anchor="b"/>
          <a:lstStyle/>
          <a:p>
            <a:pPr algn="r">
              <a:lnSpc>
                <a:spcPct val="100000"/>
              </a:lnSpc>
            </a:pPr>
            <a:fld id="{DB2B5EDE-3836-4C9D-9C39-61CE539DB10A}" type="slidenum">
              <a:rPr lang="ru-RU" sz="1200" strike="noStrike">
                <a:solidFill>
                  <a:srgbClr val="000000"/>
                </a:solidFill>
                <a:latin typeface="Times New Roman"/>
              </a:rPr>
              <a:t>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000566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PlaceHolder 1"/>
          <p:cNvSpPr>
            <a:spLocks noGrp="1"/>
          </p:cNvSpPr>
          <p:nvPr>
            <p:ph type="body"/>
          </p:nvPr>
        </p:nvSpPr>
        <p:spPr>
          <a:xfrm>
            <a:off x="679320" y="4716360"/>
            <a:ext cx="5437080" cy="4465440"/>
          </a:xfrm>
          <a:prstGeom prst="rect">
            <a:avLst/>
          </a:prstGeom>
        </p:spPr>
        <p:txBody>
          <a:bodyPr lIns="90360" tIns="45360" rIns="90360" bIns="45360"/>
          <a:lstStyle/>
          <a:p>
            <a:endParaRPr/>
          </a:p>
        </p:txBody>
      </p:sp>
      <p:sp>
        <p:nvSpPr>
          <p:cNvPr id="359" name="CustomShape 2"/>
          <p:cNvSpPr/>
          <p:nvPr/>
        </p:nvSpPr>
        <p:spPr>
          <a:xfrm>
            <a:off x="3849840" y="9429840"/>
            <a:ext cx="2944440" cy="49500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360" tIns="45360" rIns="90360" bIns="45360" anchor="b"/>
          <a:lstStyle/>
          <a:p>
            <a:pPr algn="r">
              <a:lnSpc>
                <a:spcPct val="100000"/>
              </a:lnSpc>
            </a:pPr>
            <a:fld id="{3C8CF885-967B-41DF-BFF8-80F889542306}" type="slidenum">
              <a:rPr lang="ru-RU" sz="1200" strike="noStrike">
                <a:solidFill>
                  <a:srgbClr val="000000"/>
                </a:solidFill>
                <a:latin typeface="Times New Roman"/>
              </a:rPr>
              <a:t>10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368848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PlaceHolder 1"/>
          <p:cNvSpPr>
            <a:spLocks noGrp="1"/>
          </p:cNvSpPr>
          <p:nvPr>
            <p:ph type="body"/>
          </p:nvPr>
        </p:nvSpPr>
        <p:spPr>
          <a:xfrm>
            <a:off x="679320" y="4716360"/>
            <a:ext cx="5437080" cy="4465440"/>
          </a:xfrm>
          <a:prstGeom prst="rect">
            <a:avLst/>
          </a:prstGeom>
        </p:spPr>
        <p:txBody>
          <a:bodyPr lIns="90360" tIns="45360" rIns="90360" bIns="45360"/>
          <a:lstStyle/>
          <a:p>
            <a:endParaRPr/>
          </a:p>
        </p:txBody>
      </p:sp>
      <p:sp>
        <p:nvSpPr>
          <p:cNvPr id="357" name="CustomShape 2"/>
          <p:cNvSpPr/>
          <p:nvPr/>
        </p:nvSpPr>
        <p:spPr>
          <a:xfrm>
            <a:off x="3849840" y="9429840"/>
            <a:ext cx="2944440" cy="49500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360" tIns="45360" rIns="90360" bIns="45360" anchor="b"/>
          <a:lstStyle/>
          <a:p>
            <a:pPr algn="r">
              <a:lnSpc>
                <a:spcPct val="100000"/>
              </a:lnSpc>
            </a:pPr>
            <a:fld id="{51842FF5-D496-40C2-A026-FB374E17D6AC}" type="slidenum">
              <a:rPr lang="ru-RU" sz="1200" strike="noStrike">
                <a:solidFill>
                  <a:srgbClr val="000000"/>
                </a:solidFill>
                <a:latin typeface="Times New Roman"/>
              </a:rPr>
              <a:t>11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1370555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PlaceHolder 1"/>
          <p:cNvSpPr>
            <a:spLocks noGrp="1"/>
          </p:cNvSpPr>
          <p:nvPr>
            <p:ph type="body"/>
          </p:nvPr>
        </p:nvSpPr>
        <p:spPr>
          <a:xfrm>
            <a:off x="679320" y="4716360"/>
            <a:ext cx="5437080" cy="4465440"/>
          </a:xfrm>
          <a:prstGeom prst="rect">
            <a:avLst/>
          </a:prstGeom>
        </p:spPr>
        <p:txBody>
          <a:bodyPr lIns="90360" tIns="45360" rIns="90360" bIns="45360"/>
          <a:lstStyle/>
          <a:p>
            <a:endParaRPr/>
          </a:p>
        </p:txBody>
      </p:sp>
      <p:sp>
        <p:nvSpPr>
          <p:cNvPr id="355" name="CustomShape 2"/>
          <p:cNvSpPr/>
          <p:nvPr/>
        </p:nvSpPr>
        <p:spPr>
          <a:xfrm>
            <a:off x="3849840" y="9429840"/>
            <a:ext cx="2944440" cy="49500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360" tIns="45360" rIns="90360" bIns="45360" anchor="b"/>
          <a:lstStyle/>
          <a:p>
            <a:pPr algn="r">
              <a:lnSpc>
                <a:spcPct val="100000"/>
              </a:lnSpc>
            </a:pPr>
            <a:fld id="{083BD444-EC17-4A4E-94B5-13D6486BC26E}" type="slidenum">
              <a:rPr lang="ru-RU" sz="1200" strike="noStrike">
                <a:solidFill>
                  <a:srgbClr val="000000"/>
                </a:solidFill>
                <a:latin typeface="Times New Roman"/>
              </a:rPr>
              <a:t>12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8134678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PlaceHolder 1"/>
          <p:cNvSpPr>
            <a:spLocks noGrp="1"/>
          </p:cNvSpPr>
          <p:nvPr>
            <p:ph type="body"/>
          </p:nvPr>
        </p:nvSpPr>
        <p:spPr>
          <a:xfrm>
            <a:off x="679320" y="4716360"/>
            <a:ext cx="5437080" cy="4465440"/>
          </a:xfrm>
          <a:prstGeom prst="rect">
            <a:avLst/>
          </a:prstGeom>
        </p:spPr>
        <p:txBody>
          <a:bodyPr lIns="90360" tIns="45360" rIns="90360" bIns="45360"/>
          <a:lstStyle/>
          <a:p>
            <a:endParaRPr/>
          </a:p>
        </p:txBody>
      </p:sp>
      <p:sp>
        <p:nvSpPr>
          <p:cNvPr id="363" name="CustomShape 2"/>
          <p:cNvSpPr/>
          <p:nvPr/>
        </p:nvSpPr>
        <p:spPr>
          <a:xfrm>
            <a:off x="3849840" y="9429840"/>
            <a:ext cx="2944440" cy="49500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360" tIns="45360" rIns="90360" bIns="45360" anchor="b"/>
          <a:lstStyle/>
          <a:p>
            <a:pPr algn="r">
              <a:lnSpc>
                <a:spcPct val="100000"/>
              </a:lnSpc>
            </a:pPr>
            <a:fld id="{FBCDE630-B6EF-49C0-B138-B4EE39852B0F}" type="slidenum">
              <a:rPr lang="ru-RU" sz="1200" strike="noStrike">
                <a:solidFill>
                  <a:srgbClr val="000000"/>
                </a:solidFill>
                <a:latin typeface="Times New Roman"/>
              </a:rPr>
              <a:t>13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6145224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PlaceHolder 1"/>
          <p:cNvSpPr>
            <a:spLocks noGrp="1"/>
          </p:cNvSpPr>
          <p:nvPr>
            <p:ph type="body"/>
          </p:nvPr>
        </p:nvSpPr>
        <p:spPr>
          <a:xfrm>
            <a:off x="679320" y="4716360"/>
            <a:ext cx="5437080" cy="4465440"/>
          </a:xfrm>
          <a:prstGeom prst="rect">
            <a:avLst/>
          </a:prstGeom>
        </p:spPr>
        <p:txBody>
          <a:bodyPr lIns="90360" tIns="45360" rIns="90360" bIns="45360"/>
          <a:lstStyle/>
          <a:p>
            <a:endParaRPr/>
          </a:p>
        </p:txBody>
      </p:sp>
      <p:sp>
        <p:nvSpPr>
          <p:cNvPr id="365" name="CustomShape 2"/>
          <p:cNvSpPr/>
          <p:nvPr/>
        </p:nvSpPr>
        <p:spPr>
          <a:xfrm>
            <a:off x="3849840" y="9429840"/>
            <a:ext cx="2944440" cy="49500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360" tIns="45360" rIns="90360" bIns="45360" anchor="b"/>
          <a:lstStyle/>
          <a:p>
            <a:pPr algn="r">
              <a:lnSpc>
                <a:spcPct val="100000"/>
              </a:lnSpc>
            </a:pPr>
            <a:fld id="{4525364C-BB88-4033-A042-93D6115E9F8F}" type="slidenum">
              <a:rPr lang="ru-RU" sz="1200" strike="noStrike">
                <a:solidFill>
                  <a:srgbClr val="000000"/>
                </a:solidFill>
                <a:latin typeface="Times New Roman"/>
              </a:rPr>
              <a:t>14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8523005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PlaceHolder 1"/>
          <p:cNvSpPr>
            <a:spLocks noGrp="1"/>
          </p:cNvSpPr>
          <p:nvPr>
            <p:ph type="body"/>
          </p:nvPr>
        </p:nvSpPr>
        <p:spPr>
          <a:xfrm>
            <a:off x="679320" y="4716360"/>
            <a:ext cx="5437080" cy="4465440"/>
          </a:xfrm>
          <a:prstGeom prst="rect">
            <a:avLst/>
          </a:prstGeom>
        </p:spPr>
        <p:txBody>
          <a:bodyPr lIns="90360" tIns="45360" rIns="90360" bIns="45360"/>
          <a:lstStyle/>
          <a:p>
            <a:endParaRPr/>
          </a:p>
        </p:txBody>
      </p:sp>
      <p:sp>
        <p:nvSpPr>
          <p:cNvPr id="369" name="CustomShape 2"/>
          <p:cNvSpPr/>
          <p:nvPr/>
        </p:nvSpPr>
        <p:spPr>
          <a:xfrm>
            <a:off x="3849840" y="9429840"/>
            <a:ext cx="2944440" cy="49500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360" tIns="45360" rIns="90360" bIns="45360" anchor="b"/>
          <a:lstStyle/>
          <a:p>
            <a:pPr algn="r">
              <a:lnSpc>
                <a:spcPct val="100000"/>
              </a:lnSpc>
            </a:pPr>
            <a:fld id="{F7421CE5-F274-4670-89E5-6E2F9F53A9B1}" type="slidenum">
              <a:rPr lang="ru-RU" sz="1200" strike="noStrike">
                <a:solidFill>
                  <a:srgbClr val="000000"/>
                </a:solidFill>
                <a:latin typeface="Times New Roman"/>
              </a:rPr>
              <a:t>15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1039747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PlaceHolder 1"/>
          <p:cNvSpPr>
            <a:spLocks noGrp="1"/>
          </p:cNvSpPr>
          <p:nvPr>
            <p:ph type="body"/>
          </p:nvPr>
        </p:nvSpPr>
        <p:spPr>
          <a:xfrm>
            <a:off x="679320" y="4716360"/>
            <a:ext cx="5437080" cy="4465440"/>
          </a:xfrm>
          <a:prstGeom prst="rect">
            <a:avLst/>
          </a:prstGeom>
        </p:spPr>
        <p:txBody>
          <a:bodyPr lIns="90360" tIns="45360" rIns="90360" bIns="45360"/>
          <a:lstStyle/>
          <a:p>
            <a:endParaRPr/>
          </a:p>
        </p:txBody>
      </p:sp>
      <p:sp>
        <p:nvSpPr>
          <p:cNvPr id="367" name="CustomShape 2"/>
          <p:cNvSpPr/>
          <p:nvPr/>
        </p:nvSpPr>
        <p:spPr>
          <a:xfrm>
            <a:off x="3849840" y="9429840"/>
            <a:ext cx="2944440" cy="49500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360" tIns="45360" rIns="90360" bIns="45360" anchor="b"/>
          <a:lstStyle/>
          <a:p>
            <a:pPr algn="r">
              <a:lnSpc>
                <a:spcPct val="100000"/>
              </a:lnSpc>
            </a:pPr>
            <a:fld id="{D192760C-F1A8-40DB-B68A-A7C611EA04C1}" type="slidenum">
              <a:rPr lang="ru-RU" sz="1200" strike="noStrike">
                <a:solidFill>
                  <a:srgbClr val="000000"/>
                </a:solidFill>
                <a:latin typeface="Times New Roman"/>
              </a:rPr>
              <a:t>16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4493564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PlaceHolder 1"/>
          <p:cNvSpPr>
            <a:spLocks noGrp="1"/>
          </p:cNvSpPr>
          <p:nvPr>
            <p:ph type="body"/>
          </p:nvPr>
        </p:nvSpPr>
        <p:spPr>
          <a:xfrm>
            <a:off x="679320" y="4716360"/>
            <a:ext cx="5437080" cy="4465440"/>
          </a:xfrm>
          <a:prstGeom prst="rect">
            <a:avLst/>
          </a:prstGeom>
        </p:spPr>
        <p:txBody>
          <a:bodyPr lIns="90360" tIns="45360" rIns="90360" bIns="45360"/>
          <a:lstStyle/>
          <a:p>
            <a:endParaRPr/>
          </a:p>
        </p:txBody>
      </p:sp>
      <p:sp>
        <p:nvSpPr>
          <p:cNvPr id="371" name="CustomShape 2"/>
          <p:cNvSpPr/>
          <p:nvPr/>
        </p:nvSpPr>
        <p:spPr>
          <a:xfrm>
            <a:off x="3849840" y="9429840"/>
            <a:ext cx="2944440" cy="49500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360" tIns="45360" rIns="90360" bIns="45360" anchor="b"/>
          <a:lstStyle/>
          <a:p>
            <a:pPr algn="r">
              <a:lnSpc>
                <a:spcPct val="100000"/>
              </a:lnSpc>
            </a:pPr>
            <a:fld id="{98E294C9-B2C6-4045-9FBF-05D6F4D42C1C}" type="slidenum">
              <a:rPr lang="ru-RU" sz="1200" strike="noStrike">
                <a:solidFill>
                  <a:srgbClr val="000000"/>
                </a:solidFill>
                <a:latin typeface="Times New Roman"/>
              </a:rPr>
              <a:t>17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2170031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PlaceHolder 1"/>
          <p:cNvSpPr>
            <a:spLocks noGrp="1"/>
          </p:cNvSpPr>
          <p:nvPr>
            <p:ph type="body"/>
          </p:nvPr>
        </p:nvSpPr>
        <p:spPr>
          <a:xfrm>
            <a:off x="679320" y="4716360"/>
            <a:ext cx="5437080" cy="4465440"/>
          </a:xfrm>
          <a:prstGeom prst="rect">
            <a:avLst/>
          </a:prstGeom>
        </p:spPr>
        <p:txBody>
          <a:bodyPr lIns="90360" tIns="45360" rIns="90360" bIns="45360"/>
          <a:lstStyle/>
          <a:p>
            <a:endParaRPr/>
          </a:p>
        </p:txBody>
      </p:sp>
      <p:sp>
        <p:nvSpPr>
          <p:cNvPr id="373" name="CustomShape 2"/>
          <p:cNvSpPr/>
          <p:nvPr/>
        </p:nvSpPr>
        <p:spPr>
          <a:xfrm>
            <a:off x="3849840" y="9429840"/>
            <a:ext cx="2944440" cy="49500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360" tIns="45360" rIns="90360" bIns="45360" anchor="b"/>
          <a:lstStyle/>
          <a:p>
            <a:pPr algn="r">
              <a:lnSpc>
                <a:spcPct val="100000"/>
              </a:lnSpc>
            </a:pPr>
            <a:fld id="{4A0B4D6A-4808-4580-A474-89885E0C76BA}" type="slidenum">
              <a:rPr lang="ru-RU" sz="1200" strike="noStrike">
                <a:solidFill>
                  <a:srgbClr val="000000"/>
                </a:solidFill>
                <a:latin typeface="Times New Roman"/>
              </a:rPr>
              <a:t>18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738183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7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6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3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4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7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pic>
        <p:nvPicPr>
          <p:cNvPr id="38" name="Рисунок 37"/>
          <p:cNvPicPr/>
          <p:nvPr/>
        </p:nvPicPr>
        <p:blipFill>
          <a:blip r:embed="rId2"/>
          <a:stretch/>
        </p:blipFill>
        <p:spPr>
          <a:xfrm>
            <a:off x="2077920" y="1604520"/>
            <a:ext cx="4987080" cy="3977280"/>
          </a:xfrm>
          <a:prstGeom prst="rect">
            <a:avLst/>
          </a:prstGeom>
          <a:ln>
            <a:noFill/>
          </a:ln>
        </p:spPr>
      </p:pic>
      <p:pic>
        <p:nvPicPr>
          <p:cNvPr id="39" name="Рисунок 38"/>
          <p:cNvPicPr/>
          <p:nvPr/>
        </p:nvPicPr>
        <p:blipFill>
          <a:blip r:embed="rId2"/>
          <a:stretch/>
        </p:blipFill>
        <p:spPr>
          <a:xfrm>
            <a:off x="2077920" y="1604520"/>
            <a:ext cx="4987080" cy="3977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45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4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5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64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6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67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6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7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71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72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7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75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pic>
        <p:nvPicPr>
          <p:cNvPr id="76" name="Рисунок 75"/>
          <p:cNvPicPr/>
          <p:nvPr/>
        </p:nvPicPr>
        <p:blipFill>
          <a:blip r:embed="rId2"/>
          <a:stretch/>
        </p:blipFill>
        <p:spPr>
          <a:xfrm>
            <a:off x="2077920" y="1604520"/>
            <a:ext cx="4987080" cy="3977280"/>
          </a:xfrm>
          <a:prstGeom prst="rect">
            <a:avLst/>
          </a:prstGeom>
          <a:ln>
            <a:noFill/>
          </a:ln>
        </p:spPr>
      </p:pic>
      <p:pic>
        <p:nvPicPr>
          <p:cNvPr id="77" name="Рисунок 76"/>
          <p:cNvPicPr/>
          <p:nvPr/>
        </p:nvPicPr>
        <p:blipFill>
          <a:blip r:embed="rId2"/>
          <a:stretch/>
        </p:blipFill>
        <p:spPr>
          <a:xfrm>
            <a:off x="2077920" y="1604520"/>
            <a:ext cx="4987080" cy="3977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stomShape 1"/>
          <p:cNvSpPr/>
          <p:nvPr/>
        </p:nvSpPr>
        <p:spPr>
          <a:xfrm>
            <a:off x="0" y="0"/>
            <a:ext cx="825120" cy="979200"/>
          </a:xfrm>
          <a:prstGeom prst="rect">
            <a:avLst/>
          </a:prstGeom>
          <a:solidFill>
            <a:srgbClr val="DC214C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" name="CustomShape 2"/>
          <p:cNvSpPr/>
          <p:nvPr/>
        </p:nvSpPr>
        <p:spPr>
          <a:xfrm>
            <a:off x="936720" y="0"/>
            <a:ext cx="8205480" cy="979200"/>
          </a:xfrm>
          <a:prstGeom prst="rect">
            <a:avLst/>
          </a:prstGeom>
          <a:solidFill>
            <a:srgbClr val="55987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CustomShape 3"/>
          <p:cNvSpPr/>
          <p:nvPr/>
        </p:nvSpPr>
        <p:spPr>
          <a:xfrm>
            <a:off x="0" y="3259080"/>
            <a:ext cx="825120" cy="3597120"/>
          </a:xfrm>
          <a:prstGeom prst="rect">
            <a:avLst/>
          </a:prstGeom>
          <a:solidFill>
            <a:srgbClr val="DC214C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" name="CustomShape 4"/>
          <p:cNvSpPr/>
          <p:nvPr/>
        </p:nvSpPr>
        <p:spPr>
          <a:xfrm>
            <a:off x="936720" y="3259080"/>
            <a:ext cx="8205480" cy="3597120"/>
          </a:xfrm>
          <a:prstGeom prst="rect">
            <a:avLst/>
          </a:prstGeom>
          <a:solidFill>
            <a:srgbClr val="51987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" name="PlaceHolder 5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ru-RU" sz="4400">
                <a:latin typeface="Arial"/>
              </a:rPr>
              <a:t>Для правки текста заголовка щёлкните мышью</a:t>
            </a:r>
            <a:endParaRPr/>
          </a:p>
        </p:txBody>
      </p:sp>
      <p:sp>
        <p:nvSpPr>
          <p:cNvPr id="5" name="PlaceHolder 6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pPr>
              <a:buSzPct val="45000"/>
              <a:buFont typeface="StarSymbol"/>
              <a:buChar char=""/>
            </a:pPr>
            <a:r>
              <a:rPr lang="ru-RU" sz="3200">
                <a:latin typeface="Arial"/>
              </a:rPr>
              <a:t>Для правки структуры щёлкните мышью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ru-RU" sz="2800">
                <a:latin typeface="Arial"/>
              </a:rPr>
              <a:t>Второй уровень структуры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ru-RU" sz="2400">
                <a:latin typeface="Arial"/>
              </a:rPr>
              <a:t>Третий уровень структуры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ru-RU" sz="2000">
                <a:latin typeface="Arial"/>
              </a:rPr>
              <a:t>Четвёртый уровень структуры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ru-RU" sz="2000">
                <a:latin typeface="Arial"/>
              </a:rPr>
              <a:t>Пятый уровень структуры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ru-RU" sz="2000">
                <a:latin typeface="Arial"/>
              </a:rPr>
              <a:t>Шестой уровень структуры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ru-RU" sz="2000">
                <a:latin typeface="Arial"/>
              </a:rPr>
              <a:t>Седьмой уровень структуры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CustomShape 1"/>
          <p:cNvSpPr/>
          <p:nvPr/>
        </p:nvSpPr>
        <p:spPr>
          <a:xfrm>
            <a:off x="0" y="0"/>
            <a:ext cx="825120" cy="979200"/>
          </a:xfrm>
          <a:prstGeom prst="rect">
            <a:avLst/>
          </a:prstGeom>
          <a:solidFill>
            <a:srgbClr val="DC214C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1" name="CustomShape 2"/>
          <p:cNvSpPr/>
          <p:nvPr/>
        </p:nvSpPr>
        <p:spPr>
          <a:xfrm>
            <a:off x="936720" y="0"/>
            <a:ext cx="8205480" cy="979200"/>
          </a:xfrm>
          <a:prstGeom prst="rect">
            <a:avLst/>
          </a:prstGeom>
          <a:solidFill>
            <a:srgbClr val="55987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2" name="PlaceHolder 3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ru-RU" sz="4400">
                <a:latin typeface="Arial"/>
              </a:rPr>
              <a:t>Для правки текста заголовка щёлкните мышью</a:t>
            </a:r>
            <a:endParaRPr/>
          </a:p>
        </p:txBody>
      </p:sp>
      <p:sp>
        <p:nvSpPr>
          <p:cNvPr id="43" name="PlaceHolder 4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pPr>
              <a:buSzPct val="45000"/>
              <a:buFont typeface="StarSymbol"/>
              <a:buChar char=""/>
            </a:pPr>
            <a:r>
              <a:rPr lang="ru-RU" sz="3200">
                <a:latin typeface="Arial"/>
              </a:rPr>
              <a:t>Для правки структуры щёлкните мышью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ru-RU" sz="2800">
                <a:latin typeface="Arial"/>
              </a:rPr>
              <a:t>Второй уровень структуры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ru-RU" sz="2400">
                <a:latin typeface="Arial"/>
              </a:rPr>
              <a:t>Третий уровень структуры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ru-RU" sz="2000">
                <a:latin typeface="Arial"/>
              </a:rPr>
              <a:t>Четвёртый уровень структуры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ru-RU" sz="2000">
                <a:latin typeface="Arial"/>
              </a:rPr>
              <a:t>Пятый уровень структуры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ru-RU" sz="2000">
                <a:latin typeface="Arial"/>
              </a:rPr>
              <a:t>Шестой уровень структуры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ru-RU" sz="2000">
                <a:latin typeface="Arial"/>
              </a:rPr>
              <a:t>Седьмой уровень структуры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.png"/><Relationship Id="rId4" Type="http://schemas.openxmlformats.org/officeDocument/2006/relationships/image" Target="../media/image3.gi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Relationship Id="rId9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6.jpeg"/><Relationship Id="rId5" Type="http://schemas.openxmlformats.org/officeDocument/2006/relationships/image" Target="../media/image25.png"/><Relationship Id="rId10" Type="http://schemas.openxmlformats.org/officeDocument/2006/relationships/image" Target="../media/image30.png"/><Relationship Id="rId4" Type="http://schemas.openxmlformats.org/officeDocument/2006/relationships/image" Target="../media/image24.jpeg"/><Relationship Id="rId9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jpeg"/><Relationship Id="rId7" Type="http://schemas.openxmlformats.org/officeDocument/2006/relationships/image" Target="../media/image35.w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Relationship Id="rId9" Type="http://schemas.openxmlformats.org/officeDocument/2006/relationships/image" Target="../media/image3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1.jpg"/><Relationship Id="rId11" Type="http://schemas.openxmlformats.org/officeDocument/2006/relationships/image" Target="../media/image46.jpeg"/><Relationship Id="rId5" Type="http://schemas.openxmlformats.org/officeDocument/2006/relationships/image" Target="../media/image40.jpg"/><Relationship Id="rId10" Type="http://schemas.openxmlformats.org/officeDocument/2006/relationships/image" Target="../media/image45.jpeg"/><Relationship Id="rId4" Type="http://schemas.openxmlformats.org/officeDocument/2006/relationships/image" Target="../media/image39.jpeg"/><Relationship Id="rId9" Type="http://schemas.openxmlformats.org/officeDocument/2006/relationships/image" Target="../media/image4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8.png"/><Relationship Id="rId7" Type="http://schemas.openxmlformats.org/officeDocument/2006/relationships/image" Target="../media/image5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10" Type="http://schemas.openxmlformats.org/officeDocument/2006/relationships/image" Target="../media/image47.jpeg"/><Relationship Id="rId4" Type="http://schemas.openxmlformats.org/officeDocument/2006/relationships/image" Target="../media/image49.png"/><Relationship Id="rId9" Type="http://schemas.openxmlformats.org/officeDocument/2006/relationships/image" Target="../media/image5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7" Type="http://schemas.openxmlformats.org/officeDocument/2006/relationships/image" Target="../media/image5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8.jpeg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60.jpeg"/><Relationship Id="rId7" Type="http://schemas.openxmlformats.org/officeDocument/2006/relationships/diagramLayout" Target="../diagrams/layout1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6" Type="http://schemas.openxmlformats.org/officeDocument/2006/relationships/diagramData" Target="../diagrams/data1.xml"/><Relationship Id="rId11" Type="http://schemas.openxmlformats.org/officeDocument/2006/relationships/image" Target="../media/image63.jpeg"/><Relationship Id="rId5" Type="http://schemas.openxmlformats.org/officeDocument/2006/relationships/image" Target="../media/image62.jpeg"/><Relationship Id="rId10" Type="http://schemas.microsoft.com/office/2007/relationships/diagramDrawing" Target="../diagrams/drawing1.xml"/><Relationship Id="rId4" Type="http://schemas.openxmlformats.org/officeDocument/2006/relationships/image" Target="../media/image61.jpeg"/><Relationship Id="rId9" Type="http://schemas.openxmlformats.org/officeDocument/2006/relationships/diagramColors" Target="../diagrams/colors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8.jpeg"/><Relationship Id="rId4" Type="http://schemas.openxmlformats.org/officeDocument/2006/relationships/image" Target="../media/image6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71.jpeg"/><Relationship Id="rId4" Type="http://schemas.openxmlformats.org/officeDocument/2006/relationships/image" Target="../media/image70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CustomShape 1"/>
          <p:cNvSpPr/>
          <p:nvPr/>
        </p:nvSpPr>
        <p:spPr>
          <a:xfrm>
            <a:off x="1722600" y="5278032"/>
            <a:ext cx="7135560" cy="1028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r"/>
            <a:r>
              <a:rPr lang="en-US" sz="1600" b="1" dirty="0" err="1" smtClean="0">
                <a:solidFill>
                  <a:srgbClr val="FFFFFF"/>
                </a:solidFill>
                <a:latin typeface="Georgia"/>
              </a:rPr>
              <a:t>Biryaltsev</a:t>
            </a:r>
            <a:r>
              <a:rPr lang="en-US" sz="1600" b="1" dirty="0" smtClean="0">
                <a:solidFill>
                  <a:srgbClr val="FFFFFF"/>
                </a:solidFill>
                <a:latin typeface="Georgia"/>
              </a:rPr>
              <a:t> E.V., </a:t>
            </a:r>
            <a:r>
              <a:rPr lang="en-US" sz="1600" b="1" dirty="0" err="1" smtClean="0">
                <a:solidFill>
                  <a:srgbClr val="FFFFFF"/>
                </a:solidFill>
                <a:latin typeface="Georgia"/>
              </a:rPr>
              <a:t>Galimov</a:t>
            </a:r>
            <a:r>
              <a:rPr lang="en-US" sz="1600" b="1" dirty="0" smtClean="0">
                <a:solidFill>
                  <a:srgbClr val="FFFFFF"/>
                </a:solidFill>
                <a:latin typeface="Georgia"/>
              </a:rPr>
              <a:t> </a:t>
            </a:r>
            <a:r>
              <a:rPr lang="en-US" sz="1600" b="1" dirty="0">
                <a:solidFill>
                  <a:srgbClr val="FFFFFF"/>
                </a:solidFill>
                <a:latin typeface="Georgia"/>
              </a:rPr>
              <a:t>M.R</a:t>
            </a:r>
            <a:r>
              <a:rPr lang="en-US" sz="1600" b="1" dirty="0" smtClean="0">
                <a:solidFill>
                  <a:srgbClr val="FFFFFF"/>
                </a:solidFill>
                <a:latin typeface="Georgia"/>
              </a:rPr>
              <a:t>., </a:t>
            </a:r>
            <a:r>
              <a:rPr lang="en-US" sz="1600" b="1" dirty="0" err="1" smtClean="0">
                <a:solidFill>
                  <a:srgbClr val="FFFFFF"/>
                </a:solidFill>
                <a:latin typeface="Georgia"/>
              </a:rPr>
              <a:t>Demidov</a:t>
            </a:r>
            <a:r>
              <a:rPr lang="en-US" sz="1600" b="1" dirty="0" smtClean="0">
                <a:solidFill>
                  <a:srgbClr val="FFFFFF"/>
                </a:solidFill>
                <a:latin typeface="Georgia"/>
              </a:rPr>
              <a:t> D.E., </a:t>
            </a:r>
            <a:r>
              <a:rPr lang="en-US" sz="1600" b="1" strike="noStrike" dirty="0" err="1" smtClean="0">
                <a:solidFill>
                  <a:srgbClr val="FFFFFF"/>
                </a:solidFill>
                <a:latin typeface="Georgia"/>
                <a:ea typeface="DejaVu Sans"/>
              </a:rPr>
              <a:t>Elizarov</a:t>
            </a:r>
            <a:r>
              <a:rPr lang="en-US" sz="1600" b="1" strike="noStrike" dirty="0" smtClean="0">
                <a:solidFill>
                  <a:srgbClr val="FFFFFF"/>
                </a:solidFill>
                <a:latin typeface="Georgia"/>
                <a:ea typeface="DejaVu Sans"/>
              </a:rPr>
              <a:t> </a:t>
            </a:r>
            <a:r>
              <a:rPr lang="en-US" sz="1600" b="1" strike="noStrike" dirty="0" smtClean="0">
                <a:solidFill>
                  <a:srgbClr val="FFFFFF"/>
                </a:solidFill>
                <a:latin typeface="Georgia"/>
                <a:ea typeface="DejaVu Sans"/>
              </a:rPr>
              <a:t>A.M.</a:t>
            </a:r>
            <a:endParaRPr dirty="0"/>
          </a:p>
          <a:p>
            <a:pPr algn="r">
              <a:lnSpc>
                <a:spcPct val="100000"/>
              </a:lnSpc>
            </a:pPr>
            <a:r>
              <a:rPr lang="ru-RU" sz="1600" b="1" strike="noStrike" dirty="0">
                <a:solidFill>
                  <a:srgbClr val="B2B2B2"/>
                </a:solidFill>
                <a:latin typeface="Georgia"/>
                <a:ea typeface="DejaVu Sans"/>
              </a:rPr>
              <a:t> </a:t>
            </a:r>
            <a:endParaRPr dirty="0"/>
          </a:p>
        </p:txBody>
      </p:sp>
      <p:sp>
        <p:nvSpPr>
          <p:cNvPr id="84" name="CustomShape 2"/>
          <p:cNvSpPr/>
          <p:nvPr/>
        </p:nvSpPr>
        <p:spPr>
          <a:xfrm>
            <a:off x="1415845" y="3412728"/>
            <a:ext cx="7504955" cy="1764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r">
              <a:lnSpc>
                <a:spcPct val="100000"/>
              </a:lnSpc>
            </a:pPr>
            <a:r>
              <a:rPr lang="en-US" sz="2200" b="1" strike="noStrike" dirty="0" smtClean="0">
                <a:solidFill>
                  <a:srgbClr val="FFFFFF"/>
                </a:solidFill>
                <a:latin typeface="Georgia"/>
                <a:ea typeface="DejaVu Sans"/>
              </a:rPr>
              <a:t>HPC CLUSTER DEVELOPMENT AND OPERATION EXPERIENCE FOR SOLVING THE INVERSE PROBLEMS OF SEISMIC PROSPECTING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CustomShape 1"/>
          <p:cNvSpPr/>
          <p:nvPr/>
        </p:nvSpPr>
        <p:spPr>
          <a:xfrm>
            <a:off x="0" y="0"/>
            <a:ext cx="9142200" cy="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6" name="CustomShape 2"/>
          <p:cNvSpPr/>
          <p:nvPr/>
        </p:nvSpPr>
        <p:spPr>
          <a:xfrm>
            <a:off x="0" y="0"/>
            <a:ext cx="9142200" cy="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7" name="CustomShape 3"/>
          <p:cNvSpPr/>
          <p:nvPr/>
        </p:nvSpPr>
        <p:spPr>
          <a:xfrm>
            <a:off x="933480" y="0"/>
            <a:ext cx="8208720" cy="979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en-US" sz="2400" b="1" dirty="0" smtClean="0">
                <a:solidFill>
                  <a:srgbClr val="FFFFFF"/>
                </a:solidFill>
                <a:latin typeface="Georgia"/>
              </a:rPr>
              <a:t>HPC - INDUSTRIAL DEPLOYMENT</a:t>
            </a:r>
            <a:endParaRPr dirty="0"/>
          </a:p>
        </p:txBody>
      </p:sp>
      <p:sp>
        <p:nvSpPr>
          <p:cNvPr id="88" name="CustomShape 4"/>
          <p:cNvSpPr/>
          <p:nvPr/>
        </p:nvSpPr>
        <p:spPr>
          <a:xfrm>
            <a:off x="0" y="0"/>
            <a:ext cx="806400" cy="981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fld id="{60961541-BD20-4348-9883-C94513D4E19C}" type="slidenum">
              <a:rPr lang="ru-RU" sz="3200" b="1" strike="noStrike">
                <a:solidFill>
                  <a:srgbClr val="FFFFFF"/>
                </a:solidFill>
                <a:latin typeface="Georgia"/>
                <a:ea typeface="DejaVu Sans"/>
              </a:rPr>
              <a:t>2</a:t>
            </a:fld>
            <a:endParaRPr/>
          </a:p>
        </p:txBody>
      </p:sp>
      <p:sp>
        <p:nvSpPr>
          <p:cNvPr id="94" name="CustomShape 5"/>
          <p:cNvSpPr/>
          <p:nvPr/>
        </p:nvSpPr>
        <p:spPr>
          <a:xfrm>
            <a:off x="864576" y="6012576"/>
            <a:ext cx="7054920" cy="575280"/>
          </a:xfrm>
          <a:prstGeom prst="roundRect">
            <a:avLst>
              <a:gd name="adj" fmla="val 13782"/>
            </a:avLst>
          </a:prstGeom>
          <a:solidFill>
            <a:srgbClr val="DC214C"/>
          </a:solidFill>
          <a:ln>
            <a:solidFill>
              <a:srgbClr val="DC214C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2400" strike="noStrike" dirty="0" smtClean="0">
                <a:solidFill>
                  <a:srgbClr val="FFFFFF"/>
                </a:solidFill>
                <a:latin typeface="Georgia"/>
                <a:ea typeface="DejaVu Sans"/>
              </a:rPr>
              <a:t>MASS MARKET READY</a:t>
            </a:r>
            <a:endParaRPr dirty="0"/>
          </a:p>
        </p:txBody>
      </p:sp>
      <p:pic>
        <p:nvPicPr>
          <p:cNvPr id="12" name="Picture 2"/>
          <p:cNvPicPr/>
          <p:nvPr/>
        </p:nvPicPr>
        <p:blipFill>
          <a:blip r:embed="rId3"/>
          <a:srcRect t="27546" b="51565"/>
          <a:stretch/>
        </p:blipFill>
        <p:spPr>
          <a:xfrm>
            <a:off x="393192" y="3031993"/>
            <a:ext cx="8048088" cy="2466521"/>
          </a:xfrm>
          <a:prstGeom prst="rect">
            <a:avLst/>
          </a:prstGeom>
          <a:ln>
            <a:noFill/>
          </a:ln>
        </p:spPr>
      </p:pic>
      <p:pic>
        <p:nvPicPr>
          <p:cNvPr id="13" name="Picture 4"/>
          <p:cNvPicPr/>
          <p:nvPr/>
        </p:nvPicPr>
        <p:blipFill>
          <a:blip r:embed="rId4"/>
          <a:stretch/>
        </p:blipFill>
        <p:spPr>
          <a:xfrm>
            <a:off x="5188464" y="1801809"/>
            <a:ext cx="1233720" cy="724320"/>
          </a:xfrm>
          <a:prstGeom prst="rect">
            <a:avLst/>
          </a:prstGeom>
          <a:ln>
            <a:noFill/>
          </a:ln>
        </p:spPr>
      </p:pic>
      <p:pic>
        <p:nvPicPr>
          <p:cNvPr id="14" name="Picture 1"/>
          <p:cNvPicPr/>
          <p:nvPr/>
        </p:nvPicPr>
        <p:blipFill>
          <a:blip r:embed="rId5"/>
          <a:stretch/>
        </p:blipFill>
        <p:spPr>
          <a:xfrm>
            <a:off x="2459736" y="1366192"/>
            <a:ext cx="1865376" cy="1371599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Рисунок 4"/>
          <p:cNvPicPr/>
          <p:nvPr/>
        </p:nvPicPr>
        <p:blipFill>
          <a:blip r:embed="rId3"/>
          <a:stretch/>
        </p:blipFill>
        <p:spPr>
          <a:xfrm>
            <a:off x="6768000" y="1046592"/>
            <a:ext cx="2398680" cy="1903320"/>
          </a:xfrm>
          <a:prstGeom prst="rect">
            <a:avLst/>
          </a:prstGeom>
          <a:ln>
            <a:noFill/>
          </a:ln>
        </p:spPr>
      </p:pic>
      <p:sp>
        <p:nvSpPr>
          <p:cNvPr id="96" name="CustomShape 1"/>
          <p:cNvSpPr/>
          <p:nvPr/>
        </p:nvSpPr>
        <p:spPr>
          <a:xfrm>
            <a:off x="0" y="0"/>
            <a:ext cx="9142200" cy="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7" name="CustomShape 2"/>
          <p:cNvSpPr/>
          <p:nvPr/>
        </p:nvSpPr>
        <p:spPr>
          <a:xfrm>
            <a:off x="0" y="0"/>
            <a:ext cx="9142200" cy="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8" name="CustomShape 3"/>
          <p:cNvSpPr/>
          <p:nvPr/>
        </p:nvSpPr>
        <p:spPr>
          <a:xfrm>
            <a:off x="933480" y="0"/>
            <a:ext cx="8208720" cy="979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en-US" sz="2400" b="1" dirty="0" smtClean="0">
                <a:solidFill>
                  <a:srgbClr val="FFFFFF"/>
                </a:solidFill>
                <a:latin typeface="Georgia"/>
                <a:ea typeface="DejaVu Sans"/>
              </a:rPr>
              <a:t>OIL &amp; GAS INDUSTRY AND TECHNOLOGY REPLACEMENT</a:t>
            </a:r>
            <a:endParaRPr dirty="0"/>
          </a:p>
        </p:txBody>
      </p:sp>
      <p:sp>
        <p:nvSpPr>
          <p:cNvPr id="99" name="CustomShape 4"/>
          <p:cNvSpPr/>
          <p:nvPr/>
        </p:nvSpPr>
        <p:spPr>
          <a:xfrm>
            <a:off x="0" y="0"/>
            <a:ext cx="806400" cy="981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fld id="{0E55D7D1-D37F-4292-94BD-A3A55EFF391A}" type="slidenum">
              <a:rPr lang="ru-RU" sz="3200" b="1" strike="noStrike">
                <a:solidFill>
                  <a:srgbClr val="FFFFFF"/>
                </a:solidFill>
                <a:latin typeface="Georgia"/>
                <a:ea typeface="DejaVu Sans"/>
              </a:rPr>
              <a:t>3</a:t>
            </a:fld>
            <a:endParaRPr/>
          </a:p>
        </p:txBody>
      </p:sp>
      <p:pic>
        <p:nvPicPr>
          <p:cNvPr id="100" name="Рисунок 1"/>
          <p:cNvPicPr/>
          <p:nvPr/>
        </p:nvPicPr>
        <p:blipFill>
          <a:blip r:embed="rId4"/>
          <a:stretch/>
        </p:blipFill>
        <p:spPr>
          <a:xfrm>
            <a:off x="216000" y="4824000"/>
            <a:ext cx="2764080" cy="1402920"/>
          </a:xfrm>
          <a:prstGeom prst="rect">
            <a:avLst/>
          </a:prstGeom>
          <a:ln>
            <a:noFill/>
          </a:ln>
        </p:spPr>
      </p:pic>
      <p:pic>
        <p:nvPicPr>
          <p:cNvPr id="101" name="Рисунок 100"/>
          <p:cNvPicPr/>
          <p:nvPr/>
        </p:nvPicPr>
        <p:blipFill>
          <a:blip r:embed="rId5"/>
          <a:stretch/>
        </p:blipFill>
        <p:spPr>
          <a:xfrm>
            <a:off x="3401280" y="3132000"/>
            <a:ext cx="2645640" cy="1760040"/>
          </a:xfrm>
          <a:prstGeom prst="rect">
            <a:avLst/>
          </a:prstGeom>
          <a:ln>
            <a:noFill/>
          </a:ln>
        </p:spPr>
      </p:pic>
      <p:pic>
        <p:nvPicPr>
          <p:cNvPr id="102" name="Рисунок 101"/>
          <p:cNvPicPr/>
          <p:nvPr/>
        </p:nvPicPr>
        <p:blipFill>
          <a:blip r:embed="rId6"/>
          <a:stretch/>
        </p:blipFill>
        <p:spPr>
          <a:xfrm>
            <a:off x="3367800" y="1008000"/>
            <a:ext cx="2607120" cy="1788840"/>
          </a:xfrm>
          <a:prstGeom prst="rect">
            <a:avLst/>
          </a:prstGeom>
          <a:ln>
            <a:noFill/>
          </a:ln>
        </p:spPr>
      </p:pic>
      <p:pic>
        <p:nvPicPr>
          <p:cNvPr id="103" name="Рисунок 102"/>
          <p:cNvPicPr/>
          <p:nvPr/>
        </p:nvPicPr>
        <p:blipFill>
          <a:blip r:embed="rId7"/>
          <a:stretch/>
        </p:blipFill>
        <p:spPr>
          <a:xfrm>
            <a:off x="144000" y="2628000"/>
            <a:ext cx="3146040" cy="1480680"/>
          </a:xfrm>
          <a:prstGeom prst="rect">
            <a:avLst/>
          </a:prstGeom>
          <a:ln>
            <a:noFill/>
          </a:ln>
        </p:spPr>
      </p:pic>
      <p:pic>
        <p:nvPicPr>
          <p:cNvPr id="104" name="Рисунок 103"/>
          <p:cNvPicPr/>
          <p:nvPr/>
        </p:nvPicPr>
        <p:blipFill>
          <a:blip r:embed="rId8"/>
          <a:stretch/>
        </p:blipFill>
        <p:spPr>
          <a:xfrm>
            <a:off x="6516000" y="3041712"/>
            <a:ext cx="2646360" cy="899640"/>
          </a:xfrm>
          <a:prstGeom prst="rect">
            <a:avLst/>
          </a:prstGeom>
          <a:ln>
            <a:noFill/>
          </a:ln>
        </p:spPr>
      </p:pic>
      <p:pic>
        <p:nvPicPr>
          <p:cNvPr id="105" name="Picture 1"/>
          <p:cNvPicPr/>
          <p:nvPr/>
        </p:nvPicPr>
        <p:blipFill>
          <a:blip r:embed="rId9"/>
          <a:stretch/>
        </p:blipFill>
        <p:spPr>
          <a:xfrm>
            <a:off x="6336000" y="5345640"/>
            <a:ext cx="2737440" cy="1349280"/>
          </a:xfrm>
          <a:prstGeom prst="rect">
            <a:avLst/>
          </a:prstGeom>
          <a:ln>
            <a:noFill/>
          </a:ln>
        </p:spPr>
      </p:pic>
      <p:sp>
        <p:nvSpPr>
          <p:cNvPr id="106" name="CustomShape 5"/>
          <p:cNvSpPr/>
          <p:nvPr/>
        </p:nvSpPr>
        <p:spPr>
          <a:xfrm>
            <a:off x="3175200" y="5400000"/>
            <a:ext cx="2979720" cy="1150920"/>
          </a:xfrm>
          <a:prstGeom prst="roundRect">
            <a:avLst>
              <a:gd name="adj" fmla="val 13782"/>
            </a:avLst>
          </a:prstGeom>
          <a:solidFill>
            <a:srgbClr val="DC214C"/>
          </a:solidFill>
          <a:ln>
            <a:solidFill>
              <a:srgbClr val="DC214C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/>
            <a:r>
              <a:rPr lang="en-US" sz="2400" dirty="0" smtClean="0">
                <a:solidFill>
                  <a:srgbClr val="FFFFFF"/>
                </a:solidFill>
                <a:latin typeface="Georgia"/>
              </a:rPr>
              <a:t>NEW SOLUTIONS REQUIRED</a:t>
            </a:r>
            <a:endParaRPr dirty="0"/>
          </a:p>
        </p:txBody>
      </p:sp>
      <p:sp>
        <p:nvSpPr>
          <p:cNvPr id="107" name="CustomShape 6"/>
          <p:cNvSpPr/>
          <p:nvPr/>
        </p:nvSpPr>
        <p:spPr>
          <a:xfrm>
            <a:off x="324000" y="1080000"/>
            <a:ext cx="2979720" cy="1150920"/>
          </a:xfrm>
          <a:prstGeom prst="roundRect">
            <a:avLst>
              <a:gd name="adj" fmla="val 13782"/>
            </a:avLst>
          </a:prstGeom>
          <a:solidFill>
            <a:srgbClr val="DC214C"/>
          </a:solidFill>
          <a:ln>
            <a:solidFill>
              <a:srgbClr val="DC214C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2400" dirty="0" smtClean="0">
                <a:solidFill>
                  <a:srgbClr val="FFFFFF"/>
                </a:solidFill>
                <a:latin typeface="Georgia"/>
                <a:ea typeface="DejaVu Sans"/>
              </a:rPr>
              <a:t>PRICE DROP</a:t>
            </a:r>
            <a:endParaRPr dirty="0"/>
          </a:p>
        </p:txBody>
      </p:sp>
      <p:sp>
        <p:nvSpPr>
          <p:cNvPr id="108" name="CustomShape 7"/>
          <p:cNvSpPr/>
          <p:nvPr/>
        </p:nvSpPr>
        <p:spPr>
          <a:xfrm>
            <a:off x="6199200" y="4078296"/>
            <a:ext cx="2979720" cy="1150920"/>
          </a:xfrm>
          <a:prstGeom prst="roundRect">
            <a:avLst>
              <a:gd name="adj" fmla="val 13782"/>
            </a:avLst>
          </a:prstGeom>
          <a:solidFill>
            <a:srgbClr val="DC214C"/>
          </a:solidFill>
          <a:ln>
            <a:solidFill>
              <a:srgbClr val="DC214C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2400" dirty="0" smtClean="0">
                <a:solidFill>
                  <a:srgbClr val="FFFFFF"/>
                </a:solidFill>
                <a:latin typeface="Georgia"/>
              </a:rPr>
              <a:t>PRODUCTION </a:t>
            </a:r>
            <a:r>
              <a:rPr lang="en-US" sz="2400" dirty="0">
                <a:solidFill>
                  <a:srgbClr val="FFFFFF"/>
                </a:solidFill>
                <a:latin typeface="Georgia"/>
              </a:rPr>
              <a:t>&amp; </a:t>
            </a:r>
            <a:r>
              <a:rPr lang="en-US" sz="2400" dirty="0" smtClean="0">
                <a:solidFill>
                  <a:srgbClr val="FFFFFF"/>
                </a:solidFill>
                <a:latin typeface="Georgia"/>
              </a:rPr>
              <a:t>EXPLORATION COMPLEXITY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CustomShape 1"/>
          <p:cNvSpPr/>
          <p:nvPr/>
        </p:nvSpPr>
        <p:spPr>
          <a:xfrm>
            <a:off x="0" y="0"/>
            <a:ext cx="9142200" cy="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0" name="CustomShape 2"/>
          <p:cNvSpPr/>
          <p:nvPr/>
        </p:nvSpPr>
        <p:spPr>
          <a:xfrm>
            <a:off x="0" y="0"/>
            <a:ext cx="9142200" cy="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1" name="CustomShape 3"/>
          <p:cNvSpPr/>
          <p:nvPr/>
        </p:nvSpPr>
        <p:spPr>
          <a:xfrm>
            <a:off x="933480" y="0"/>
            <a:ext cx="8208720" cy="979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en-US" sz="2400" b="1" dirty="0" smtClean="0">
                <a:solidFill>
                  <a:srgbClr val="FFFFFF"/>
                </a:solidFill>
                <a:latin typeface="Georgia"/>
                <a:ea typeface="DejaVu Sans"/>
              </a:rPr>
              <a:t>NUMERICAL SIMULATION</a:t>
            </a:r>
            <a:endParaRPr dirty="0"/>
          </a:p>
        </p:txBody>
      </p:sp>
      <p:sp>
        <p:nvSpPr>
          <p:cNvPr id="112" name="CustomShape 4"/>
          <p:cNvSpPr/>
          <p:nvPr/>
        </p:nvSpPr>
        <p:spPr>
          <a:xfrm>
            <a:off x="0" y="0"/>
            <a:ext cx="806400" cy="981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fld id="{750B687E-E0F4-4DF7-9218-0D576F9192AB}" type="slidenum">
              <a:rPr lang="ru-RU" sz="3200" b="1" strike="noStrike">
                <a:solidFill>
                  <a:srgbClr val="FFFFFF"/>
                </a:solidFill>
                <a:latin typeface="Georgia"/>
                <a:ea typeface="DejaVu Sans"/>
              </a:rPr>
              <a:t>4</a:t>
            </a:fld>
            <a:endParaRPr/>
          </a:p>
        </p:txBody>
      </p:sp>
      <p:pic>
        <p:nvPicPr>
          <p:cNvPr id="114" name="Picture 6"/>
          <p:cNvPicPr/>
          <p:nvPr/>
        </p:nvPicPr>
        <p:blipFill>
          <a:blip r:embed="rId3"/>
          <a:stretch/>
        </p:blipFill>
        <p:spPr>
          <a:xfrm>
            <a:off x="5387760" y="2176560"/>
            <a:ext cx="3060000" cy="1803960"/>
          </a:xfrm>
          <a:prstGeom prst="rect">
            <a:avLst/>
          </a:prstGeom>
          <a:ln>
            <a:noFill/>
          </a:ln>
        </p:spPr>
      </p:pic>
      <p:pic>
        <p:nvPicPr>
          <p:cNvPr id="116" name="Picture 2"/>
          <p:cNvPicPr/>
          <p:nvPr/>
        </p:nvPicPr>
        <p:blipFill>
          <a:blip r:embed="rId4"/>
          <a:stretch/>
        </p:blipFill>
        <p:spPr>
          <a:xfrm>
            <a:off x="1569888" y="4255560"/>
            <a:ext cx="2395800" cy="2313360"/>
          </a:xfrm>
          <a:prstGeom prst="rect">
            <a:avLst/>
          </a:prstGeom>
          <a:ln>
            <a:noFill/>
          </a:ln>
        </p:spPr>
      </p:pic>
      <p:sp>
        <p:nvSpPr>
          <p:cNvPr id="117" name="CustomShape 5"/>
          <p:cNvSpPr/>
          <p:nvPr/>
        </p:nvSpPr>
        <p:spPr>
          <a:xfrm>
            <a:off x="1050840" y="1100160"/>
            <a:ext cx="7333200" cy="725328"/>
          </a:xfrm>
          <a:prstGeom prst="roundRect">
            <a:avLst>
              <a:gd name="adj" fmla="val 13910"/>
            </a:avLst>
          </a:prstGeom>
          <a:solidFill>
            <a:srgbClr val="DC214C"/>
          </a:solidFill>
          <a:ln>
            <a:solidFill>
              <a:srgbClr val="C0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2000" strike="noStrike" dirty="0" smtClean="0">
                <a:solidFill>
                  <a:srgbClr val="FFFFFF"/>
                </a:solidFill>
                <a:latin typeface="Georgia"/>
                <a:ea typeface="DejaVu Sans"/>
              </a:rPr>
              <a:t>GRID SIMULATION METHODS</a:t>
            </a:r>
            <a:endParaRPr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4368" y="2176560"/>
            <a:ext cx="3580766" cy="172792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87849" y="4574040"/>
            <a:ext cx="3867150" cy="167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CustomShape 1"/>
          <p:cNvSpPr/>
          <p:nvPr/>
        </p:nvSpPr>
        <p:spPr>
          <a:xfrm>
            <a:off x="0" y="0"/>
            <a:ext cx="9142200" cy="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9" name="CustomShape 2"/>
          <p:cNvSpPr/>
          <p:nvPr/>
        </p:nvSpPr>
        <p:spPr>
          <a:xfrm>
            <a:off x="0" y="0"/>
            <a:ext cx="9142200" cy="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20" name="CustomShape 3"/>
          <p:cNvSpPr/>
          <p:nvPr/>
        </p:nvSpPr>
        <p:spPr>
          <a:xfrm>
            <a:off x="933480" y="0"/>
            <a:ext cx="8208720" cy="979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en-US" sz="2400" b="1" dirty="0" smtClean="0">
                <a:solidFill>
                  <a:srgbClr val="FFFFFF"/>
                </a:solidFill>
                <a:latin typeface="Georgia"/>
                <a:ea typeface="DejaVu Sans"/>
              </a:rPr>
              <a:t>FULL WAVE INVERSION</a:t>
            </a:r>
            <a:endParaRPr dirty="0"/>
          </a:p>
        </p:txBody>
      </p:sp>
      <p:sp>
        <p:nvSpPr>
          <p:cNvPr id="121" name="CustomShape 4"/>
          <p:cNvSpPr/>
          <p:nvPr/>
        </p:nvSpPr>
        <p:spPr>
          <a:xfrm>
            <a:off x="0" y="0"/>
            <a:ext cx="806400" cy="981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fld id="{8C756E85-9B7B-45D5-AC0D-9CB257A5B35B}" type="slidenum">
              <a:rPr lang="ru-RU" sz="3200" b="1" strike="noStrike">
                <a:solidFill>
                  <a:srgbClr val="FFFFFF"/>
                </a:solidFill>
                <a:latin typeface="Georgia"/>
                <a:ea typeface="DejaVu Sans"/>
              </a:rPr>
              <a:t>5</a:t>
            </a:fld>
            <a:endParaRPr/>
          </a:p>
        </p:txBody>
      </p:sp>
      <p:pic>
        <p:nvPicPr>
          <p:cNvPr id="124" name="Содержимое 3"/>
          <p:cNvPicPr/>
          <p:nvPr/>
        </p:nvPicPr>
        <p:blipFill>
          <a:blip r:embed="rId3"/>
          <a:srcRect r="24807" b="68710"/>
          <a:stretch/>
        </p:blipFill>
        <p:spPr>
          <a:xfrm>
            <a:off x="466344" y="1152144"/>
            <a:ext cx="4653648" cy="2742984"/>
          </a:xfrm>
          <a:prstGeom prst="rect">
            <a:avLst/>
          </a:prstGeom>
          <a:ln>
            <a:noFill/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5912" y="1511808"/>
            <a:ext cx="3381375" cy="48768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97655" y="3950208"/>
            <a:ext cx="2591025" cy="22176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CustomShape 1"/>
          <p:cNvSpPr/>
          <p:nvPr/>
        </p:nvSpPr>
        <p:spPr>
          <a:xfrm>
            <a:off x="0" y="0"/>
            <a:ext cx="9142200" cy="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26" name="CustomShape 2"/>
          <p:cNvSpPr/>
          <p:nvPr/>
        </p:nvSpPr>
        <p:spPr>
          <a:xfrm>
            <a:off x="0" y="0"/>
            <a:ext cx="9142200" cy="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27" name="CustomShape 3"/>
          <p:cNvSpPr/>
          <p:nvPr/>
        </p:nvSpPr>
        <p:spPr>
          <a:xfrm>
            <a:off x="933480" y="0"/>
            <a:ext cx="8208720" cy="979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en-US" sz="2400" b="1" dirty="0" smtClean="0">
                <a:solidFill>
                  <a:srgbClr val="FFFFFF"/>
                </a:solidFill>
                <a:latin typeface="Georgia"/>
              </a:rPr>
              <a:t>LOW-FREQUENCY SEISMIC SOUNDING </a:t>
            </a:r>
            <a:r>
              <a:rPr lang="en-US" sz="2400" b="1" dirty="0">
                <a:solidFill>
                  <a:srgbClr val="FFFFFF"/>
                </a:solidFill>
                <a:latin typeface="Georgia"/>
              </a:rPr>
              <a:t>(LFS) </a:t>
            </a:r>
          </a:p>
        </p:txBody>
      </p:sp>
      <p:sp>
        <p:nvSpPr>
          <p:cNvPr id="128" name="CustomShape 4"/>
          <p:cNvSpPr/>
          <p:nvPr/>
        </p:nvSpPr>
        <p:spPr>
          <a:xfrm>
            <a:off x="0" y="0"/>
            <a:ext cx="806400" cy="981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fld id="{AE5404E6-327D-4EC2-8802-3A423527651C}" type="slidenum">
              <a:rPr lang="ru-RU" sz="3200" b="1" strike="noStrike">
                <a:solidFill>
                  <a:srgbClr val="FFFFFF"/>
                </a:solidFill>
                <a:latin typeface="Georgia"/>
                <a:ea typeface="DejaVu Sans"/>
              </a:rPr>
              <a:t>6</a:t>
            </a:fld>
            <a:endParaRPr/>
          </a:p>
        </p:txBody>
      </p:sp>
      <p:pic>
        <p:nvPicPr>
          <p:cNvPr id="129" name="Picture 5"/>
          <p:cNvPicPr/>
          <p:nvPr/>
        </p:nvPicPr>
        <p:blipFill>
          <a:blip r:embed="rId3"/>
          <a:srcRect l="6787" t="6728" r="49857" b="9799"/>
          <a:stretch/>
        </p:blipFill>
        <p:spPr>
          <a:xfrm>
            <a:off x="0" y="1534320"/>
            <a:ext cx="3356640" cy="4713840"/>
          </a:xfrm>
          <a:prstGeom prst="rect">
            <a:avLst/>
          </a:prstGeom>
          <a:ln w="9360">
            <a:noFill/>
          </a:ln>
        </p:spPr>
      </p:pic>
      <p:sp>
        <p:nvSpPr>
          <p:cNvPr id="130" name="CustomShape 5"/>
          <p:cNvSpPr/>
          <p:nvPr/>
        </p:nvSpPr>
        <p:spPr>
          <a:xfrm>
            <a:off x="500040" y="2677320"/>
            <a:ext cx="2713680" cy="702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31" name="CustomShape 6"/>
          <p:cNvSpPr/>
          <p:nvPr/>
        </p:nvSpPr>
        <p:spPr>
          <a:xfrm>
            <a:off x="500040" y="3248640"/>
            <a:ext cx="2713680" cy="702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32" name="CustomShape 7"/>
          <p:cNvSpPr/>
          <p:nvPr/>
        </p:nvSpPr>
        <p:spPr>
          <a:xfrm>
            <a:off x="500040" y="3820320"/>
            <a:ext cx="2713680" cy="702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33" name="CustomShape 8"/>
          <p:cNvSpPr/>
          <p:nvPr/>
        </p:nvSpPr>
        <p:spPr>
          <a:xfrm>
            <a:off x="500040" y="4463280"/>
            <a:ext cx="2713680" cy="702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34" name="Рисунок 18"/>
          <p:cNvPicPr/>
          <p:nvPr/>
        </p:nvPicPr>
        <p:blipFill>
          <a:blip r:embed="rId4"/>
          <a:srcRect l="35977" t="22293" r="14290" b="15095"/>
          <a:stretch/>
        </p:blipFill>
        <p:spPr>
          <a:xfrm>
            <a:off x="3831336" y="1062288"/>
            <a:ext cx="4730616" cy="3128040"/>
          </a:xfrm>
          <a:prstGeom prst="rect">
            <a:avLst/>
          </a:prstGeom>
          <a:ln>
            <a:noFill/>
          </a:ln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74910" y="4416084"/>
            <a:ext cx="1977834" cy="2111924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64808" y="4406054"/>
            <a:ext cx="2023992" cy="20960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Picture 2"/>
          <p:cNvPicPr/>
          <p:nvPr/>
        </p:nvPicPr>
        <p:blipFill>
          <a:blip r:embed="rId3"/>
          <a:stretch/>
        </p:blipFill>
        <p:spPr>
          <a:xfrm>
            <a:off x="7202088" y="949248"/>
            <a:ext cx="1959480" cy="4134600"/>
          </a:xfrm>
          <a:prstGeom prst="rect">
            <a:avLst/>
          </a:prstGeom>
          <a:ln w="9360">
            <a:noFill/>
          </a:ln>
        </p:spPr>
      </p:pic>
      <p:sp>
        <p:nvSpPr>
          <p:cNvPr id="137" name="CustomShape 1"/>
          <p:cNvSpPr/>
          <p:nvPr/>
        </p:nvSpPr>
        <p:spPr>
          <a:xfrm>
            <a:off x="0" y="0"/>
            <a:ext cx="9142200" cy="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38" name="CustomShape 2"/>
          <p:cNvSpPr/>
          <p:nvPr/>
        </p:nvSpPr>
        <p:spPr>
          <a:xfrm>
            <a:off x="0" y="0"/>
            <a:ext cx="9142200" cy="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39" name="CustomShape 3"/>
          <p:cNvSpPr/>
          <p:nvPr/>
        </p:nvSpPr>
        <p:spPr>
          <a:xfrm>
            <a:off x="933480" y="0"/>
            <a:ext cx="8208720" cy="979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en-US" sz="2400" b="1" dirty="0" smtClean="0">
                <a:solidFill>
                  <a:srgbClr val="FFFFFF"/>
                </a:solidFill>
                <a:latin typeface="Georgia"/>
                <a:ea typeface="DejaVu Sans"/>
              </a:rPr>
              <a:t>APPLICATIONS </a:t>
            </a:r>
            <a:r>
              <a:rPr lang="ru-RU" sz="2400" b="1" strike="noStrike" dirty="0" smtClean="0">
                <a:solidFill>
                  <a:srgbClr val="FFFFFF"/>
                </a:solidFill>
                <a:latin typeface="Georgia"/>
                <a:ea typeface="DejaVu Sans"/>
              </a:rPr>
              <a:t> </a:t>
            </a:r>
            <a:endParaRPr dirty="0"/>
          </a:p>
        </p:txBody>
      </p:sp>
      <p:sp>
        <p:nvSpPr>
          <p:cNvPr id="140" name="CustomShape 4"/>
          <p:cNvSpPr/>
          <p:nvPr/>
        </p:nvSpPr>
        <p:spPr>
          <a:xfrm>
            <a:off x="0" y="0"/>
            <a:ext cx="806400" cy="981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fld id="{39D7874F-786A-4F81-9EE0-9097167B18F5}" type="slidenum">
              <a:rPr lang="ru-RU" sz="3200" b="1" strike="noStrike">
                <a:solidFill>
                  <a:srgbClr val="FFFFFF"/>
                </a:solidFill>
                <a:latin typeface="Georgia"/>
                <a:ea typeface="DejaVu Sans"/>
              </a:rPr>
              <a:t>7</a:t>
            </a:fld>
            <a:endParaRPr/>
          </a:p>
        </p:txBody>
      </p:sp>
      <p:pic>
        <p:nvPicPr>
          <p:cNvPr id="141" name="Picture 4"/>
          <p:cNvPicPr/>
          <p:nvPr/>
        </p:nvPicPr>
        <p:blipFill>
          <a:blip r:embed="rId4"/>
          <a:srcRect t="4748" r="2144" b="3424"/>
          <a:stretch/>
        </p:blipFill>
        <p:spPr>
          <a:xfrm>
            <a:off x="4088520" y="3201984"/>
            <a:ext cx="2968200" cy="1119600"/>
          </a:xfrm>
          <a:prstGeom prst="rect">
            <a:avLst/>
          </a:prstGeom>
          <a:ln>
            <a:noFill/>
          </a:ln>
        </p:spPr>
      </p:pic>
      <p:pic>
        <p:nvPicPr>
          <p:cNvPr id="142" name="Picture 3"/>
          <p:cNvPicPr/>
          <p:nvPr/>
        </p:nvPicPr>
        <p:blipFill>
          <a:blip r:embed="rId5"/>
          <a:srcRect l="4599" t="11526" r="4115"/>
          <a:stretch/>
        </p:blipFill>
        <p:spPr>
          <a:xfrm>
            <a:off x="201960" y="4189176"/>
            <a:ext cx="3673800" cy="25192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3" name="Picture 2"/>
          <p:cNvPicPr/>
          <p:nvPr/>
        </p:nvPicPr>
        <p:blipFill>
          <a:blip r:embed="rId6"/>
          <a:srcRect b="33645"/>
          <a:stretch/>
        </p:blipFill>
        <p:spPr>
          <a:xfrm>
            <a:off x="2831112" y="3954024"/>
            <a:ext cx="3240720" cy="1196280"/>
          </a:xfrm>
          <a:prstGeom prst="rect">
            <a:avLst/>
          </a:prstGeom>
          <a:ln>
            <a:noFill/>
          </a:ln>
        </p:spPr>
      </p:pic>
      <p:sp>
        <p:nvSpPr>
          <p:cNvPr id="144" name="CustomShape 5"/>
          <p:cNvSpPr/>
          <p:nvPr/>
        </p:nvSpPr>
        <p:spPr>
          <a:xfrm>
            <a:off x="1584000" y="1080000"/>
            <a:ext cx="6367320" cy="2649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US" sz="2400" b="1" dirty="0" smtClean="0">
                <a:solidFill>
                  <a:srgbClr val="000000"/>
                </a:solidFill>
                <a:latin typeface="Georgia"/>
                <a:ea typeface="DejaVu Sans"/>
              </a:rPr>
              <a:t>Oil &amp; gas prospecting</a:t>
            </a:r>
            <a:endParaRPr lang="ru-RU" sz="2400" b="1" strike="noStrike" dirty="0" smtClean="0">
              <a:solidFill>
                <a:srgbClr val="000000"/>
              </a:solidFill>
              <a:latin typeface="Georgia"/>
              <a:ea typeface="DejaVu Sans"/>
            </a:endParaRP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endParaRPr dirty="0"/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US" sz="2400" b="1" dirty="0" smtClean="0">
                <a:solidFill>
                  <a:srgbClr val="000000"/>
                </a:solidFill>
                <a:latin typeface="Georgia"/>
                <a:ea typeface="DejaVu Sans"/>
              </a:rPr>
              <a:t>Fracturing control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endParaRPr dirty="0"/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US" sz="2400" b="1" strike="noStrike" dirty="0" smtClean="0">
                <a:solidFill>
                  <a:srgbClr val="000000"/>
                </a:solidFill>
                <a:latin typeface="Georgia"/>
                <a:ea typeface="DejaVu Sans"/>
              </a:rPr>
              <a:t>Borehole environment monitoring</a:t>
            </a:r>
            <a:endParaRPr dirty="0"/>
          </a:p>
        </p:txBody>
      </p:sp>
      <p:pic>
        <p:nvPicPr>
          <p:cNvPr id="145" name="Picture 6"/>
          <p:cNvPicPr/>
          <p:nvPr/>
        </p:nvPicPr>
        <p:blipFill>
          <a:blip r:embed="rId7"/>
          <a:stretch/>
        </p:blipFill>
        <p:spPr>
          <a:xfrm>
            <a:off x="4717152" y="4886352"/>
            <a:ext cx="4535280" cy="2267280"/>
          </a:xfrm>
          <a:prstGeom prst="rect">
            <a:avLst/>
          </a:prstGeom>
          <a:ln w="9360">
            <a:noFill/>
          </a:ln>
        </p:spPr>
      </p:pic>
      <p:pic>
        <p:nvPicPr>
          <p:cNvPr id="146" name="Рисунок 9"/>
          <p:cNvPicPr/>
          <p:nvPr/>
        </p:nvPicPr>
        <p:blipFill>
          <a:blip r:embed="rId8"/>
          <a:stretch/>
        </p:blipFill>
        <p:spPr>
          <a:xfrm>
            <a:off x="392760" y="1224000"/>
            <a:ext cx="758520" cy="729360"/>
          </a:xfrm>
          <a:prstGeom prst="rect">
            <a:avLst/>
          </a:prstGeom>
          <a:ln w="9360">
            <a:noFill/>
          </a:ln>
        </p:spPr>
      </p:pic>
      <p:pic>
        <p:nvPicPr>
          <p:cNvPr id="147" name="Рисунок 10"/>
          <p:cNvPicPr/>
          <p:nvPr/>
        </p:nvPicPr>
        <p:blipFill>
          <a:blip r:embed="rId9"/>
          <a:stretch/>
        </p:blipFill>
        <p:spPr>
          <a:xfrm>
            <a:off x="324720" y="2102400"/>
            <a:ext cx="754560" cy="714960"/>
          </a:xfrm>
          <a:prstGeom prst="rect">
            <a:avLst/>
          </a:prstGeom>
          <a:ln w="9360">
            <a:noFill/>
          </a:ln>
        </p:spPr>
      </p:pic>
      <p:pic>
        <p:nvPicPr>
          <p:cNvPr id="148" name="Рисунок 11"/>
          <p:cNvPicPr/>
          <p:nvPr/>
        </p:nvPicPr>
        <p:blipFill>
          <a:blip r:embed="rId10"/>
          <a:stretch/>
        </p:blipFill>
        <p:spPr>
          <a:xfrm>
            <a:off x="288000" y="3106080"/>
            <a:ext cx="749880" cy="709920"/>
          </a:xfrm>
          <a:prstGeom prst="rect">
            <a:avLst/>
          </a:prstGeom>
          <a:ln w="9360">
            <a:noFill/>
          </a:ln>
        </p:spPr>
      </p:pic>
      <p:sp>
        <p:nvSpPr>
          <p:cNvPr id="149" name="TextShape 6"/>
          <p:cNvSpPr txBox="1"/>
          <p:nvPr/>
        </p:nvSpPr>
        <p:spPr>
          <a:xfrm>
            <a:off x="1419480" y="1245600"/>
            <a:ext cx="180720" cy="34668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CustomShape 1"/>
          <p:cNvSpPr/>
          <p:nvPr/>
        </p:nvSpPr>
        <p:spPr>
          <a:xfrm>
            <a:off x="0" y="0"/>
            <a:ext cx="9142200" cy="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51" name="CustomShape 2"/>
          <p:cNvSpPr/>
          <p:nvPr/>
        </p:nvSpPr>
        <p:spPr>
          <a:xfrm>
            <a:off x="0" y="0"/>
            <a:ext cx="9142200" cy="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52" name="CustomShape 3"/>
          <p:cNvSpPr/>
          <p:nvPr/>
        </p:nvSpPr>
        <p:spPr>
          <a:xfrm>
            <a:off x="933480" y="0"/>
            <a:ext cx="8208720" cy="979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en-US" sz="2400" b="1" dirty="0" smtClean="0">
                <a:solidFill>
                  <a:srgbClr val="FFFFFF"/>
                </a:solidFill>
                <a:latin typeface="Georgia"/>
                <a:ea typeface="DejaVu Sans"/>
              </a:rPr>
              <a:t>REQUIREMENTS</a:t>
            </a:r>
            <a:endParaRPr dirty="0"/>
          </a:p>
        </p:txBody>
      </p:sp>
      <p:sp>
        <p:nvSpPr>
          <p:cNvPr id="153" name="CustomShape 4"/>
          <p:cNvSpPr/>
          <p:nvPr/>
        </p:nvSpPr>
        <p:spPr>
          <a:xfrm>
            <a:off x="0" y="0"/>
            <a:ext cx="806400" cy="981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fld id="{57C883E1-39DE-4B1B-AEDB-7E0EF2F4A829}" type="slidenum">
              <a:rPr lang="ru-RU" sz="3200" b="1" strike="noStrike">
                <a:solidFill>
                  <a:srgbClr val="FFFFFF"/>
                </a:solidFill>
                <a:latin typeface="Georgia"/>
                <a:ea typeface="DejaVu Sans"/>
              </a:rPr>
              <a:t>8</a:t>
            </a:fld>
            <a:endParaRPr/>
          </a:p>
        </p:txBody>
      </p:sp>
      <p:pic>
        <p:nvPicPr>
          <p:cNvPr id="20" name="Рисунок 1"/>
          <p:cNvPicPr/>
          <p:nvPr/>
        </p:nvPicPr>
        <p:blipFill>
          <a:blip r:embed="rId3"/>
          <a:stretch/>
        </p:blipFill>
        <p:spPr>
          <a:xfrm>
            <a:off x="6988680" y="4054932"/>
            <a:ext cx="1846440" cy="1107000"/>
          </a:xfrm>
          <a:prstGeom prst="rect">
            <a:avLst/>
          </a:prstGeom>
          <a:ln>
            <a:noFill/>
          </a:ln>
        </p:spPr>
      </p:pic>
      <p:pic>
        <p:nvPicPr>
          <p:cNvPr id="21" name="Рисунок 2"/>
          <p:cNvPicPr/>
          <p:nvPr/>
        </p:nvPicPr>
        <p:blipFill>
          <a:blip r:embed="rId4"/>
          <a:stretch/>
        </p:blipFill>
        <p:spPr>
          <a:xfrm>
            <a:off x="228600" y="5414328"/>
            <a:ext cx="1753416" cy="1291680"/>
          </a:xfrm>
          <a:prstGeom prst="rect">
            <a:avLst/>
          </a:prstGeom>
          <a:ln>
            <a:noFill/>
          </a:ln>
        </p:spPr>
      </p:pic>
      <p:sp>
        <p:nvSpPr>
          <p:cNvPr id="22" name="CustomShape 5"/>
          <p:cNvSpPr/>
          <p:nvPr/>
        </p:nvSpPr>
        <p:spPr>
          <a:xfrm>
            <a:off x="2603232" y="5835024"/>
            <a:ext cx="4311000" cy="694800"/>
          </a:xfrm>
          <a:prstGeom prst="roundRect">
            <a:avLst>
              <a:gd name="adj" fmla="val 13782"/>
            </a:avLst>
          </a:prstGeom>
          <a:solidFill>
            <a:srgbClr val="519876"/>
          </a:solidFill>
          <a:ln>
            <a:solidFill>
              <a:srgbClr val="519876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2400" dirty="0">
                <a:solidFill>
                  <a:srgbClr val="FFFFFF"/>
                </a:solidFill>
              </a:rPr>
              <a:t>ACCESSIBILITY</a:t>
            </a:r>
            <a:endParaRPr dirty="0"/>
          </a:p>
        </p:txBody>
      </p:sp>
      <p:sp>
        <p:nvSpPr>
          <p:cNvPr id="23" name="CustomShape 6"/>
          <p:cNvSpPr/>
          <p:nvPr/>
        </p:nvSpPr>
        <p:spPr>
          <a:xfrm>
            <a:off x="2573964" y="4363290"/>
            <a:ext cx="4321440" cy="721440"/>
          </a:xfrm>
          <a:prstGeom prst="roundRect">
            <a:avLst>
              <a:gd name="adj" fmla="val 13782"/>
            </a:avLst>
          </a:prstGeom>
          <a:solidFill>
            <a:srgbClr val="DC214C"/>
          </a:solidFill>
          <a:ln>
            <a:solidFill>
              <a:srgbClr val="DC214C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/>
            <a:r>
              <a:rPr lang="en-US" sz="2400" dirty="0">
                <a:solidFill>
                  <a:srgbClr val="FFFFFF"/>
                </a:solidFill>
                <a:latin typeface="Georgia"/>
              </a:rPr>
              <a:t>BIG DATA </a:t>
            </a:r>
            <a:r>
              <a:rPr lang="en-US" sz="2400" dirty="0" smtClean="0">
                <a:solidFill>
                  <a:srgbClr val="FFFFFF"/>
                </a:solidFill>
                <a:latin typeface="Georgia"/>
              </a:rPr>
              <a:t>ARRAYS</a:t>
            </a:r>
            <a:endParaRPr sz="2400" dirty="0"/>
          </a:p>
        </p:txBody>
      </p:sp>
      <p:sp>
        <p:nvSpPr>
          <p:cNvPr id="24" name="CustomShape 7"/>
          <p:cNvSpPr/>
          <p:nvPr/>
        </p:nvSpPr>
        <p:spPr>
          <a:xfrm>
            <a:off x="2580444" y="1499004"/>
            <a:ext cx="4308480" cy="701280"/>
          </a:xfrm>
          <a:prstGeom prst="roundRect">
            <a:avLst>
              <a:gd name="adj" fmla="val 13782"/>
            </a:avLst>
          </a:prstGeom>
          <a:solidFill>
            <a:srgbClr val="519876"/>
          </a:solidFill>
          <a:ln>
            <a:solidFill>
              <a:srgbClr val="519876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2400" dirty="0">
                <a:solidFill>
                  <a:srgbClr val="FFFFFF"/>
                </a:solidFill>
              </a:rPr>
              <a:t>PERFORMANCE</a:t>
            </a:r>
            <a:endParaRPr dirty="0"/>
          </a:p>
        </p:txBody>
      </p:sp>
      <p:sp>
        <p:nvSpPr>
          <p:cNvPr id="25" name="CustomShape 8"/>
          <p:cNvSpPr/>
          <p:nvPr/>
        </p:nvSpPr>
        <p:spPr>
          <a:xfrm>
            <a:off x="2592792" y="2894076"/>
            <a:ext cx="4309920" cy="718920"/>
          </a:xfrm>
          <a:prstGeom prst="roundRect">
            <a:avLst>
              <a:gd name="adj" fmla="val 13782"/>
            </a:avLst>
          </a:prstGeom>
          <a:solidFill>
            <a:srgbClr val="DC214C"/>
          </a:solidFill>
          <a:ln>
            <a:solidFill>
              <a:srgbClr val="DC214C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2400" dirty="0">
                <a:solidFill>
                  <a:srgbClr val="FFFFFF"/>
                </a:solidFill>
                <a:latin typeface="Georgia"/>
              </a:rPr>
              <a:t>VISUALIZATION</a:t>
            </a:r>
            <a:endParaRPr dirty="0"/>
          </a:p>
        </p:txBody>
      </p:sp>
      <p:pic>
        <p:nvPicPr>
          <p:cNvPr id="26" name="Picture 3"/>
          <p:cNvPicPr/>
          <p:nvPr/>
        </p:nvPicPr>
        <p:blipFill>
          <a:blip r:embed="rId5"/>
          <a:stretch/>
        </p:blipFill>
        <p:spPr>
          <a:xfrm>
            <a:off x="742680" y="1400400"/>
            <a:ext cx="1411560" cy="935280"/>
          </a:xfrm>
          <a:prstGeom prst="rect">
            <a:avLst/>
          </a:prstGeom>
          <a:ln>
            <a:noFill/>
          </a:ln>
        </p:spPr>
      </p:pic>
      <p:pic>
        <p:nvPicPr>
          <p:cNvPr id="27" name="Picture 4"/>
          <p:cNvPicPr/>
          <p:nvPr/>
        </p:nvPicPr>
        <p:blipFill>
          <a:blip r:embed="rId6"/>
          <a:stretch/>
        </p:blipFill>
        <p:spPr>
          <a:xfrm>
            <a:off x="318348" y="2904696"/>
            <a:ext cx="1573920" cy="880560"/>
          </a:xfrm>
          <a:prstGeom prst="rect">
            <a:avLst/>
          </a:prstGeom>
          <a:ln>
            <a:noFill/>
          </a:ln>
        </p:spPr>
      </p:pic>
      <p:pic>
        <p:nvPicPr>
          <p:cNvPr id="28" name="Picture 26"/>
          <p:cNvPicPr/>
          <p:nvPr/>
        </p:nvPicPr>
        <p:blipFill>
          <a:blip r:embed="rId7"/>
          <a:stretch/>
        </p:blipFill>
        <p:spPr>
          <a:xfrm>
            <a:off x="7242840" y="2806560"/>
            <a:ext cx="1592280" cy="1000080"/>
          </a:xfrm>
          <a:prstGeom prst="rect">
            <a:avLst/>
          </a:prstGeom>
          <a:ln>
            <a:noFill/>
          </a:ln>
        </p:spPr>
      </p:pic>
      <p:pic>
        <p:nvPicPr>
          <p:cNvPr id="29" name="Picture 4"/>
          <p:cNvPicPr/>
          <p:nvPr/>
        </p:nvPicPr>
        <p:blipFill>
          <a:blip r:embed="rId8"/>
          <a:srcRect t="9552" r="3535" b="10701"/>
          <a:stretch/>
        </p:blipFill>
        <p:spPr>
          <a:xfrm>
            <a:off x="7288560" y="5600772"/>
            <a:ext cx="1598400" cy="1084680"/>
          </a:xfrm>
          <a:prstGeom prst="rect">
            <a:avLst/>
          </a:prstGeom>
          <a:ln w="9360">
            <a:noFill/>
          </a:ln>
        </p:spPr>
      </p:pic>
      <p:pic>
        <p:nvPicPr>
          <p:cNvPr id="31" name="Рисунок 3"/>
          <p:cNvPicPr/>
          <p:nvPr/>
        </p:nvPicPr>
        <p:blipFill>
          <a:blip r:embed="rId9"/>
          <a:stretch/>
        </p:blipFill>
        <p:spPr>
          <a:xfrm>
            <a:off x="7364160" y="1145520"/>
            <a:ext cx="1538640" cy="1115280"/>
          </a:xfrm>
          <a:prstGeom prst="rect">
            <a:avLst/>
          </a:prstGeom>
          <a:ln>
            <a:noFill/>
          </a:ln>
        </p:spPr>
      </p:pic>
      <p:sp>
        <p:nvSpPr>
          <p:cNvPr id="34" name="CustomShape 10"/>
          <p:cNvSpPr/>
          <p:nvPr/>
        </p:nvSpPr>
        <p:spPr>
          <a:xfrm>
            <a:off x="228600" y="1007280"/>
            <a:ext cx="4191026" cy="363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ru-RU" strike="noStrike" dirty="0">
                <a:solidFill>
                  <a:srgbClr val="000000"/>
                </a:solidFill>
                <a:latin typeface="Tahoma"/>
                <a:ea typeface="DejaVu Sans"/>
              </a:rPr>
              <a:t>30 000 </a:t>
            </a:r>
            <a:r>
              <a:rPr lang="en-US" strike="noStrike" dirty="0" smtClean="0">
                <a:solidFill>
                  <a:srgbClr val="000000"/>
                </a:solidFill>
                <a:latin typeface="Tahoma"/>
                <a:ea typeface="DejaVu Sans"/>
              </a:rPr>
              <a:t>models per c</a:t>
            </a:r>
            <a:r>
              <a:rPr lang="en-US" dirty="0">
                <a:solidFill>
                  <a:srgbClr val="000000"/>
                </a:solidFill>
                <a:latin typeface="Tahoma"/>
                <a:ea typeface="DejaVu Sans"/>
              </a:rPr>
              <a:t>y</a:t>
            </a:r>
            <a:r>
              <a:rPr lang="en-US" strike="noStrike" dirty="0" smtClean="0">
                <a:solidFill>
                  <a:srgbClr val="000000"/>
                </a:solidFill>
                <a:latin typeface="Tahoma"/>
                <a:ea typeface="DejaVu Sans"/>
              </a:rPr>
              <a:t>cle </a:t>
            </a:r>
            <a:endParaRPr dirty="0"/>
          </a:p>
        </p:txBody>
      </p:sp>
      <p:sp>
        <p:nvSpPr>
          <p:cNvPr id="35" name="CustomShape 9"/>
          <p:cNvSpPr/>
          <p:nvPr/>
        </p:nvSpPr>
        <p:spPr>
          <a:xfrm>
            <a:off x="7307352" y="2264616"/>
            <a:ext cx="1837440" cy="363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ru-RU" strike="noStrike" dirty="0">
                <a:solidFill>
                  <a:srgbClr val="000000"/>
                </a:solidFill>
                <a:latin typeface="Tahoma"/>
                <a:ea typeface="DejaVu Sans"/>
              </a:rPr>
              <a:t>10</a:t>
            </a:r>
            <a:r>
              <a:rPr lang="ru-RU" strike="noStrike" baseline="30000" dirty="0">
                <a:solidFill>
                  <a:srgbClr val="000000"/>
                </a:solidFill>
                <a:latin typeface="Tahoma"/>
                <a:ea typeface="DejaVu Sans"/>
              </a:rPr>
              <a:t>9</a:t>
            </a:r>
            <a:r>
              <a:rPr lang="ru-RU" strike="noStrike" dirty="0">
                <a:solidFill>
                  <a:srgbClr val="000000"/>
                </a:solidFill>
                <a:latin typeface="Tahoma"/>
                <a:ea typeface="DejaVu Sans"/>
              </a:rPr>
              <a:t> – 10</a:t>
            </a:r>
            <a:r>
              <a:rPr lang="ru-RU" strike="noStrike" baseline="30000" dirty="0">
                <a:solidFill>
                  <a:srgbClr val="000000"/>
                </a:solidFill>
                <a:latin typeface="Tahoma"/>
                <a:ea typeface="DejaVu Sans"/>
              </a:rPr>
              <a:t>12</a:t>
            </a:r>
            <a:r>
              <a:rPr lang="ru-RU" strike="noStrike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Tahoma"/>
                <a:ea typeface="DejaVu Sans"/>
              </a:rPr>
              <a:t>cells</a:t>
            </a:r>
            <a:endParaRPr dirty="0"/>
          </a:p>
        </p:txBody>
      </p:sp>
      <p:sp>
        <p:nvSpPr>
          <p:cNvPr id="36" name="CustomShape 11"/>
          <p:cNvSpPr/>
          <p:nvPr/>
        </p:nvSpPr>
        <p:spPr>
          <a:xfrm>
            <a:off x="444313" y="4449324"/>
            <a:ext cx="1951920" cy="363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ru-RU" strike="noStrike" dirty="0">
                <a:solidFill>
                  <a:srgbClr val="000000"/>
                </a:solidFill>
                <a:latin typeface="Tahoma"/>
                <a:ea typeface="DejaVu Sans"/>
              </a:rPr>
              <a:t>~1 </a:t>
            </a:r>
            <a:r>
              <a:rPr lang="en-US" dirty="0" smtClean="0">
                <a:solidFill>
                  <a:srgbClr val="000000"/>
                </a:solidFill>
                <a:latin typeface="Tahoma"/>
                <a:ea typeface="DejaVu Sans"/>
              </a:rPr>
              <a:t>Tb per model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75999747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Рисунок 21"/>
          <p:cNvPicPr/>
          <p:nvPr/>
        </p:nvPicPr>
        <p:blipFill>
          <a:blip r:embed="rId3"/>
          <a:stretch/>
        </p:blipFill>
        <p:spPr>
          <a:xfrm>
            <a:off x="8067780" y="6031080"/>
            <a:ext cx="926280" cy="826920"/>
          </a:xfrm>
          <a:prstGeom prst="rect">
            <a:avLst/>
          </a:prstGeom>
          <a:ln>
            <a:noFill/>
          </a:ln>
        </p:spPr>
      </p:pic>
      <p:pic>
        <p:nvPicPr>
          <p:cNvPr id="179" name="Picture 32"/>
          <p:cNvPicPr/>
          <p:nvPr/>
        </p:nvPicPr>
        <p:blipFill>
          <a:blip r:embed="rId4"/>
          <a:stretch/>
        </p:blipFill>
        <p:spPr>
          <a:xfrm>
            <a:off x="148320" y="5919479"/>
            <a:ext cx="827280" cy="835200"/>
          </a:xfrm>
          <a:prstGeom prst="rect">
            <a:avLst/>
          </a:prstGeom>
          <a:ln>
            <a:noFill/>
          </a:ln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4" y="2476306"/>
            <a:ext cx="2604840" cy="2174427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5268" y="2498895"/>
            <a:ext cx="2604840" cy="2139690"/>
          </a:xfrm>
          <a:prstGeom prst="rect">
            <a:avLst/>
          </a:prstGeom>
        </p:spPr>
      </p:pic>
      <p:sp>
        <p:nvSpPr>
          <p:cNvPr id="168" name="CustomShape 1"/>
          <p:cNvSpPr/>
          <p:nvPr/>
        </p:nvSpPr>
        <p:spPr>
          <a:xfrm>
            <a:off x="0" y="0"/>
            <a:ext cx="9142200" cy="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69" name="CustomShape 2"/>
          <p:cNvSpPr/>
          <p:nvPr/>
        </p:nvSpPr>
        <p:spPr>
          <a:xfrm>
            <a:off x="0" y="0"/>
            <a:ext cx="9142200" cy="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70" name="CustomShape 3"/>
          <p:cNvSpPr/>
          <p:nvPr/>
        </p:nvSpPr>
        <p:spPr>
          <a:xfrm>
            <a:off x="933480" y="0"/>
            <a:ext cx="8208720" cy="979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en-US" sz="2400" b="1" dirty="0" smtClean="0">
                <a:solidFill>
                  <a:srgbClr val="FFFFFF"/>
                </a:solidFill>
                <a:latin typeface="Georgia"/>
                <a:ea typeface="DejaVu Sans"/>
              </a:rPr>
              <a:t>RESEARCH &amp; DEVELOPMENT</a:t>
            </a:r>
            <a:endParaRPr dirty="0"/>
          </a:p>
        </p:txBody>
      </p:sp>
      <p:sp>
        <p:nvSpPr>
          <p:cNvPr id="171" name="CustomShape 4"/>
          <p:cNvSpPr/>
          <p:nvPr/>
        </p:nvSpPr>
        <p:spPr>
          <a:xfrm>
            <a:off x="0" y="0"/>
            <a:ext cx="806400" cy="981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fld id="{D4073F15-CDDA-4E10-B1D1-25A6EBDCDA25}" type="slidenum">
              <a:rPr lang="ru-RU" sz="3200" b="1" strike="noStrike">
                <a:solidFill>
                  <a:srgbClr val="FFFFFF"/>
                </a:solidFill>
                <a:latin typeface="Georgia"/>
                <a:ea typeface="DejaVu Sans"/>
              </a:rPr>
              <a:t>9</a:t>
            </a:fld>
            <a:endParaRPr/>
          </a:p>
        </p:txBody>
      </p:sp>
      <p:sp>
        <p:nvSpPr>
          <p:cNvPr id="172" name="CustomShape 5"/>
          <p:cNvSpPr/>
          <p:nvPr/>
        </p:nvSpPr>
        <p:spPr>
          <a:xfrm>
            <a:off x="561960" y="4752000"/>
            <a:ext cx="7968960" cy="1511640"/>
          </a:xfrm>
          <a:prstGeom prst="roundRect">
            <a:avLst>
              <a:gd name="adj" fmla="val 13782"/>
            </a:avLst>
          </a:prstGeom>
          <a:solidFill>
            <a:srgbClr val="519876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ru-RU" sz="2000" strike="noStrike" dirty="0" smtClean="0">
                <a:solidFill>
                  <a:srgbClr val="FFFFFF"/>
                </a:solidFill>
                <a:latin typeface="Georgia"/>
                <a:ea typeface="DejaVu Sans"/>
                <a:cs typeface="Georgia"/>
              </a:rPr>
              <a:t>1. </a:t>
            </a:r>
            <a:r>
              <a:rPr lang="en-US" sz="2000" strike="noStrike" dirty="0" smtClean="0">
                <a:solidFill>
                  <a:srgbClr val="FFFFFF"/>
                </a:solidFill>
                <a:latin typeface="Georgia"/>
                <a:ea typeface="DejaVu Sans"/>
                <a:cs typeface="Georgia"/>
              </a:rPr>
              <a:t>The best </a:t>
            </a:r>
            <a:r>
              <a:rPr lang="en-US" sz="2000" dirty="0" smtClean="0">
                <a:solidFill>
                  <a:srgbClr val="FFFFFF"/>
                </a:solidFill>
                <a:latin typeface="Georgia"/>
                <a:ea typeface="DejaVu Sans"/>
                <a:cs typeface="Georgia"/>
              </a:rPr>
              <a:t>performance for the massive parallelism tasks.</a:t>
            </a:r>
            <a:endParaRPr sz="2000" dirty="0" smtClean="0">
              <a:latin typeface="Georgia"/>
              <a:cs typeface="Georgia"/>
            </a:endParaRPr>
          </a:p>
          <a:p>
            <a:pPr>
              <a:lnSpc>
                <a:spcPct val="100000"/>
              </a:lnSpc>
            </a:pPr>
            <a:r>
              <a:rPr lang="ru-RU" sz="2000" strike="noStrike" dirty="0" smtClean="0">
                <a:solidFill>
                  <a:srgbClr val="FFFFFF"/>
                </a:solidFill>
                <a:latin typeface="Georgia"/>
                <a:ea typeface="DejaVu Sans"/>
                <a:cs typeface="Georgia"/>
              </a:rPr>
              <a:t>2. </a:t>
            </a:r>
            <a:r>
              <a:rPr lang="en-US" sz="2000" strike="noStrike" dirty="0" smtClean="0">
                <a:solidFill>
                  <a:srgbClr val="FFFFFF"/>
                </a:solidFill>
                <a:latin typeface="Georgia"/>
                <a:ea typeface="DejaVu Sans"/>
                <a:cs typeface="Georgia"/>
              </a:rPr>
              <a:t>High computation density per equipment units.</a:t>
            </a:r>
            <a:endParaRPr sz="2000" dirty="0" smtClean="0">
              <a:latin typeface="Georgia"/>
              <a:cs typeface="Georgia"/>
            </a:endParaRPr>
          </a:p>
          <a:p>
            <a:pPr>
              <a:lnSpc>
                <a:spcPct val="100000"/>
              </a:lnSpc>
            </a:pPr>
            <a:r>
              <a:rPr lang="ru-RU" sz="2000" strike="noStrike" dirty="0" smtClean="0">
                <a:solidFill>
                  <a:srgbClr val="FFFFFF"/>
                </a:solidFill>
                <a:latin typeface="Georgia"/>
                <a:ea typeface="DejaVu Sans"/>
                <a:cs typeface="Georgia"/>
              </a:rPr>
              <a:t>3. </a:t>
            </a:r>
            <a:r>
              <a:rPr lang="en-US" sz="2000" dirty="0" smtClean="0">
                <a:solidFill>
                  <a:srgbClr val="FFFFFF"/>
                </a:solidFill>
                <a:latin typeface="Georgia"/>
                <a:ea typeface="DejaVu Sans"/>
                <a:cs typeface="Georgia"/>
              </a:rPr>
              <a:t>Perspective technology.</a:t>
            </a:r>
            <a:endParaRPr sz="2000" dirty="0">
              <a:latin typeface="Georgia"/>
              <a:cs typeface="Georgia"/>
            </a:endParaRPr>
          </a:p>
        </p:txBody>
      </p:sp>
      <p:pic>
        <p:nvPicPr>
          <p:cNvPr id="173" name="Рисунок 12"/>
          <p:cNvPicPr/>
          <p:nvPr/>
        </p:nvPicPr>
        <p:blipFill>
          <a:blip r:embed="rId7"/>
          <a:stretch/>
        </p:blipFill>
        <p:spPr>
          <a:xfrm>
            <a:off x="7617960" y="999720"/>
            <a:ext cx="1019880" cy="1322280"/>
          </a:xfrm>
          <a:prstGeom prst="rect">
            <a:avLst/>
          </a:prstGeom>
          <a:ln>
            <a:noFill/>
          </a:ln>
        </p:spPr>
      </p:pic>
      <p:pic>
        <p:nvPicPr>
          <p:cNvPr id="174" name="Рисунок 4"/>
          <p:cNvPicPr/>
          <p:nvPr/>
        </p:nvPicPr>
        <p:blipFill>
          <a:blip r:embed="rId8"/>
          <a:stretch/>
        </p:blipFill>
        <p:spPr>
          <a:xfrm>
            <a:off x="5690160" y="1364400"/>
            <a:ext cx="1364760" cy="1082520"/>
          </a:xfrm>
          <a:prstGeom prst="rect">
            <a:avLst/>
          </a:prstGeom>
          <a:ln>
            <a:noFill/>
          </a:ln>
        </p:spPr>
      </p:pic>
      <p:pic>
        <p:nvPicPr>
          <p:cNvPr id="175" name="Picture 7"/>
          <p:cNvPicPr/>
          <p:nvPr/>
        </p:nvPicPr>
        <p:blipFill>
          <a:blip r:embed="rId9"/>
          <a:stretch/>
        </p:blipFill>
        <p:spPr>
          <a:xfrm>
            <a:off x="1637640" y="1497600"/>
            <a:ext cx="881280" cy="877320"/>
          </a:xfrm>
          <a:prstGeom prst="rect">
            <a:avLst/>
          </a:prstGeom>
          <a:ln>
            <a:noFill/>
          </a:ln>
        </p:spPr>
      </p:pic>
      <p:pic>
        <p:nvPicPr>
          <p:cNvPr id="176" name="Picture 8"/>
          <p:cNvPicPr/>
          <p:nvPr/>
        </p:nvPicPr>
        <p:blipFill>
          <a:blip r:embed="rId10"/>
          <a:stretch/>
        </p:blipFill>
        <p:spPr>
          <a:xfrm>
            <a:off x="3528000" y="1512000"/>
            <a:ext cx="1654920" cy="914400"/>
          </a:xfrm>
          <a:prstGeom prst="rect">
            <a:avLst/>
          </a:prstGeom>
          <a:ln>
            <a:noFill/>
          </a:ln>
        </p:spPr>
      </p:pic>
      <p:pic>
        <p:nvPicPr>
          <p:cNvPr id="177" name="Picture 15"/>
          <p:cNvPicPr/>
          <p:nvPr/>
        </p:nvPicPr>
        <p:blipFill>
          <a:blip r:embed="rId11"/>
          <a:stretch/>
        </p:blipFill>
        <p:spPr>
          <a:xfrm>
            <a:off x="0" y="1035720"/>
            <a:ext cx="1349280" cy="1015200"/>
          </a:xfrm>
          <a:prstGeom prst="rect">
            <a:avLst/>
          </a:prstGeom>
          <a:ln>
            <a:noFill/>
          </a:ln>
        </p:spPr>
      </p:pic>
      <p:sp>
        <p:nvSpPr>
          <p:cNvPr id="178" name="CustomShape 6"/>
          <p:cNvSpPr/>
          <p:nvPr/>
        </p:nvSpPr>
        <p:spPr>
          <a:xfrm>
            <a:off x="2376000" y="2873088"/>
            <a:ext cx="4534920" cy="1009440"/>
          </a:xfrm>
          <a:prstGeom prst="roundRect">
            <a:avLst>
              <a:gd name="adj" fmla="val 13782"/>
            </a:avLst>
          </a:prstGeom>
          <a:solidFill>
            <a:srgbClr val="DC214C"/>
          </a:solidFill>
          <a:ln>
            <a:solidFill>
              <a:srgbClr val="DC214C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ru-RU" sz="2400" strike="noStrike" dirty="0">
                <a:solidFill>
                  <a:srgbClr val="FFFFFF"/>
                </a:solidFill>
                <a:latin typeface="Georgia"/>
                <a:ea typeface="DejaVu Sans"/>
              </a:rPr>
              <a:t>GPU — </a:t>
            </a:r>
            <a:r>
              <a:rPr lang="en-US" sz="2400" dirty="0" smtClean="0">
                <a:solidFill>
                  <a:srgbClr val="FFFFFF"/>
                </a:solidFill>
                <a:latin typeface="Georgia"/>
                <a:ea typeface="DejaVu Sans"/>
              </a:rPr>
              <a:t>EFFICIENT CHOICE</a:t>
            </a:r>
            <a:endParaRPr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CustomShape 1"/>
          <p:cNvSpPr/>
          <p:nvPr/>
        </p:nvSpPr>
        <p:spPr>
          <a:xfrm>
            <a:off x="0" y="0"/>
            <a:ext cx="9142200" cy="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21" name="CustomShape 2"/>
          <p:cNvSpPr/>
          <p:nvPr/>
        </p:nvSpPr>
        <p:spPr>
          <a:xfrm>
            <a:off x="0" y="0"/>
            <a:ext cx="9142200" cy="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22" name="CustomShape 3"/>
          <p:cNvSpPr/>
          <p:nvPr/>
        </p:nvSpPr>
        <p:spPr>
          <a:xfrm>
            <a:off x="933480" y="0"/>
            <a:ext cx="8208720" cy="979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en-US" sz="2400" b="1" strike="noStrike" dirty="0" smtClean="0">
                <a:solidFill>
                  <a:srgbClr val="FFFFFF"/>
                </a:solidFill>
                <a:latin typeface="Georgia"/>
                <a:ea typeface="DejaVu Sans"/>
              </a:rPr>
              <a:t>GPU CLUSTER</a:t>
            </a:r>
            <a:endParaRPr dirty="0"/>
          </a:p>
        </p:txBody>
      </p:sp>
      <p:sp>
        <p:nvSpPr>
          <p:cNvPr id="223" name="CustomShape 4"/>
          <p:cNvSpPr/>
          <p:nvPr/>
        </p:nvSpPr>
        <p:spPr>
          <a:xfrm>
            <a:off x="0" y="0"/>
            <a:ext cx="806400" cy="981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fld id="{0ABFB88D-8396-4791-B6A4-02BB033312E7}" type="slidenum">
              <a:rPr lang="ru-RU" sz="3200" b="1" strike="noStrike">
                <a:solidFill>
                  <a:srgbClr val="FFFFFF"/>
                </a:solidFill>
                <a:latin typeface="Georgia"/>
                <a:ea typeface="DejaVu Sans"/>
              </a:rPr>
              <a:t>10</a:t>
            </a:fld>
            <a:endParaRPr/>
          </a:p>
        </p:txBody>
      </p:sp>
      <p:pic>
        <p:nvPicPr>
          <p:cNvPr id="224" name="Picture 2"/>
          <p:cNvPicPr/>
          <p:nvPr/>
        </p:nvPicPr>
        <p:blipFill>
          <a:blip r:embed="rId3"/>
          <a:stretch/>
        </p:blipFill>
        <p:spPr>
          <a:xfrm>
            <a:off x="2587320" y="1288440"/>
            <a:ext cx="3427560" cy="5451480"/>
          </a:xfrm>
          <a:prstGeom prst="rect">
            <a:avLst/>
          </a:prstGeom>
          <a:ln w="9360">
            <a:noFill/>
          </a:ln>
        </p:spPr>
      </p:pic>
      <p:sp>
        <p:nvSpPr>
          <p:cNvPr id="225" name="CustomShape 5"/>
          <p:cNvSpPr/>
          <p:nvPr/>
        </p:nvSpPr>
        <p:spPr>
          <a:xfrm>
            <a:off x="6524640" y="5824080"/>
            <a:ext cx="1784520" cy="784440"/>
          </a:xfrm>
          <a:prstGeom prst="borderCallout2">
            <a:avLst>
              <a:gd name="adj1" fmla="val 49488"/>
              <a:gd name="adj2" fmla="val -5435"/>
              <a:gd name="adj3" fmla="val 49487"/>
              <a:gd name="adj4" fmla="val -17150"/>
              <a:gd name="adj5" fmla="val -94572"/>
              <a:gd name="adj6" fmla="val -52076"/>
            </a:avLst>
          </a:prstGeom>
          <a:solidFill>
            <a:schemeClr val="bg1"/>
          </a:solidFill>
          <a:ln w="15840">
            <a:solidFill>
              <a:srgbClr val="92D05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ru-RU" sz="1000" b="1" strike="noStrike" dirty="0">
                <a:solidFill>
                  <a:srgbClr val="C00000"/>
                </a:solidFill>
                <a:latin typeface="Georgia" panose="02040502050405020303" pitchFamily="18" charset="0"/>
                <a:ea typeface="Microsoft YaHei"/>
              </a:rPr>
              <a:t>UPS </a:t>
            </a:r>
            <a:r>
              <a:rPr lang="ru-RU" sz="1000" b="1" strike="noStrike" dirty="0" err="1">
                <a:solidFill>
                  <a:srgbClr val="C00000"/>
                </a:solidFill>
                <a:latin typeface="Georgia" panose="02040502050405020303" pitchFamily="18" charset="0"/>
                <a:ea typeface="Microsoft YaHei"/>
              </a:rPr>
              <a:t>Eaton</a:t>
            </a:r>
            <a:r>
              <a:rPr lang="ru-RU" sz="1000" b="1" strike="noStrike" dirty="0">
                <a:solidFill>
                  <a:srgbClr val="C00000"/>
                </a:solidFill>
                <a:latin typeface="Georgia" panose="02040502050405020303" pitchFamily="18" charset="0"/>
                <a:ea typeface="Microsoft YaHei"/>
              </a:rPr>
              <a:t> 9155 </a:t>
            </a:r>
            <a:endParaRPr sz="1000" dirty="0">
              <a:latin typeface="Georgia" panose="02040502050405020303" pitchFamily="18" charset="0"/>
            </a:endParaRPr>
          </a:p>
          <a:p>
            <a:pPr>
              <a:lnSpc>
                <a:spcPct val="100000"/>
              </a:lnSpc>
            </a:pPr>
            <a:r>
              <a:rPr lang="ru-RU" sz="1000" strike="noStrike" dirty="0" err="1">
                <a:solidFill>
                  <a:srgbClr val="C00000"/>
                </a:solidFill>
                <a:latin typeface="Georgia" panose="02040502050405020303" pitchFamily="18" charset="0"/>
                <a:ea typeface="Microsoft YaHei"/>
              </a:rPr>
              <a:t>Power</a:t>
            </a:r>
            <a:r>
              <a:rPr lang="ru-RU" sz="1000" strike="noStrike" dirty="0">
                <a:solidFill>
                  <a:srgbClr val="C00000"/>
                </a:solidFill>
                <a:latin typeface="Georgia" panose="02040502050405020303" pitchFamily="18" charset="0"/>
                <a:ea typeface="Microsoft YaHei"/>
              </a:rPr>
              <a:t> </a:t>
            </a:r>
            <a:r>
              <a:rPr lang="ru-RU" sz="1000" strike="noStrike" dirty="0" err="1">
                <a:solidFill>
                  <a:srgbClr val="C00000"/>
                </a:solidFill>
                <a:latin typeface="Georgia" panose="02040502050405020303" pitchFamily="18" charset="0"/>
                <a:ea typeface="Microsoft YaHei"/>
              </a:rPr>
              <a:t>Rating</a:t>
            </a:r>
            <a:r>
              <a:rPr lang="ru-RU" sz="1000" strike="noStrike" dirty="0">
                <a:solidFill>
                  <a:srgbClr val="C00000"/>
                </a:solidFill>
                <a:latin typeface="Georgia" panose="02040502050405020303" pitchFamily="18" charset="0"/>
                <a:ea typeface="Microsoft YaHei"/>
              </a:rPr>
              <a:t>  8000 / 7200 (VA/</a:t>
            </a:r>
            <a:r>
              <a:rPr lang="ru-RU" sz="1000" strike="noStrike" dirty="0" err="1">
                <a:solidFill>
                  <a:srgbClr val="C00000"/>
                </a:solidFill>
                <a:latin typeface="Georgia" panose="02040502050405020303" pitchFamily="18" charset="0"/>
                <a:ea typeface="Microsoft YaHei"/>
              </a:rPr>
              <a:t>Watts</a:t>
            </a:r>
            <a:r>
              <a:rPr lang="ru-RU" sz="1000" strike="noStrike" dirty="0">
                <a:solidFill>
                  <a:srgbClr val="C00000"/>
                </a:solidFill>
                <a:latin typeface="Georgia" panose="02040502050405020303" pitchFamily="18" charset="0"/>
                <a:ea typeface="Microsoft YaHei"/>
              </a:rPr>
              <a:t>)</a:t>
            </a:r>
            <a:endParaRPr sz="1000" dirty="0">
              <a:latin typeface="Georgia" panose="02040502050405020303" pitchFamily="18" charset="0"/>
            </a:endParaRPr>
          </a:p>
          <a:p>
            <a:pPr>
              <a:lnSpc>
                <a:spcPct val="100000"/>
              </a:lnSpc>
            </a:pPr>
            <a:r>
              <a:rPr lang="ru-RU" sz="1000" strike="noStrike" dirty="0">
                <a:solidFill>
                  <a:srgbClr val="C00000"/>
                </a:solidFill>
                <a:latin typeface="Georgia" panose="02040502050405020303" pitchFamily="18" charset="0"/>
                <a:ea typeface="Microsoft YaHei"/>
              </a:rPr>
              <a:t>0.7 </a:t>
            </a:r>
            <a:r>
              <a:rPr lang="ru-RU" sz="1000" strike="noStrike" dirty="0" err="1">
                <a:solidFill>
                  <a:srgbClr val="C00000"/>
                </a:solidFill>
                <a:latin typeface="Georgia" panose="02040502050405020303" pitchFamily="18" charset="0"/>
                <a:ea typeface="Microsoft YaHei"/>
              </a:rPr>
              <a:t>Power</a:t>
            </a:r>
            <a:r>
              <a:rPr lang="ru-RU" sz="1000" strike="noStrike" dirty="0">
                <a:solidFill>
                  <a:srgbClr val="C00000"/>
                </a:solidFill>
                <a:latin typeface="Georgia" panose="02040502050405020303" pitchFamily="18" charset="0"/>
                <a:ea typeface="Microsoft YaHei"/>
              </a:rPr>
              <a:t> </a:t>
            </a:r>
            <a:r>
              <a:rPr lang="ru-RU" sz="1000" strike="noStrike" dirty="0" err="1">
                <a:solidFill>
                  <a:srgbClr val="C00000"/>
                </a:solidFill>
                <a:latin typeface="Georgia" panose="02040502050405020303" pitchFamily="18" charset="0"/>
                <a:ea typeface="Microsoft YaHei"/>
              </a:rPr>
              <a:t>factor</a:t>
            </a:r>
            <a:endParaRPr sz="1000" dirty="0">
              <a:latin typeface="Georgia" panose="02040502050405020303" pitchFamily="18" charset="0"/>
            </a:endParaRPr>
          </a:p>
          <a:p>
            <a:pPr>
              <a:lnSpc>
                <a:spcPct val="100000"/>
              </a:lnSpc>
            </a:pPr>
            <a:endParaRPr dirty="0"/>
          </a:p>
        </p:txBody>
      </p:sp>
      <p:sp>
        <p:nvSpPr>
          <p:cNvPr id="226" name="CustomShape 6"/>
          <p:cNvSpPr/>
          <p:nvPr/>
        </p:nvSpPr>
        <p:spPr>
          <a:xfrm flipH="1">
            <a:off x="371160" y="1288440"/>
            <a:ext cx="1855800" cy="7128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57148"/>
              <a:gd name="adj6" fmla="val -70171"/>
            </a:avLst>
          </a:prstGeom>
          <a:solidFill>
            <a:schemeClr val="bg1"/>
          </a:solidFill>
          <a:ln w="15840">
            <a:solidFill>
              <a:srgbClr val="92D05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ru-RU" sz="1000" b="1" i="1" strike="noStrike" dirty="0" err="1">
                <a:solidFill>
                  <a:srgbClr val="C00000"/>
                </a:solidFill>
                <a:latin typeface="Georgia" panose="02040502050405020303" pitchFamily="18" charset="0"/>
                <a:ea typeface="Microsoft YaHei"/>
              </a:rPr>
              <a:t>Server</a:t>
            </a:r>
            <a:endParaRPr sz="1000" dirty="0">
              <a:latin typeface="Georgia" panose="02040502050405020303" pitchFamily="18" charset="0"/>
            </a:endParaRPr>
          </a:p>
          <a:p>
            <a:pPr>
              <a:lnSpc>
                <a:spcPct val="100000"/>
              </a:lnSpc>
            </a:pPr>
            <a:r>
              <a:rPr lang="ru-RU" sz="1000" strike="noStrike" dirty="0">
                <a:solidFill>
                  <a:srgbClr val="C00000"/>
                </a:solidFill>
                <a:latin typeface="Georgia" panose="02040502050405020303" pitchFamily="18" charset="0"/>
                <a:ea typeface="Microsoft YaHei"/>
              </a:rPr>
              <a:t>&gt;80 </a:t>
            </a:r>
            <a:r>
              <a:rPr lang="ru-RU" sz="1000" strike="noStrike" dirty="0" err="1">
                <a:solidFill>
                  <a:srgbClr val="C00000"/>
                </a:solidFill>
                <a:latin typeface="Georgia" panose="02040502050405020303" pitchFamily="18" charset="0"/>
                <a:ea typeface="Microsoft YaHei"/>
              </a:rPr>
              <a:t>Tb</a:t>
            </a:r>
            <a:r>
              <a:rPr lang="ru-RU" sz="1000" strike="noStrike" dirty="0">
                <a:solidFill>
                  <a:srgbClr val="C00000"/>
                </a:solidFill>
                <a:latin typeface="Georgia" panose="02040502050405020303" pitchFamily="18" charset="0"/>
                <a:ea typeface="Microsoft YaHei"/>
              </a:rPr>
              <a:t> </a:t>
            </a:r>
            <a:r>
              <a:rPr lang="ru-RU" sz="1000" strike="noStrike" dirty="0" err="1">
                <a:solidFill>
                  <a:srgbClr val="C00000"/>
                </a:solidFill>
                <a:latin typeface="Georgia" panose="02040502050405020303" pitchFamily="18" charset="0"/>
                <a:ea typeface="Microsoft YaHei"/>
              </a:rPr>
              <a:t>Data</a:t>
            </a:r>
            <a:r>
              <a:rPr lang="ru-RU" sz="1000" strike="noStrike" dirty="0">
                <a:solidFill>
                  <a:srgbClr val="C00000"/>
                </a:solidFill>
                <a:latin typeface="Georgia" panose="02040502050405020303" pitchFamily="18" charset="0"/>
                <a:ea typeface="Microsoft YaHei"/>
              </a:rPr>
              <a:t> </a:t>
            </a:r>
            <a:r>
              <a:rPr lang="ru-RU" sz="1000" strike="noStrike" dirty="0" err="1">
                <a:solidFill>
                  <a:srgbClr val="C00000"/>
                </a:solidFill>
                <a:latin typeface="Georgia" panose="02040502050405020303" pitchFamily="18" charset="0"/>
                <a:ea typeface="Microsoft YaHei"/>
              </a:rPr>
              <a:t>storage</a:t>
            </a:r>
            <a:r>
              <a:rPr lang="ru-RU" sz="1000" strike="noStrike" dirty="0">
                <a:solidFill>
                  <a:srgbClr val="C00000"/>
                </a:solidFill>
                <a:latin typeface="Georgia" panose="02040502050405020303" pitchFamily="18" charset="0"/>
                <a:ea typeface="Microsoft YaHei"/>
              </a:rPr>
              <a:t> </a:t>
            </a:r>
            <a:r>
              <a:rPr lang="ru-RU" sz="1000" strike="noStrike" dirty="0" err="1">
                <a:solidFill>
                  <a:srgbClr val="C00000"/>
                </a:solidFill>
                <a:latin typeface="Georgia" panose="02040502050405020303" pitchFamily="18" charset="0"/>
                <a:ea typeface="Microsoft YaHei"/>
              </a:rPr>
              <a:t>space</a:t>
            </a:r>
            <a:r>
              <a:rPr lang="ru-RU" sz="1000" strike="noStrike" dirty="0">
                <a:solidFill>
                  <a:srgbClr val="C00000"/>
                </a:solidFill>
                <a:latin typeface="Georgia" panose="02040502050405020303" pitchFamily="18" charset="0"/>
                <a:ea typeface="Microsoft YaHei"/>
              </a:rPr>
              <a:t> + SSD </a:t>
            </a:r>
            <a:r>
              <a:rPr lang="ru-RU" sz="1000" strike="noStrike" dirty="0" err="1">
                <a:solidFill>
                  <a:srgbClr val="C00000"/>
                </a:solidFill>
                <a:latin typeface="Georgia" panose="02040502050405020303" pitchFamily="18" charset="0"/>
                <a:ea typeface="Microsoft YaHei"/>
              </a:rPr>
              <a:t>cache</a:t>
            </a:r>
            <a:r>
              <a:rPr lang="ru-RU" sz="1000" strike="noStrike" dirty="0">
                <a:solidFill>
                  <a:srgbClr val="C00000"/>
                </a:solidFill>
                <a:latin typeface="Georgia" panose="02040502050405020303" pitchFamily="18" charset="0"/>
                <a:ea typeface="Microsoft YaHei"/>
              </a:rPr>
              <a:t> </a:t>
            </a:r>
            <a:endParaRPr sz="1000" dirty="0">
              <a:latin typeface="Georgia" panose="02040502050405020303" pitchFamily="18" charset="0"/>
            </a:endParaRPr>
          </a:p>
          <a:p>
            <a:pPr>
              <a:lnSpc>
                <a:spcPct val="100000"/>
              </a:lnSpc>
            </a:pPr>
            <a:endParaRPr sz="1000" dirty="0">
              <a:latin typeface="Georgia" panose="02040502050405020303" pitchFamily="18" charset="0"/>
            </a:endParaRPr>
          </a:p>
        </p:txBody>
      </p:sp>
      <p:sp>
        <p:nvSpPr>
          <p:cNvPr id="227" name="CustomShape 7"/>
          <p:cNvSpPr/>
          <p:nvPr/>
        </p:nvSpPr>
        <p:spPr>
          <a:xfrm flipH="1">
            <a:off x="371160" y="2288520"/>
            <a:ext cx="1855800" cy="7128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47926"/>
              <a:gd name="adj6" fmla="val -74606"/>
            </a:avLst>
          </a:prstGeom>
          <a:solidFill>
            <a:schemeClr val="bg1"/>
          </a:solidFill>
          <a:ln w="15840">
            <a:solidFill>
              <a:srgbClr val="92D05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ru-RU" sz="1000" b="1" i="1" strike="noStrike">
                <a:solidFill>
                  <a:srgbClr val="C00000"/>
                </a:solidFill>
                <a:latin typeface="Georgia" panose="02040502050405020303" pitchFamily="18" charset="0"/>
                <a:ea typeface="Microsoft YaHei"/>
              </a:rPr>
              <a:t>Virtualization server</a:t>
            </a:r>
            <a:endParaRPr sz="1000">
              <a:latin typeface="Georgia" panose="02040502050405020303" pitchFamily="18" charset="0"/>
            </a:endParaRPr>
          </a:p>
          <a:p>
            <a:pPr>
              <a:lnSpc>
                <a:spcPct val="100000"/>
              </a:lnSpc>
            </a:pPr>
            <a:r>
              <a:rPr lang="ru-RU" sz="1000" strike="noStrike">
                <a:solidFill>
                  <a:srgbClr val="C00000"/>
                </a:solidFill>
                <a:latin typeface="Georgia" panose="02040502050405020303" pitchFamily="18" charset="0"/>
                <a:ea typeface="Microsoft YaHei"/>
              </a:rPr>
              <a:t>Citirix XenServer platform</a:t>
            </a:r>
            <a:endParaRPr sz="1000">
              <a:latin typeface="Georgia" panose="02040502050405020303" pitchFamily="18" charset="0"/>
            </a:endParaRPr>
          </a:p>
          <a:p>
            <a:pPr>
              <a:lnSpc>
                <a:spcPct val="100000"/>
              </a:lnSpc>
            </a:pPr>
            <a:r>
              <a:rPr lang="ru-RU" sz="1000" strike="noStrike">
                <a:solidFill>
                  <a:srgbClr val="C00000"/>
                </a:solidFill>
                <a:latin typeface="Georgia" panose="02040502050405020303" pitchFamily="18" charset="0"/>
                <a:ea typeface="Microsoft YaHei"/>
              </a:rPr>
              <a:t>2 x NVIDIA GK104GL with </a:t>
            </a:r>
            <a:endParaRPr sz="1000">
              <a:latin typeface="Georgia" panose="02040502050405020303" pitchFamily="18" charset="0"/>
            </a:endParaRPr>
          </a:p>
          <a:p>
            <a:pPr>
              <a:lnSpc>
                <a:spcPct val="100000"/>
              </a:lnSpc>
            </a:pPr>
            <a:r>
              <a:rPr lang="ru-RU" sz="1000" strike="noStrike">
                <a:solidFill>
                  <a:srgbClr val="C00000"/>
                </a:solidFill>
                <a:latin typeface="Georgia" panose="02040502050405020303" pitchFamily="18" charset="0"/>
                <a:ea typeface="Microsoft YaHei"/>
              </a:rPr>
              <a:t>NVIDIA GRID K2 technology</a:t>
            </a:r>
            <a:endParaRPr sz="1000">
              <a:latin typeface="Georgia" panose="02040502050405020303" pitchFamily="18" charset="0"/>
            </a:endParaRPr>
          </a:p>
        </p:txBody>
      </p:sp>
      <p:sp>
        <p:nvSpPr>
          <p:cNvPr id="228" name="CustomShape 8"/>
          <p:cNvSpPr/>
          <p:nvPr/>
        </p:nvSpPr>
        <p:spPr>
          <a:xfrm flipH="1">
            <a:off x="371160" y="4788720"/>
            <a:ext cx="1855800" cy="114156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73301"/>
              <a:gd name="adj6" fmla="val -71505"/>
            </a:avLst>
          </a:prstGeom>
          <a:solidFill>
            <a:schemeClr val="bg1"/>
          </a:solidFill>
          <a:ln w="15840">
            <a:solidFill>
              <a:srgbClr val="92D05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29" name="CustomShape 9"/>
          <p:cNvSpPr/>
          <p:nvPr/>
        </p:nvSpPr>
        <p:spPr>
          <a:xfrm flipH="1">
            <a:off x="371160" y="3574440"/>
            <a:ext cx="1855800" cy="7128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47787"/>
              <a:gd name="adj6" fmla="val -79931"/>
            </a:avLst>
          </a:prstGeom>
          <a:solidFill>
            <a:schemeClr val="bg1"/>
          </a:solidFill>
          <a:ln w="15840">
            <a:solidFill>
              <a:srgbClr val="92D05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r>
              <a:rPr lang="ru-RU" sz="1000" b="1" i="1" strike="noStrike">
                <a:solidFill>
                  <a:srgbClr val="C00000"/>
                </a:solidFill>
                <a:latin typeface="Georgia" panose="02040502050405020303" pitchFamily="18" charset="0"/>
                <a:ea typeface="Microsoft YaHei"/>
              </a:rPr>
              <a:t>Mellanox InfiniBand </a:t>
            </a:r>
            <a:endParaRPr sz="1000">
              <a:latin typeface="Georgia" panose="02040502050405020303" pitchFamily="18" charset="0"/>
            </a:endParaRPr>
          </a:p>
          <a:p>
            <a:pPr>
              <a:lnSpc>
                <a:spcPct val="100000"/>
              </a:lnSpc>
            </a:pPr>
            <a:r>
              <a:rPr lang="ru-RU" sz="1000" b="1" i="1" strike="noStrike">
                <a:solidFill>
                  <a:srgbClr val="C00000"/>
                </a:solidFill>
                <a:latin typeface="Georgia" panose="02040502050405020303" pitchFamily="18" charset="0"/>
                <a:ea typeface="Microsoft YaHei"/>
              </a:rPr>
              <a:t>network switch </a:t>
            </a:r>
            <a:endParaRPr sz="1000">
              <a:latin typeface="Georgia" panose="02040502050405020303" pitchFamily="18" charset="0"/>
            </a:endParaRPr>
          </a:p>
          <a:p>
            <a:pPr>
              <a:lnSpc>
                <a:spcPct val="100000"/>
              </a:lnSpc>
            </a:pPr>
            <a:r>
              <a:rPr lang="ru-RU" sz="1000" strike="noStrike">
                <a:solidFill>
                  <a:srgbClr val="C00000"/>
                </a:solidFill>
                <a:latin typeface="Georgia" panose="02040502050405020303" pitchFamily="18" charset="0"/>
                <a:ea typeface="Microsoft YaHei"/>
              </a:rPr>
              <a:t>56 Gbit/s</a:t>
            </a:r>
            <a:endParaRPr sz="1000">
              <a:latin typeface="Georgia" panose="02040502050405020303" pitchFamily="18" charset="0"/>
            </a:endParaRPr>
          </a:p>
        </p:txBody>
      </p:sp>
      <p:sp>
        <p:nvSpPr>
          <p:cNvPr id="230" name="CustomShape 10"/>
          <p:cNvSpPr/>
          <p:nvPr/>
        </p:nvSpPr>
        <p:spPr>
          <a:xfrm flipH="1">
            <a:off x="371160" y="4788720"/>
            <a:ext cx="1855800" cy="1141560"/>
          </a:xfrm>
          <a:prstGeom prst="borderCallout2">
            <a:avLst>
              <a:gd name="adj1" fmla="val 33884"/>
              <a:gd name="adj2" fmla="val -8778"/>
              <a:gd name="adj3" fmla="val 33833"/>
              <a:gd name="adj4" fmla="val -16431"/>
              <a:gd name="adj5" fmla="val -16366"/>
              <a:gd name="adj6" fmla="val -71949"/>
            </a:avLst>
          </a:prstGeom>
          <a:solidFill>
            <a:schemeClr val="bg1"/>
          </a:solidFill>
          <a:ln w="15840">
            <a:solidFill>
              <a:srgbClr val="92D05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31" name="CustomShape 11"/>
          <p:cNvSpPr/>
          <p:nvPr/>
        </p:nvSpPr>
        <p:spPr>
          <a:xfrm flipH="1">
            <a:off x="371160" y="4788720"/>
            <a:ext cx="1855800" cy="1141560"/>
          </a:xfrm>
          <a:prstGeom prst="borderCallout2">
            <a:avLst>
              <a:gd name="adj1" fmla="val 46106"/>
              <a:gd name="adj2" fmla="val -8778"/>
              <a:gd name="adj3" fmla="val 46056"/>
              <a:gd name="adj4" fmla="val -15574"/>
              <a:gd name="adj5" fmla="val 31134"/>
              <a:gd name="adj6" fmla="val -72972"/>
            </a:avLst>
          </a:prstGeom>
          <a:solidFill>
            <a:schemeClr val="bg1"/>
          </a:solidFill>
          <a:ln w="15840">
            <a:solidFill>
              <a:srgbClr val="92D05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32" name="CustomShape 12"/>
          <p:cNvSpPr/>
          <p:nvPr/>
        </p:nvSpPr>
        <p:spPr>
          <a:xfrm flipH="1">
            <a:off x="371160" y="4788720"/>
            <a:ext cx="1855800" cy="1141560"/>
          </a:xfrm>
          <a:prstGeom prst="borderCallout2">
            <a:avLst>
              <a:gd name="adj1" fmla="val 58051"/>
              <a:gd name="adj2" fmla="val -8778"/>
              <a:gd name="adj3" fmla="val 57722"/>
              <a:gd name="adj4" fmla="val -16259"/>
              <a:gd name="adj5" fmla="val 84190"/>
              <a:gd name="adj6" fmla="val -74514"/>
            </a:avLst>
          </a:prstGeom>
          <a:solidFill>
            <a:schemeClr val="bg1"/>
          </a:solidFill>
          <a:ln w="15840">
            <a:solidFill>
              <a:srgbClr val="92D05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33" name="CustomShape 13"/>
          <p:cNvSpPr/>
          <p:nvPr/>
        </p:nvSpPr>
        <p:spPr>
          <a:xfrm flipH="1">
            <a:off x="371160" y="4788720"/>
            <a:ext cx="1855800" cy="1566360"/>
          </a:xfrm>
          <a:prstGeom prst="borderCallout2">
            <a:avLst>
              <a:gd name="adj1" fmla="val 69718"/>
              <a:gd name="adj2" fmla="val -8778"/>
              <a:gd name="adj3" fmla="val 69667"/>
              <a:gd name="adj4" fmla="val -15917"/>
              <a:gd name="adj5" fmla="val 94662"/>
              <a:gd name="adj6" fmla="val -71896"/>
            </a:avLst>
          </a:prstGeom>
          <a:solidFill>
            <a:schemeClr val="bg1"/>
          </a:solidFill>
          <a:ln w="15840">
            <a:solidFill>
              <a:srgbClr val="92D05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ru-RU" sz="1000" b="1" strike="noStrike" dirty="0">
                <a:solidFill>
                  <a:srgbClr val="C00000"/>
                </a:solidFill>
                <a:latin typeface="Georgia" panose="02040502050405020303" pitchFamily="18" charset="0"/>
                <a:ea typeface="Microsoft YaHei"/>
              </a:rPr>
              <a:t>6 GPU </a:t>
            </a:r>
            <a:r>
              <a:rPr lang="ru-RU" sz="1000" b="1" strike="noStrike" dirty="0" err="1">
                <a:solidFill>
                  <a:srgbClr val="C00000"/>
                </a:solidFill>
                <a:latin typeface="Georgia" panose="02040502050405020303" pitchFamily="18" charset="0"/>
                <a:ea typeface="Microsoft YaHei"/>
              </a:rPr>
              <a:t>cluster</a:t>
            </a:r>
            <a:r>
              <a:rPr lang="ru-RU" sz="1000" b="1" strike="noStrike" dirty="0">
                <a:solidFill>
                  <a:srgbClr val="C00000"/>
                </a:solidFill>
                <a:latin typeface="Georgia" panose="02040502050405020303" pitchFamily="18" charset="0"/>
                <a:ea typeface="Microsoft YaHei"/>
              </a:rPr>
              <a:t> </a:t>
            </a:r>
            <a:r>
              <a:rPr lang="ru-RU" sz="1000" b="1" strike="noStrike" dirty="0" err="1">
                <a:solidFill>
                  <a:srgbClr val="C00000"/>
                </a:solidFill>
                <a:latin typeface="Georgia" panose="02040502050405020303" pitchFamily="18" charset="0"/>
                <a:ea typeface="Microsoft YaHei"/>
              </a:rPr>
              <a:t>nodes</a:t>
            </a:r>
            <a:endParaRPr sz="1000" dirty="0">
              <a:latin typeface="Georgia" panose="02040502050405020303" pitchFamily="18" charset="0"/>
            </a:endParaRPr>
          </a:p>
          <a:p>
            <a:pPr>
              <a:lnSpc>
                <a:spcPct val="100000"/>
              </a:lnSpc>
            </a:pPr>
            <a:endParaRPr lang="en-US" sz="1000" b="1" strike="noStrike" dirty="0" smtClean="0">
              <a:solidFill>
                <a:srgbClr val="C00000"/>
              </a:solidFill>
              <a:latin typeface="Georgia" panose="02040502050405020303" pitchFamily="18" charset="0"/>
              <a:ea typeface="Microsoft YaHei"/>
            </a:endParaRPr>
          </a:p>
          <a:p>
            <a:pPr>
              <a:lnSpc>
                <a:spcPct val="100000"/>
              </a:lnSpc>
            </a:pPr>
            <a:r>
              <a:rPr lang="ru-RU" sz="1000" b="1" strike="noStrike" dirty="0" smtClean="0">
                <a:solidFill>
                  <a:srgbClr val="C00000"/>
                </a:solidFill>
                <a:latin typeface="Georgia" panose="02040502050405020303" pitchFamily="18" charset="0"/>
                <a:ea typeface="Microsoft YaHei"/>
              </a:rPr>
              <a:t>4 </a:t>
            </a:r>
            <a:r>
              <a:rPr lang="ru-RU" sz="1000" b="1" strike="noStrike" dirty="0">
                <a:solidFill>
                  <a:srgbClr val="C00000"/>
                </a:solidFill>
                <a:latin typeface="Georgia" panose="02040502050405020303" pitchFamily="18" charset="0"/>
                <a:ea typeface="Microsoft YaHei"/>
              </a:rPr>
              <a:t>x AMD </a:t>
            </a:r>
            <a:r>
              <a:rPr lang="ru-RU" sz="1000" b="1" strike="noStrike" dirty="0" err="1">
                <a:solidFill>
                  <a:srgbClr val="C00000"/>
                </a:solidFill>
                <a:latin typeface="Georgia" panose="02040502050405020303" pitchFamily="18" charset="0"/>
                <a:ea typeface="Microsoft YaHei"/>
              </a:rPr>
              <a:t>FirePro</a:t>
            </a:r>
            <a:r>
              <a:rPr lang="ru-RU" sz="1000" b="1" strike="noStrike" dirty="0">
                <a:solidFill>
                  <a:srgbClr val="C00000"/>
                </a:solidFill>
                <a:latin typeface="Georgia" panose="02040502050405020303" pitchFamily="18" charset="0"/>
                <a:ea typeface="Microsoft YaHei"/>
              </a:rPr>
              <a:t> W9100 </a:t>
            </a:r>
            <a:r>
              <a:rPr lang="ru-RU" sz="1000" strike="noStrike" dirty="0">
                <a:solidFill>
                  <a:srgbClr val="C00000"/>
                </a:solidFill>
                <a:latin typeface="Georgia" panose="02040502050405020303" pitchFamily="18" charset="0"/>
                <a:ea typeface="Microsoft YaHei"/>
              </a:rPr>
              <a:t>(16Gb GDDR5, 5.24 </a:t>
            </a:r>
            <a:r>
              <a:rPr lang="ru-RU" sz="1000" strike="noStrike" dirty="0" err="1">
                <a:solidFill>
                  <a:srgbClr val="C00000"/>
                </a:solidFill>
                <a:latin typeface="Georgia" panose="02040502050405020303" pitchFamily="18" charset="0"/>
                <a:ea typeface="Microsoft YaHei"/>
              </a:rPr>
              <a:t>Tflops</a:t>
            </a:r>
            <a:r>
              <a:rPr lang="ru-RU" sz="1000" strike="noStrike" dirty="0">
                <a:solidFill>
                  <a:srgbClr val="C00000"/>
                </a:solidFill>
                <a:latin typeface="Georgia" panose="02040502050405020303" pitchFamily="18" charset="0"/>
                <a:ea typeface="Microsoft YaHei"/>
              </a:rPr>
              <a:t> </a:t>
            </a:r>
            <a:r>
              <a:rPr lang="ru-RU" sz="1000" strike="noStrike" dirty="0" err="1">
                <a:solidFill>
                  <a:srgbClr val="C00000"/>
                </a:solidFill>
                <a:latin typeface="Georgia" panose="02040502050405020303" pitchFamily="18" charset="0"/>
                <a:ea typeface="Microsoft YaHei"/>
              </a:rPr>
              <a:t>peak</a:t>
            </a:r>
            <a:r>
              <a:rPr lang="ru-RU" sz="1000" strike="noStrike" dirty="0" smtClean="0">
                <a:solidFill>
                  <a:srgbClr val="C00000"/>
                </a:solidFill>
                <a:latin typeface="Georgia" panose="02040502050405020303" pitchFamily="18" charset="0"/>
                <a:ea typeface="Microsoft YaHei"/>
              </a:rPr>
              <a:t>)</a:t>
            </a:r>
            <a:endParaRPr lang="en-US" sz="1000" strike="noStrike" dirty="0" smtClean="0">
              <a:solidFill>
                <a:srgbClr val="C00000"/>
              </a:solidFill>
              <a:latin typeface="Georgia" panose="02040502050405020303" pitchFamily="18" charset="0"/>
              <a:ea typeface="Microsoft YaHei"/>
            </a:endParaRPr>
          </a:p>
          <a:p>
            <a:pPr>
              <a:lnSpc>
                <a:spcPct val="100000"/>
              </a:lnSpc>
            </a:pPr>
            <a:endParaRPr sz="1000" dirty="0">
              <a:latin typeface="Georgia" panose="02040502050405020303" pitchFamily="18" charset="0"/>
            </a:endParaRPr>
          </a:p>
          <a:p>
            <a:pPr>
              <a:lnSpc>
                <a:spcPct val="100000"/>
              </a:lnSpc>
            </a:pPr>
            <a:r>
              <a:rPr lang="ru-RU" sz="1000" b="1" strike="noStrike" dirty="0">
                <a:solidFill>
                  <a:srgbClr val="C00000"/>
                </a:solidFill>
                <a:latin typeface="Georgia" panose="02040502050405020303" pitchFamily="18" charset="0"/>
                <a:ea typeface="Microsoft YaHei"/>
              </a:rPr>
              <a:t>2 x </a:t>
            </a:r>
            <a:r>
              <a:rPr lang="ru-RU" sz="1000" b="1" strike="noStrike" dirty="0" err="1">
                <a:solidFill>
                  <a:srgbClr val="C00000"/>
                </a:solidFill>
                <a:latin typeface="Georgia" panose="02040502050405020303" pitchFamily="18" charset="0"/>
                <a:ea typeface="Microsoft YaHei"/>
              </a:rPr>
              <a:t>Intel</a:t>
            </a:r>
            <a:r>
              <a:rPr lang="ru-RU" sz="1000" b="1" strike="noStrike" dirty="0">
                <a:solidFill>
                  <a:srgbClr val="C00000"/>
                </a:solidFill>
                <a:latin typeface="Georgia" panose="02040502050405020303" pitchFamily="18" charset="0"/>
                <a:ea typeface="Microsoft YaHei"/>
              </a:rPr>
              <a:t> </a:t>
            </a:r>
            <a:r>
              <a:rPr lang="ru-RU" sz="1000" b="1" strike="noStrike" dirty="0" err="1">
                <a:solidFill>
                  <a:srgbClr val="C00000"/>
                </a:solidFill>
                <a:latin typeface="Georgia" panose="02040502050405020303" pitchFamily="18" charset="0"/>
                <a:ea typeface="Microsoft YaHei"/>
              </a:rPr>
              <a:t>Xeon</a:t>
            </a:r>
            <a:r>
              <a:rPr lang="ru-RU" sz="1000" b="1" strike="noStrike" dirty="0">
                <a:solidFill>
                  <a:srgbClr val="C00000"/>
                </a:solidFill>
                <a:latin typeface="Georgia" panose="02040502050405020303" pitchFamily="18" charset="0"/>
                <a:ea typeface="Microsoft YaHei"/>
              </a:rPr>
              <a:t> E5-2643 v2 </a:t>
            </a:r>
            <a:r>
              <a:rPr lang="ru-RU" sz="1000" strike="noStrike" dirty="0">
                <a:solidFill>
                  <a:srgbClr val="C00000"/>
                </a:solidFill>
                <a:latin typeface="Georgia" panose="02040502050405020303" pitchFamily="18" charset="0"/>
                <a:ea typeface="Microsoft YaHei"/>
              </a:rPr>
              <a:t>(25M </a:t>
            </a:r>
            <a:r>
              <a:rPr lang="ru-RU" sz="1000" strike="noStrike" dirty="0" err="1">
                <a:solidFill>
                  <a:srgbClr val="C00000"/>
                </a:solidFill>
                <a:latin typeface="Georgia" panose="02040502050405020303" pitchFamily="18" charset="0"/>
                <a:ea typeface="Microsoft YaHei"/>
              </a:rPr>
              <a:t>cache</a:t>
            </a:r>
            <a:r>
              <a:rPr lang="ru-RU" sz="1000" strike="noStrike" dirty="0">
                <a:solidFill>
                  <a:srgbClr val="C00000"/>
                </a:solidFill>
                <a:latin typeface="Georgia" panose="02040502050405020303" pitchFamily="18" charset="0"/>
                <a:ea typeface="Microsoft YaHei"/>
              </a:rPr>
              <a:t>, 3.50 </a:t>
            </a:r>
            <a:r>
              <a:rPr lang="ru-RU" sz="1000" strike="noStrike" dirty="0" err="1">
                <a:solidFill>
                  <a:srgbClr val="C00000"/>
                </a:solidFill>
                <a:latin typeface="Georgia" panose="02040502050405020303" pitchFamily="18" charset="0"/>
                <a:ea typeface="Microsoft YaHei"/>
              </a:rPr>
              <a:t>GHz</a:t>
            </a:r>
            <a:r>
              <a:rPr lang="ru-RU" sz="1000" strike="noStrike" dirty="0">
                <a:solidFill>
                  <a:srgbClr val="C00000"/>
                </a:solidFill>
                <a:latin typeface="Georgia" panose="02040502050405020303" pitchFamily="18" charset="0"/>
                <a:ea typeface="Microsoft YaHei"/>
              </a:rPr>
              <a:t>, </a:t>
            </a:r>
            <a:endParaRPr lang="ru-RU" sz="1000" strike="noStrike" dirty="0" smtClean="0">
              <a:solidFill>
                <a:srgbClr val="C00000"/>
              </a:solidFill>
              <a:latin typeface="Georgia" panose="02040502050405020303" pitchFamily="18" charset="0"/>
              <a:ea typeface="Microsoft YaHei"/>
            </a:endParaRPr>
          </a:p>
          <a:p>
            <a:pPr>
              <a:lnSpc>
                <a:spcPct val="100000"/>
              </a:lnSpc>
            </a:pPr>
            <a:r>
              <a:rPr lang="ru-RU" sz="1000" strike="noStrike" dirty="0" smtClean="0">
                <a:solidFill>
                  <a:srgbClr val="C00000"/>
                </a:solidFill>
                <a:latin typeface="Georgia" panose="02040502050405020303" pitchFamily="18" charset="0"/>
                <a:ea typeface="Microsoft YaHei"/>
              </a:rPr>
              <a:t>12 </a:t>
            </a:r>
            <a:r>
              <a:rPr lang="ru-RU" sz="1000" strike="noStrike" dirty="0" err="1">
                <a:solidFill>
                  <a:srgbClr val="C00000"/>
                </a:solidFill>
                <a:latin typeface="Georgia" panose="02040502050405020303" pitchFamily="18" charset="0"/>
                <a:ea typeface="Microsoft YaHei"/>
              </a:rPr>
              <a:t>threads</a:t>
            </a:r>
            <a:r>
              <a:rPr lang="ru-RU" sz="1000" strike="noStrike" dirty="0">
                <a:solidFill>
                  <a:srgbClr val="C00000"/>
                </a:solidFill>
                <a:latin typeface="Georgia" panose="02040502050405020303" pitchFamily="18" charset="0"/>
                <a:ea typeface="Microsoft YaHei"/>
              </a:rPr>
              <a:t>)</a:t>
            </a:r>
            <a:endParaRPr sz="1000" dirty="0">
              <a:latin typeface="Georgia" panose="02040502050405020303" pitchFamily="18" charset="0"/>
            </a:endParaRPr>
          </a:p>
        </p:txBody>
      </p:sp>
      <p:sp>
        <p:nvSpPr>
          <p:cNvPr id="234" name="CustomShape 14"/>
          <p:cNvSpPr/>
          <p:nvPr/>
        </p:nvSpPr>
        <p:spPr>
          <a:xfrm>
            <a:off x="6122160" y="1537920"/>
            <a:ext cx="2810536" cy="24969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b="1" strike="noStrike" dirty="0" smtClean="0">
                <a:solidFill>
                  <a:srgbClr val="002060"/>
                </a:solidFill>
                <a:latin typeface="Cambria"/>
                <a:ea typeface="Microsoft YaHei"/>
              </a:rPr>
              <a:t>Performance</a:t>
            </a:r>
            <a:endParaRPr dirty="0"/>
          </a:p>
          <a:p>
            <a:pPr algn="ctr">
              <a:lnSpc>
                <a:spcPct val="100000"/>
              </a:lnSpc>
            </a:pPr>
            <a:r>
              <a:rPr lang="ru-RU" b="1" strike="noStrike" dirty="0">
                <a:solidFill>
                  <a:srgbClr val="002060"/>
                </a:solidFill>
                <a:latin typeface="Cambria"/>
                <a:ea typeface="Microsoft YaHei"/>
              </a:rPr>
              <a:t>35,6/64,9 </a:t>
            </a:r>
            <a:r>
              <a:rPr lang="ru-RU" b="1" strike="noStrike" dirty="0" err="1">
                <a:solidFill>
                  <a:srgbClr val="002060"/>
                </a:solidFill>
                <a:latin typeface="Cambria"/>
                <a:ea typeface="Microsoft YaHei"/>
              </a:rPr>
              <a:t>Tflops</a:t>
            </a:r>
            <a:endParaRPr dirty="0"/>
          </a:p>
          <a:p>
            <a:pPr algn="ctr">
              <a:lnSpc>
                <a:spcPct val="100000"/>
              </a:lnSpc>
            </a:pPr>
            <a:r>
              <a:rPr lang="ru-RU" sz="4400" b="1" strike="noStrike" dirty="0" smtClean="0">
                <a:solidFill>
                  <a:srgbClr val="C00000"/>
                </a:solidFill>
                <a:latin typeface="Cambria"/>
                <a:ea typeface="Microsoft YaHei"/>
              </a:rPr>
              <a:t>38</a:t>
            </a:r>
            <a:r>
              <a:rPr lang="en-US" sz="2400" b="1" strike="noStrike" dirty="0" err="1" smtClean="0">
                <a:solidFill>
                  <a:srgbClr val="C00000"/>
                </a:solidFill>
                <a:latin typeface="Cambria"/>
                <a:ea typeface="Microsoft YaHei"/>
              </a:rPr>
              <a:t>th</a:t>
            </a:r>
            <a:r>
              <a:rPr lang="ru-RU" sz="4400" b="1" strike="noStrike" dirty="0" smtClean="0">
                <a:solidFill>
                  <a:srgbClr val="C00000"/>
                </a:solidFill>
                <a:latin typeface="Cambria"/>
                <a:ea typeface="Microsoft YaHei"/>
              </a:rPr>
              <a:t> </a:t>
            </a:r>
            <a:endParaRPr dirty="0">
              <a:solidFill>
                <a:srgbClr val="C00000"/>
              </a:solidFill>
            </a:endParaRPr>
          </a:p>
          <a:p>
            <a:pPr algn="ctr">
              <a:lnSpc>
                <a:spcPct val="100000"/>
              </a:lnSpc>
            </a:pPr>
            <a:r>
              <a:rPr lang="en-US" b="1" dirty="0">
                <a:solidFill>
                  <a:srgbClr val="002060"/>
                </a:solidFill>
                <a:latin typeface="Cambria"/>
                <a:ea typeface="Microsoft YaHei"/>
              </a:rPr>
              <a:t>p</a:t>
            </a:r>
            <a:r>
              <a:rPr lang="en-US" b="1" strike="noStrike" dirty="0" smtClean="0">
                <a:solidFill>
                  <a:srgbClr val="002060"/>
                </a:solidFill>
                <a:latin typeface="Cambria"/>
                <a:ea typeface="Microsoft YaHei"/>
              </a:rPr>
              <a:t>osition in</a:t>
            </a:r>
            <a:r>
              <a:rPr lang="ru-RU" b="1" strike="noStrike" dirty="0" smtClean="0">
                <a:solidFill>
                  <a:srgbClr val="002060"/>
                </a:solidFill>
                <a:latin typeface="Cambria"/>
                <a:ea typeface="Microsoft YaHei"/>
              </a:rPr>
              <a:t> </a:t>
            </a:r>
            <a:endParaRPr dirty="0"/>
          </a:p>
          <a:p>
            <a:pPr algn="ctr">
              <a:lnSpc>
                <a:spcPct val="100000"/>
              </a:lnSpc>
            </a:pPr>
            <a:r>
              <a:rPr lang="en-US" sz="2400" b="1" strike="noStrike" dirty="0" smtClean="0">
                <a:solidFill>
                  <a:srgbClr val="C00000"/>
                </a:solidFill>
                <a:latin typeface="Cambria"/>
                <a:ea typeface="Microsoft YaHei"/>
              </a:rPr>
              <a:t>Russian top</a:t>
            </a:r>
            <a:r>
              <a:rPr lang="ru-RU" sz="2400" b="1" strike="noStrike" dirty="0" smtClean="0">
                <a:solidFill>
                  <a:srgbClr val="C00000"/>
                </a:solidFill>
                <a:latin typeface="Cambria"/>
                <a:ea typeface="Microsoft YaHei"/>
              </a:rPr>
              <a:t> </a:t>
            </a:r>
            <a:r>
              <a:rPr lang="ru-RU" sz="2400" b="1" strike="noStrike" dirty="0">
                <a:solidFill>
                  <a:srgbClr val="C00000"/>
                </a:solidFill>
                <a:latin typeface="Cambria"/>
                <a:ea typeface="Microsoft YaHei"/>
              </a:rPr>
              <a:t>50 </a:t>
            </a:r>
            <a:endParaRPr dirty="0"/>
          </a:p>
          <a:p>
            <a:pPr algn="ctr">
              <a:lnSpc>
                <a:spcPct val="100000"/>
              </a:lnSpc>
            </a:pPr>
            <a:r>
              <a:rPr lang="en-US" b="1" dirty="0">
                <a:solidFill>
                  <a:srgbClr val="002060"/>
                </a:solidFill>
                <a:latin typeface="Cambria"/>
                <a:ea typeface="Microsoft YaHei"/>
              </a:rPr>
              <a:t>s</a:t>
            </a:r>
            <a:r>
              <a:rPr lang="en-US" b="1" strike="noStrike" dirty="0" smtClean="0">
                <a:solidFill>
                  <a:srgbClr val="002060"/>
                </a:solidFill>
                <a:latin typeface="Cambria"/>
                <a:ea typeface="Microsoft YaHei"/>
              </a:rPr>
              <a:t>upercomputers rating</a:t>
            </a:r>
            <a:endParaRPr dirty="0"/>
          </a:p>
        </p:txBody>
      </p:sp>
      <p:sp>
        <p:nvSpPr>
          <p:cNvPr id="235" name="CustomShape 15"/>
          <p:cNvSpPr/>
          <p:nvPr/>
        </p:nvSpPr>
        <p:spPr>
          <a:xfrm>
            <a:off x="996120" y="276120"/>
            <a:ext cx="7608960" cy="4366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/>
          <a:lstStyle/>
          <a:p>
            <a:pPr algn="ctr">
              <a:lnSpc>
                <a:spcPct val="100000"/>
              </a:lnSpc>
            </a:pPr>
            <a:r>
              <a:rPr lang="ru-RU" sz="2000" b="1" i="1" strike="noStrike">
                <a:solidFill>
                  <a:srgbClr val="22228B"/>
                </a:solidFill>
                <a:latin typeface="Cambria"/>
                <a:ea typeface="Microsoft YaHei"/>
              </a:rPr>
              <a:t> </a:t>
            </a:r>
            <a:endParaRPr/>
          </a:p>
          <a:p>
            <a:pPr algn="ctr">
              <a:lnSpc>
                <a:spcPct val="100000"/>
              </a:lnSpc>
            </a:pPr>
            <a:endParaRPr/>
          </a:p>
          <a:p>
            <a:pPr algn="ctr">
              <a:lnSpc>
                <a:spcPct val="100000"/>
              </a:lnSpc>
            </a:pPr>
            <a:endParaRPr/>
          </a:p>
        </p:txBody>
      </p:sp>
      <p:sp>
        <p:nvSpPr>
          <p:cNvPr id="236" name="CustomShape 16"/>
          <p:cNvSpPr/>
          <p:nvPr/>
        </p:nvSpPr>
        <p:spPr>
          <a:xfrm>
            <a:off x="6348600" y="4252680"/>
            <a:ext cx="2134440" cy="13384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400" b="1" strike="noStrike" dirty="0" smtClean="0">
                <a:solidFill>
                  <a:srgbClr val="C00000"/>
                </a:solidFill>
                <a:latin typeface="Cambria"/>
                <a:ea typeface="Microsoft YaHei"/>
              </a:rPr>
              <a:t>RAM</a:t>
            </a:r>
            <a:r>
              <a:rPr lang="ru-RU" sz="1400" b="1" strike="noStrike" dirty="0" smtClean="0">
                <a:solidFill>
                  <a:srgbClr val="C00000"/>
                </a:solidFill>
                <a:latin typeface="Cambria"/>
                <a:ea typeface="Microsoft YaHei"/>
              </a:rPr>
              <a:t> –</a:t>
            </a:r>
            <a:endParaRPr lang="en-US" sz="1400" b="1" strike="noStrike" dirty="0" smtClean="0">
              <a:solidFill>
                <a:srgbClr val="C00000"/>
              </a:solidFill>
              <a:latin typeface="Cambria"/>
              <a:ea typeface="Microsoft YaHei"/>
            </a:endParaRPr>
          </a:p>
          <a:p>
            <a:pPr algn="ctr">
              <a:lnSpc>
                <a:spcPct val="100000"/>
              </a:lnSpc>
            </a:pPr>
            <a:r>
              <a:rPr lang="ru-RU" sz="1400" b="1" strike="noStrike" dirty="0" smtClean="0">
                <a:solidFill>
                  <a:srgbClr val="C00000"/>
                </a:solidFill>
                <a:latin typeface="Cambria"/>
                <a:ea typeface="Microsoft YaHei"/>
              </a:rPr>
              <a:t> </a:t>
            </a:r>
            <a:r>
              <a:rPr lang="ru-RU" sz="2000" b="1" strike="noStrike" dirty="0">
                <a:solidFill>
                  <a:srgbClr val="C00000"/>
                </a:solidFill>
                <a:latin typeface="Cambria"/>
                <a:ea typeface="Microsoft YaHei"/>
              </a:rPr>
              <a:t>320 </a:t>
            </a:r>
            <a:r>
              <a:rPr lang="en-US" sz="2000" b="1" strike="noStrike" dirty="0" smtClean="0">
                <a:solidFill>
                  <a:srgbClr val="C00000"/>
                </a:solidFill>
                <a:latin typeface="Cambria"/>
                <a:ea typeface="Microsoft YaHei"/>
              </a:rPr>
              <a:t>Gb</a:t>
            </a:r>
            <a:endParaRPr dirty="0"/>
          </a:p>
          <a:p>
            <a:pPr algn="ctr">
              <a:lnSpc>
                <a:spcPct val="100000"/>
              </a:lnSpc>
            </a:pPr>
            <a:r>
              <a:rPr lang="en-US" sz="1400" b="1" strike="noStrike" dirty="0" smtClean="0">
                <a:solidFill>
                  <a:srgbClr val="C00000"/>
                </a:solidFill>
                <a:latin typeface="Cambria"/>
                <a:ea typeface="Microsoft YaHei"/>
              </a:rPr>
              <a:t>Overall disk space volumes</a:t>
            </a:r>
            <a:r>
              <a:rPr lang="ru-RU" sz="1400" b="1" strike="noStrike" dirty="0" smtClean="0">
                <a:solidFill>
                  <a:srgbClr val="C00000"/>
                </a:solidFill>
                <a:latin typeface="Cambria"/>
                <a:ea typeface="Microsoft YaHei"/>
              </a:rPr>
              <a:t> </a:t>
            </a:r>
            <a:endParaRPr dirty="0"/>
          </a:p>
          <a:p>
            <a:pPr algn="ctr">
              <a:lnSpc>
                <a:spcPct val="100000"/>
              </a:lnSpc>
            </a:pPr>
            <a:r>
              <a:rPr lang="ru-RU" sz="2000" b="1" strike="noStrike" dirty="0">
                <a:solidFill>
                  <a:srgbClr val="C00000"/>
                </a:solidFill>
                <a:latin typeface="Cambria"/>
                <a:ea typeface="Microsoft YaHei"/>
              </a:rPr>
              <a:t>86 </a:t>
            </a:r>
            <a:r>
              <a:rPr lang="ru-RU" sz="2000" b="1" strike="noStrike" dirty="0" smtClean="0">
                <a:solidFill>
                  <a:srgbClr val="C00000"/>
                </a:solidFill>
                <a:latin typeface="Cambria"/>
                <a:ea typeface="Microsoft YaHei"/>
              </a:rPr>
              <a:t>Т</a:t>
            </a:r>
            <a:r>
              <a:rPr lang="en-US" sz="2000" b="1" strike="noStrike" dirty="0" smtClean="0">
                <a:solidFill>
                  <a:srgbClr val="C00000"/>
                </a:solidFill>
                <a:latin typeface="Cambria"/>
                <a:ea typeface="Microsoft YaHei"/>
              </a:rPr>
              <a:t>b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CustomShape 1"/>
          <p:cNvSpPr/>
          <p:nvPr/>
        </p:nvSpPr>
        <p:spPr>
          <a:xfrm>
            <a:off x="0" y="0"/>
            <a:ext cx="9142200" cy="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10" name="CustomShape 2"/>
          <p:cNvSpPr/>
          <p:nvPr/>
        </p:nvSpPr>
        <p:spPr>
          <a:xfrm>
            <a:off x="0" y="0"/>
            <a:ext cx="9142200" cy="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11" name="CustomShape 3"/>
          <p:cNvSpPr/>
          <p:nvPr/>
        </p:nvSpPr>
        <p:spPr>
          <a:xfrm>
            <a:off x="933480" y="0"/>
            <a:ext cx="8208720" cy="979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en-US" sz="2400" b="1" dirty="0" smtClean="0">
                <a:solidFill>
                  <a:srgbClr val="FFFFFF"/>
                </a:solidFill>
                <a:latin typeface="Georgia"/>
                <a:ea typeface="DejaVu Sans"/>
              </a:rPr>
              <a:t>HARDWARE &amp; SOFTWARE ENVIRONMENT</a:t>
            </a:r>
            <a:endParaRPr dirty="0"/>
          </a:p>
        </p:txBody>
      </p:sp>
      <p:sp>
        <p:nvSpPr>
          <p:cNvPr id="212" name="CustomShape 4"/>
          <p:cNvSpPr/>
          <p:nvPr/>
        </p:nvSpPr>
        <p:spPr>
          <a:xfrm>
            <a:off x="0" y="0"/>
            <a:ext cx="806400" cy="981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fld id="{8F22A6B5-C154-4E82-B519-21B2D662369F}" type="slidenum">
              <a:rPr lang="ru-RU" sz="3200" b="1" strike="noStrike">
                <a:solidFill>
                  <a:srgbClr val="FFFFFF"/>
                </a:solidFill>
                <a:latin typeface="Georgia"/>
                <a:ea typeface="DejaVu Sans"/>
              </a:rPr>
              <a:t>11</a:t>
            </a:fld>
            <a:endParaRPr/>
          </a:p>
        </p:txBody>
      </p:sp>
      <p:sp>
        <p:nvSpPr>
          <p:cNvPr id="213" name="CustomShape 5"/>
          <p:cNvSpPr/>
          <p:nvPr/>
        </p:nvSpPr>
        <p:spPr>
          <a:xfrm>
            <a:off x="7188120" y="4907880"/>
            <a:ext cx="1612440" cy="1612440"/>
          </a:xfrm>
          <a:prstGeom prst="gear9">
            <a:avLst>
              <a:gd name="adj1" fmla="val 10000"/>
              <a:gd name="adj2" fmla="val 1763"/>
            </a:avLst>
          </a:prstGeom>
          <a:solidFill>
            <a:srgbClr val="519876"/>
          </a:solidFill>
          <a:ln>
            <a:solidFill>
              <a:schemeClr val="lt1">
                <a:hueOff val="0"/>
                <a:satOff val="0"/>
                <a:lumOff val="0"/>
                <a:alphaOff val="0"/>
              </a:schemeClr>
            </a:solidFill>
            <a:round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25560" tIns="25560" rIns="25560" bIns="25560" anchor="ctr"/>
          <a:lstStyle/>
          <a:p>
            <a:pPr algn="ctr">
              <a:lnSpc>
                <a:spcPct val="90000"/>
              </a:lnSpc>
            </a:pPr>
            <a:r>
              <a:rPr lang="ru-RU" sz="2000" b="1" strike="noStrike">
                <a:solidFill>
                  <a:srgbClr val="FFFFFF"/>
                </a:solidFill>
                <a:latin typeface="Georgia"/>
                <a:ea typeface="DejaVu Sans"/>
              </a:rPr>
              <a:t>VDI</a:t>
            </a:r>
            <a:endParaRPr/>
          </a:p>
        </p:txBody>
      </p:sp>
      <p:sp>
        <p:nvSpPr>
          <p:cNvPr id="214" name="CustomShape 6"/>
          <p:cNvSpPr/>
          <p:nvPr/>
        </p:nvSpPr>
        <p:spPr>
          <a:xfrm>
            <a:off x="5867640" y="4364280"/>
            <a:ext cx="1852920" cy="1797840"/>
          </a:xfrm>
          <a:prstGeom prst="gear6">
            <a:avLst>
              <a:gd name="adj1" fmla="val 15000"/>
              <a:gd name="adj2" fmla="val 3526"/>
            </a:avLst>
          </a:prstGeom>
          <a:solidFill>
            <a:srgbClr val="DC214C"/>
          </a:solidFill>
          <a:ln>
            <a:solidFill>
              <a:schemeClr val="tx1"/>
            </a:solidFill>
            <a:round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25560" tIns="25560" rIns="25560" bIns="25560" anchor="ctr"/>
          <a:lstStyle/>
          <a:p>
            <a:pPr algn="ctr">
              <a:lnSpc>
                <a:spcPct val="90000"/>
              </a:lnSpc>
            </a:pPr>
            <a:r>
              <a:rPr lang="ru-RU" sz="2000" b="1" strike="noStrike">
                <a:solidFill>
                  <a:srgbClr val="FFFFFF"/>
                </a:solidFill>
                <a:latin typeface="Georgia"/>
                <a:ea typeface="DejaVu Sans"/>
              </a:rPr>
              <a:t>GPU</a:t>
            </a:r>
            <a:endParaRPr/>
          </a:p>
        </p:txBody>
      </p:sp>
      <p:sp>
        <p:nvSpPr>
          <p:cNvPr id="215" name="CustomShape 7"/>
          <p:cNvSpPr/>
          <p:nvPr/>
        </p:nvSpPr>
        <p:spPr>
          <a:xfrm rot="20700000">
            <a:off x="6577560" y="3425400"/>
            <a:ext cx="1803600" cy="1730160"/>
          </a:xfrm>
          <a:prstGeom prst="gear6">
            <a:avLst>
              <a:gd name="adj1" fmla="val 15000"/>
              <a:gd name="adj2" fmla="val 3526"/>
            </a:avLst>
          </a:prstGeom>
          <a:solidFill>
            <a:srgbClr val="0000FF"/>
          </a:solidFill>
          <a:ln>
            <a:solidFill>
              <a:schemeClr val="tx1"/>
            </a:solidFill>
            <a:round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25560" tIns="25560" rIns="25560" bIns="25560" anchor="ctr"/>
          <a:lstStyle/>
          <a:p>
            <a:pPr algn="ctr">
              <a:lnSpc>
                <a:spcPct val="90000"/>
              </a:lnSpc>
            </a:pPr>
            <a:r>
              <a:rPr lang="ru-RU" sz="2000" b="1" strike="noStrike">
                <a:solidFill>
                  <a:srgbClr val="FFFFFF"/>
                </a:solidFill>
                <a:latin typeface="Georgia"/>
                <a:ea typeface="DejaVu Sans"/>
              </a:rPr>
              <a:t>3D</a:t>
            </a:r>
            <a:endParaRPr/>
          </a:p>
        </p:txBody>
      </p:sp>
      <p:sp>
        <p:nvSpPr>
          <p:cNvPr id="216" name="CustomShape 8"/>
          <p:cNvSpPr/>
          <p:nvPr/>
        </p:nvSpPr>
        <p:spPr>
          <a:xfrm>
            <a:off x="7050960" y="4671720"/>
            <a:ext cx="2064240" cy="2064240"/>
          </a:xfrm>
          <a:prstGeom prst="circularArrow">
            <a:avLst>
              <a:gd name="adj1" fmla="val 4688"/>
              <a:gd name="adj2" fmla="val 299029"/>
              <a:gd name="adj3" fmla="val 2475971"/>
              <a:gd name="adj4" fmla="val 15950751"/>
              <a:gd name="adj5" fmla="val 5469"/>
            </a:avLst>
          </a:prstGeom>
          <a:gradFill>
            <a:gsLst>
              <a:gs pos="0">
                <a:schemeClr val="accent1">
                  <a:shade val="51000"/>
                  <a:satMod val="130000"/>
                </a:schemeClr>
              </a:gs>
              <a:gs pos="8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  <a:lin ang="16200000"/>
          </a:gradFill>
          <a:ln>
            <a:solidFill>
              <a:schemeClr val="accent1">
                <a:shade val="95000"/>
                <a:satMod val="105000"/>
              </a:schemeClr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17" name="CustomShape 9"/>
          <p:cNvSpPr/>
          <p:nvPr/>
        </p:nvSpPr>
        <p:spPr>
          <a:xfrm>
            <a:off x="6041160" y="4272120"/>
            <a:ext cx="1499400" cy="1499400"/>
          </a:xfrm>
          <a:prstGeom prst="leftCircularArrow">
            <a:avLst>
              <a:gd name="adj1" fmla="val 6452"/>
              <a:gd name="adj2" fmla="val 429999"/>
              <a:gd name="adj3" fmla="val 10489124"/>
              <a:gd name="adj4" fmla="val 14837806"/>
              <a:gd name="adj5" fmla="val 7527"/>
            </a:avLst>
          </a:prstGeom>
          <a:gradFill>
            <a:gsLst>
              <a:gs pos="0">
                <a:schemeClr val="accent1">
                  <a:shade val="51000"/>
                  <a:satMod val="130000"/>
                </a:schemeClr>
              </a:gs>
              <a:gs pos="8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  <a:lin ang="1620000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/>
        </p:style>
      </p:sp>
      <p:sp>
        <p:nvSpPr>
          <p:cNvPr id="218" name="CustomShape 10"/>
          <p:cNvSpPr/>
          <p:nvPr/>
        </p:nvSpPr>
        <p:spPr>
          <a:xfrm>
            <a:off x="6640560" y="3470040"/>
            <a:ext cx="1616760" cy="1616760"/>
          </a:xfrm>
          <a:prstGeom prst="circularArrow">
            <a:avLst>
              <a:gd name="adj1" fmla="val 5984"/>
              <a:gd name="adj2" fmla="val 394124"/>
              <a:gd name="adj3" fmla="val 13313824"/>
              <a:gd name="adj4" fmla="val 10508221"/>
              <a:gd name="adj5" fmla="val 6981"/>
            </a:avLst>
          </a:prstGeom>
          <a:gradFill>
            <a:gsLst>
              <a:gs pos="0">
                <a:schemeClr val="accent1">
                  <a:shade val="51000"/>
                  <a:satMod val="130000"/>
                </a:schemeClr>
              </a:gs>
              <a:gs pos="8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  <a:lin ang="16200000"/>
          </a:gradFill>
          <a:ln>
            <a:solidFill>
              <a:schemeClr val="accent1">
                <a:shade val="95000"/>
                <a:satMod val="105000"/>
              </a:schemeClr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19" name="CustomShape 11"/>
          <p:cNvSpPr/>
          <p:nvPr/>
        </p:nvSpPr>
        <p:spPr>
          <a:xfrm>
            <a:off x="1583999" y="1224000"/>
            <a:ext cx="5572455" cy="3311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ru-RU" b="1" strike="noStrike" dirty="0">
                <a:solidFill>
                  <a:srgbClr val="000000"/>
                </a:solidFill>
                <a:latin typeface="Georgia"/>
                <a:ea typeface="DejaVu Sans"/>
              </a:rPr>
              <a:t>1. </a:t>
            </a:r>
            <a:r>
              <a:rPr lang="ru-RU" b="1" strike="noStrike" dirty="0" smtClean="0">
                <a:solidFill>
                  <a:srgbClr val="000000"/>
                </a:solidFill>
                <a:latin typeface="Georgia"/>
                <a:ea typeface="DejaVu Sans"/>
              </a:rPr>
              <a:t>GPU </a:t>
            </a:r>
            <a:r>
              <a:rPr lang="en-US" b="1" dirty="0" smtClean="0">
                <a:solidFill>
                  <a:srgbClr val="000000"/>
                </a:solidFill>
                <a:latin typeface="Georgia"/>
                <a:ea typeface="DejaVu Sans"/>
              </a:rPr>
              <a:t>clusters</a:t>
            </a:r>
            <a:r>
              <a:rPr lang="ru-RU" b="1" strike="noStrike" dirty="0" smtClean="0">
                <a:solidFill>
                  <a:srgbClr val="000000"/>
                </a:solidFill>
                <a:latin typeface="Georgia"/>
                <a:ea typeface="DejaVu Sans"/>
              </a:rPr>
              <a:t> </a:t>
            </a:r>
            <a:endParaRPr dirty="0"/>
          </a:p>
          <a:p>
            <a:pPr>
              <a:lnSpc>
                <a:spcPct val="100000"/>
              </a:lnSpc>
            </a:pPr>
            <a:r>
              <a:rPr lang="ru-RU" b="1" strike="noStrike" dirty="0">
                <a:solidFill>
                  <a:srgbClr val="000000"/>
                </a:solidFill>
                <a:latin typeface="Georgia"/>
                <a:ea typeface="DejaVu Sans"/>
              </a:rPr>
              <a:t>	</a:t>
            </a:r>
            <a:r>
              <a:rPr lang="ru-RU" strike="noStrike" dirty="0">
                <a:solidFill>
                  <a:srgbClr val="DC214C"/>
                </a:solidFill>
                <a:latin typeface="Georgia"/>
                <a:ea typeface="DejaVu Sans"/>
              </a:rPr>
              <a:t>ОC </a:t>
            </a:r>
            <a:r>
              <a:rPr lang="ru-RU" strike="noStrike" dirty="0" err="1">
                <a:solidFill>
                  <a:srgbClr val="DC214C"/>
                </a:solidFill>
                <a:latin typeface="Georgia"/>
                <a:ea typeface="DejaVu Sans"/>
              </a:rPr>
              <a:t>Gentoo</a:t>
            </a:r>
            <a:r>
              <a:rPr lang="ru-RU" strike="noStrike" dirty="0">
                <a:solidFill>
                  <a:srgbClr val="DC214C"/>
                </a:solidFill>
                <a:latin typeface="Georgia"/>
                <a:ea typeface="DejaVu Sans"/>
              </a:rPr>
              <a:t> &amp; </a:t>
            </a:r>
            <a:r>
              <a:rPr lang="ru-RU" strike="noStrike" dirty="0" err="1">
                <a:solidFill>
                  <a:srgbClr val="DC214C"/>
                </a:solidFill>
                <a:latin typeface="Georgia"/>
                <a:ea typeface="DejaVu Sans"/>
              </a:rPr>
              <a:t>Open</a:t>
            </a:r>
            <a:r>
              <a:rPr lang="ru-RU" strike="noStrike" dirty="0">
                <a:solidFill>
                  <a:srgbClr val="DC214C"/>
                </a:solidFill>
                <a:latin typeface="Georgia"/>
                <a:ea typeface="DejaVu Sans"/>
              </a:rPr>
              <a:t> </a:t>
            </a:r>
            <a:r>
              <a:rPr lang="ru-RU" strike="noStrike" dirty="0" err="1">
                <a:solidFill>
                  <a:srgbClr val="DC214C"/>
                </a:solidFill>
                <a:latin typeface="Georgia"/>
                <a:ea typeface="DejaVu Sans"/>
              </a:rPr>
              <a:t>Grid</a:t>
            </a:r>
            <a:r>
              <a:rPr lang="ru-RU" strike="noStrike" dirty="0">
                <a:solidFill>
                  <a:srgbClr val="DC214C"/>
                </a:solidFill>
                <a:latin typeface="Georgia"/>
                <a:ea typeface="DejaVu Sans"/>
              </a:rPr>
              <a:t> </a:t>
            </a:r>
            <a:r>
              <a:rPr lang="ru-RU" strike="noStrike" dirty="0" err="1">
                <a:solidFill>
                  <a:srgbClr val="DC214C"/>
                </a:solidFill>
                <a:latin typeface="Georgia"/>
                <a:ea typeface="DejaVu Sans"/>
              </a:rPr>
              <a:t>Engine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r>
              <a:rPr lang="ru-RU" b="1" strike="noStrike" dirty="0">
                <a:solidFill>
                  <a:srgbClr val="000000"/>
                </a:solidFill>
                <a:latin typeface="Georgia"/>
                <a:ea typeface="DejaVu Sans"/>
              </a:rPr>
              <a:t>2. </a:t>
            </a:r>
            <a:r>
              <a:rPr lang="ru-RU" b="1" strike="noStrike" dirty="0" err="1" smtClean="0">
                <a:solidFill>
                  <a:srgbClr val="000000"/>
                </a:solidFill>
                <a:latin typeface="Georgia"/>
                <a:ea typeface="DejaVu Sans"/>
              </a:rPr>
              <a:t>VexCL</a:t>
            </a:r>
            <a:r>
              <a:rPr lang="ru-RU" b="1" strike="noStrike" dirty="0" smtClean="0">
                <a:solidFill>
                  <a:srgbClr val="000000"/>
                </a:solidFill>
                <a:latin typeface="Georgia"/>
                <a:ea typeface="DejaVu Sans"/>
              </a:rPr>
              <a:t> (</a:t>
            </a:r>
            <a:r>
              <a:rPr lang="en-US" b="1" strike="noStrike" dirty="0" smtClean="0">
                <a:solidFill>
                  <a:srgbClr val="000000"/>
                </a:solidFill>
                <a:latin typeface="Georgia"/>
                <a:ea typeface="DejaVu Sans"/>
              </a:rPr>
              <a:t>vector expression template library</a:t>
            </a:r>
            <a:r>
              <a:rPr lang="ru-RU" b="1" strike="noStrike" dirty="0" smtClean="0">
                <a:solidFill>
                  <a:srgbClr val="000000"/>
                </a:solidFill>
                <a:latin typeface="Georgia"/>
                <a:ea typeface="DejaVu Sans"/>
              </a:rPr>
              <a:t>)</a:t>
            </a:r>
            <a:endParaRPr dirty="0"/>
          </a:p>
          <a:p>
            <a:pPr>
              <a:lnSpc>
                <a:spcPct val="100000"/>
              </a:lnSpc>
            </a:pPr>
            <a:r>
              <a:rPr lang="ru-RU" b="1" strike="noStrike" dirty="0">
                <a:solidFill>
                  <a:srgbClr val="000000"/>
                </a:solidFill>
                <a:latin typeface="Georgia"/>
                <a:ea typeface="DejaVu Sans"/>
              </a:rPr>
              <a:t> 	</a:t>
            </a:r>
            <a:r>
              <a:rPr lang="ru-RU" strike="noStrike" dirty="0" err="1">
                <a:solidFill>
                  <a:srgbClr val="DC214C"/>
                </a:solidFill>
                <a:latin typeface="Georgia"/>
                <a:ea typeface="DejaVu Sans"/>
              </a:rPr>
              <a:t>OpenCL</a:t>
            </a:r>
            <a:r>
              <a:rPr lang="ru-RU" strike="noStrike" dirty="0">
                <a:solidFill>
                  <a:srgbClr val="DC214C"/>
                </a:solidFill>
                <a:latin typeface="Georgia"/>
                <a:ea typeface="DejaVu Sans"/>
              </a:rPr>
              <a:t>/CUDA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r>
              <a:rPr lang="ru-RU" b="1" strike="noStrike" dirty="0">
                <a:solidFill>
                  <a:srgbClr val="000000"/>
                </a:solidFill>
                <a:latin typeface="Georgia"/>
                <a:ea typeface="DejaVu Sans"/>
              </a:rPr>
              <a:t>3. </a:t>
            </a:r>
            <a:r>
              <a:rPr lang="en-US" b="1" dirty="0" smtClean="0">
                <a:solidFill>
                  <a:srgbClr val="000000"/>
                </a:solidFill>
                <a:latin typeface="Georgia"/>
                <a:ea typeface="DejaVu Sans"/>
              </a:rPr>
              <a:t>Simulation &amp; analyze software system</a:t>
            </a:r>
            <a:endParaRPr dirty="0"/>
          </a:p>
          <a:p>
            <a:pPr>
              <a:lnSpc>
                <a:spcPct val="100000"/>
              </a:lnSpc>
            </a:pPr>
            <a:r>
              <a:rPr lang="ru-RU" b="1" strike="noStrike" dirty="0">
                <a:solidFill>
                  <a:srgbClr val="000000"/>
                </a:solidFill>
                <a:latin typeface="Georgia"/>
                <a:ea typeface="DejaVu Sans"/>
              </a:rPr>
              <a:t>	</a:t>
            </a:r>
            <a:r>
              <a:rPr lang="ru-RU" strike="noStrike" dirty="0">
                <a:solidFill>
                  <a:srgbClr val="DC214C"/>
                </a:solidFill>
                <a:latin typeface="Georgia"/>
                <a:ea typeface="DejaVu Sans"/>
              </a:rPr>
              <a:t>С++, MPI, </a:t>
            </a:r>
            <a:r>
              <a:rPr lang="ru-RU" strike="noStrike" dirty="0" err="1">
                <a:solidFill>
                  <a:srgbClr val="DC214C"/>
                </a:solidFill>
                <a:latin typeface="Georgia"/>
                <a:ea typeface="DejaVu Sans"/>
              </a:rPr>
              <a:t>Java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r>
              <a:rPr lang="ru-RU" b="1" strike="noStrike" dirty="0">
                <a:solidFill>
                  <a:srgbClr val="000000"/>
                </a:solidFill>
                <a:latin typeface="Georgia"/>
                <a:ea typeface="DejaVu Sans"/>
              </a:rPr>
              <a:t>4. VDI </a:t>
            </a:r>
            <a:r>
              <a:rPr lang="en-US" b="1" dirty="0" smtClean="0">
                <a:solidFill>
                  <a:srgbClr val="000000"/>
                </a:solidFill>
                <a:latin typeface="Georgia"/>
                <a:ea typeface="DejaVu Sans"/>
              </a:rPr>
              <a:t>server</a:t>
            </a:r>
            <a:endParaRPr dirty="0"/>
          </a:p>
          <a:p>
            <a:pPr>
              <a:lnSpc>
                <a:spcPct val="100000"/>
              </a:lnSpc>
            </a:pPr>
            <a:r>
              <a:rPr lang="ru-RU" b="1" strike="noStrike" dirty="0">
                <a:solidFill>
                  <a:srgbClr val="000000"/>
                </a:solidFill>
                <a:latin typeface="Georgia"/>
                <a:ea typeface="DejaVu Sans"/>
              </a:rPr>
              <a:t>	</a:t>
            </a:r>
            <a:r>
              <a:rPr lang="ru-RU" strike="noStrike" dirty="0" err="1">
                <a:solidFill>
                  <a:srgbClr val="DC214C"/>
                </a:solidFill>
                <a:latin typeface="Georgia"/>
                <a:ea typeface="DejaVu Sans"/>
              </a:rPr>
              <a:t>Citix</a:t>
            </a:r>
            <a:r>
              <a:rPr lang="ru-RU" strike="noStrike" dirty="0">
                <a:solidFill>
                  <a:srgbClr val="DC214C"/>
                </a:solidFill>
                <a:latin typeface="Georgia"/>
                <a:ea typeface="DejaVu Sans"/>
              </a:rPr>
              <a:t> </a:t>
            </a:r>
            <a:r>
              <a:rPr lang="ru-RU" strike="noStrike" dirty="0" err="1">
                <a:solidFill>
                  <a:srgbClr val="DC214C"/>
                </a:solidFill>
                <a:latin typeface="Georgia"/>
                <a:ea typeface="DejaVu Sans"/>
              </a:rPr>
              <a:t>XenDesktop</a:t>
            </a:r>
            <a:r>
              <a:rPr lang="ru-RU" strike="noStrike" dirty="0">
                <a:solidFill>
                  <a:srgbClr val="DC214C"/>
                </a:solidFill>
                <a:latin typeface="Georgia"/>
                <a:ea typeface="DejaVu Sans"/>
              </a:rPr>
              <a:t> &amp; </a:t>
            </a:r>
            <a:r>
              <a:rPr lang="ru-RU" strike="noStrike" dirty="0" err="1">
                <a:solidFill>
                  <a:srgbClr val="DC214C"/>
                </a:solidFill>
                <a:latin typeface="Georgia"/>
                <a:ea typeface="DejaVu Sans"/>
              </a:rPr>
              <a:t>NVidia</a:t>
            </a:r>
            <a:r>
              <a:rPr lang="ru-RU" strike="noStrike" dirty="0">
                <a:solidFill>
                  <a:srgbClr val="DC214C"/>
                </a:solidFill>
                <a:latin typeface="Georgia"/>
                <a:ea typeface="DejaVu Sans"/>
              </a:rPr>
              <a:t> GRID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r>
              <a:rPr lang="ru-RU" b="1" strike="noStrike" dirty="0">
                <a:solidFill>
                  <a:srgbClr val="000000"/>
                </a:solidFill>
                <a:latin typeface="Georgia"/>
                <a:ea typeface="DejaVu Sans"/>
              </a:rPr>
              <a:t>5. </a:t>
            </a:r>
            <a:r>
              <a:rPr lang="en-US" b="1" strike="noStrike" dirty="0" smtClean="0">
                <a:solidFill>
                  <a:srgbClr val="000000"/>
                </a:solidFill>
                <a:latin typeface="Georgia"/>
                <a:ea typeface="DejaVu Sans"/>
              </a:rPr>
              <a:t>Data warehouse</a:t>
            </a:r>
            <a:endParaRPr dirty="0"/>
          </a:p>
          <a:p>
            <a:pPr>
              <a:lnSpc>
                <a:spcPct val="100000"/>
              </a:lnSpc>
            </a:pPr>
            <a:r>
              <a:rPr lang="ru-RU" b="1" strike="noStrike" dirty="0">
                <a:solidFill>
                  <a:srgbClr val="000000"/>
                </a:solidFill>
                <a:latin typeface="Georgia"/>
                <a:ea typeface="DejaVu Sans"/>
              </a:rPr>
              <a:t>	</a:t>
            </a:r>
            <a:r>
              <a:rPr lang="ru-RU" strike="noStrike" dirty="0" err="1">
                <a:solidFill>
                  <a:srgbClr val="DC214C"/>
                </a:solidFill>
                <a:latin typeface="Georgia"/>
                <a:ea typeface="DejaVu Sans"/>
              </a:rPr>
              <a:t>PostgreSQL</a:t>
            </a:r>
            <a:r>
              <a:rPr lang="ru-RU" strike="noStrike" dirty="0">
                <a:solidFill>
                  <a:srgbClr val="DC214C"/>
                </a:solidFill>
                <a:latin typeface="Georgia"/>
                <a:ea typeface="DejaVu Sans"/>
              </a:rPr>
              <a:t> &amp; NFS (RAID)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CustomShape 1"/>
          <p:cNvSpPr/>
          <p:nvPr/>
        </p:nvSpPr>
        <p:spPr>
          <a:xfrm>
            <a:off x="0" y="0"/>
            <a:ext cx="9142200" cy="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82" name="CustomShape 2"/>
          <p:cNvSpPr/>
          <p:nvPr/>
        </p:nvSpPr>
        <p:spPr>
          <a:xfrm>
            <a:off x="0" y="0"/>
            <a:ext cx="9142200" cy="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83" name="CustomShape 3"/>
          <p:cNvSpPr/>
          <p:nvPr/>
        </p:nvSpPr>
        <p:spPr>
          <a:xfrm>
            <a:off x="933480" y="0"/>
            <a:ext cx="8208720" cy="979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en-US" sz="2400" b="1" dirty="0" smtClean="0">
                <a:solidFill>
                  <a:srgbClr val="FFFFFF"/>
                </a:solidFill>
                <a:latin typeface="Georgia"/>
              </a:rPr>
              <a:t>WORKFLOW</a:t>
            </a:r>
            <a:endParaRPr dirty="0"/>
          </a:p>
        </p:txBody>
      </p:sp>
      <p:sp>
        <p:nvSpPr>
          <p:cNvPr id="184" name="CustomShape 4"/>
          <p:cNvSpPr/>
          <p:nvPr/>
        </p:nvSpPr>
        <p:spPr>
          <a:xfrm>
            <a:off x="0" y="0"/>
            <a:ext cx="806400" cy="981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fld id="{CBA528FE-B0BF-4E69-A51A-DE4CD42D75AE}" type="slidenum">
              <a:rPr lang="ru-RU" sz="3200" b="1" strike="noStrike">
                <a:solidFill>
                  <a:srgbClr val="FFFFFF"/>
                </a:solidFill>
                <a:latin typeface="Georgia"/>
                <a:ea typeface="DejaVu Sans"/>
              </a:rPr>
              <a:t>12</a:t>
            </a:fld>
            <a:endParaRPr/>
          </a:p>
        </p:txBody>
      </p:sp>
      <p:pic>
        <p:nvPicPr>
          <p:cNvPr id="185" name="Picture 3"/>
          <p:cNvPicPr/>
          <p:nvPr/>
        </p:nvPicPr>
        <p:blipFill>
          <a:blip r:embed="rId3"/>
          <a:stretch/>
        </p:blipFill>
        <p:spPr>
          <a:xfrm>
            <a:off x="44280" y="1082160"/>
            <a:ext cx="1325520" cy="4036680"/>
          </a:xfrm>
          <a:prstGeom prst="rect">
            <a:avLst/>
          </a:prstGeom>
          <a:ln w="9360">
            <a:noFill/>
          </a:ln>
        </p:spPr>
      </p:pic>
      <p:pic>
        <p:nvPicPr>
          <p:cNvPr id="186" name="Рисунок 21"/>
          <p:cNvPicPr/>
          <p:nvPr/>
        </p:nvPicPr>
        <p:blipFill>
          <a:blip r:embed="rId4"/>
          <a:srcRect l="10532" t="4803" r="47425" b="2145"/>
          <a:stretch/>
        </p:blipFill>
        <p:spPr>
          <a:xfrm>
            <a:off x="4694760" y="1403640"/>
            <a:ext cx="1061640" cy="2342880"/>
          </a:xfrm>
          <a:prstGeom prst="rect">
            <a:avLst/>
          </a:prstGeom>
          <a:ln w="9360">
            <a:noFill/>
          </a:ln>
        </p:spPr>
      </p:pic>
      <p:pic>
        <p:nvPicPr>
          <p:cNvPr id="187" name="Рисунок 8"/>
          <p:cNvPicPr/>
          <p:nvPr/>
        </p:nvPicPr>
        <p:blipFill>
          <a:blip r:embed="rId5"/>
          <a:stretch/>
        </p:blipFill>
        <p:spPr>
          <a:xfrm>
            <a:off x="1947240" y="1699200"/>
            <a:ext cx="2235600" cy="1279800"/>
          </a:xfrm>
          <a:prstGeom prst="rect">
            <a:avLst/>
          </a:prstGeom>
          <a:ln w="9360">
            <a:noFill/>
          </a:ln>
        </p:spPr>
      </p:pic>
      <p:sp>
        <p:nvSpPr>
          <p:cNvPr id="188" name="CustomShape 5"/>
          <p:cNvSpPr/>
          <p:nvPr/>
        </p:nvSpPr>
        <p:spPr>
          <a:xfrm>
            <a:off x="4377600" y="1994760"/>
            <a:ext cx="345960" cy="752400"/>
          </a:xfrm>
          <a:prstGeom prst="rightArrow">
            <a:avLst>
              <a:gd name="adj1" fmla="val 34211"/>
              <a:gd name="adj2" fmla="val 50000"/>
            </a:avLst>
          </a:prstGeom>
          <a:noFill/>
          <a:ln>
            <a:solidFill>
              <a:srgbClr val="FF0000"/>
            </a:solidFill>
            <a:round/>
          </a:ln>
          <a:effectLst>
            <a:outerShdw blurRad="50800" dist="38100" dir="8100000" algn="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89" name="CustomShape 6"/>
          <p:cNvSpPr/>
          <p:nvPr/>
        </p:nvSpPr>
        <p:spPr>
          <a:xfrm>
            <a:off x="1425960" y="2164320"/>
            <a:ext cx="480960" cy="815760"/>
          </a:xfrm>
          <a:prstGeom prst="rightArrow">
            <a:avLst>
              <a:gd name="adj1" fmla="val 34211"/>
              <a:gd name="adj2" fmla="val 50000"/>
            </a:avLst>
          </a:prstGeom>
          <a:noFill/>
          <a:ln>
            <a:solidFill>
              <a:srgbClr val="FF0000"/>
            </a:solidFill>
            <a:round/>
          </a:ln>
          <a:effectLst>
            <a:outerShdw blurRad="50800" dist="38100" dir="8100000" algn="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91" name="Picture 2"/>
          <p:cNvPicPr/>
          <p:nvPr/>
        </p:nvPicPr>
        <p:blipFill>
          <a:blip r:embed="rId6"/>
          <a:srcRect t="5430" r="40577"/>
          <a:stretch/>
        </p:blipFill>
        <p:spPr>
          <a:xfrm>
            <a:off x="7301880" y="2424960"/>
            <a:ext cx="1222200" cy="1274040"/>
          </a:xfrm>
          <a:prstGeom prst="rect">
            <a:avLst/>
          </a:prstGeom>
          <a:ln w="9360">
            <a:noFill/>
          </a:ln>
        </p:spPr>
      </p:pic>
      <p:pic>
        <p:nvPicPr>
          <p:cNvPr id="192" name="Picture 7"/>
          <p:cNvPicPr/>
          <p:nvPr/>
        </p:nvPicPr>
        <p:blipFill>
          <a:blip r:embed="rId6"/>
          <a:srcRect t="5430" r="40577"/>
          <a:stretch/>
        </p:blipFill>
        <p:spPr>
          <a:xfrm>
            <a:off x="7603560" y="2489760"/>
            <a:ext cx="1222200" cy="1274760"/>
          </a:xfrm>
          <a:prstGeom prst="rect">
            <a:avLst/>
          </a:prstGeom>
          <a:ln w="9360">
            <a:noFill/>
          </a:ln>
        </p:spPr>
      </p:pic>
      <p:pic>
        <p:nvPicPr>
          <p:cNvPr id="193" name="Picture 8"/>
          <p:cNvPicPr/>
          <p:nvPr/>
        </p:nvPicPr>
        <p:blipFill>
          <a:blip r:embed="rId6"/>
          <a:srcRect t="5430" r="40577"/>
          <a:stretch/>
        </p:blipFill>
        <p:spPr>
          <a:xfrm>
            <a:off x="7896960" y="2567160"/>
            <a:ext cx="1222200" cy="1274760"/>
          </a:xfrm>
          <a:prstGeom prst="rect">
            <a:avLst/>
          </a:prstGeom>
          <a:ln w="9360">
            <a:noFill/>
          </a:ln>
        </p:spPr>
      </p:pic>
      <p:sp>
        <p:nvSpPr>
          <p:cNvPr id="194" name="CustomShape 8"/>
          <p:cNvSpPr/>
          <p:nvPr/>
        </p:nvSpPr>
        <p:spPr>
          <a:xfrm>
            <a:off x="7705440" y="2214360"/>
            <a:ext cx="1346040" cy="24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/>
        </p:style>
        <p:txBody>
          <a:bodyPr lIns="90000" tIns="46800" rIns="90000" bIns="46800"/>
          <a:lstStyle/>
          <a:p>
            <a:pPr algn="ctr">
              <a:lnSpc>
                <a:spcPct val="100000"/>
              </a:lnSpc>
            </a:pPr>
            <a:r>
              <a:rPr lang="en-US" sz="1000" dirty="0" smtClean="0">
                <a:solidFill>
                  <a:srgbClr val="000000"/>
                </a:solidFill>
                <a:latin typeface="Georgia"/>
                <a:ea typeface="DejaVu Sans"/>
              </a:rPr>
              <a:t>Sensors data</a:t>
            </a:r>
            <a:endParaRPr dirty="0"/>
          </a:p>
        </p:txBody>
      </p:sp>
      <p:sp>
        <p:nvSpPr>
          <p:cNvPr id="195" name="CustomShape 9"/>
          <p:cNvSpPr/>
          <p:nvPr/>
        </p:nvSpPr>
        <p:spPr>
          <a:xfrm>
            <a:off x="4571280" y="1000440"/>
            <a:ext cx="1346040" cy="3970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/>
        </p:style>
        <p:txBody>
          <a:bodyPr lIns="90000" tIns="46800" rIns="90000" bIns="46800"/>
          <a:lstStyle/>
          <a:p>
            <a:pPr algn="ctr">
              <a:lnSpc>
                <a:spcPct val="100000"/>
              </a:lnSpc>
            </a:pPr>
            <a:r>
              <a:rPr lang="en-US" sz="1000" dirty="0" smtClean="0">
                <a:solidFill>
                  <a:srgbClr val="000000"/>
                </a:solidFill>
                <a:latin typeface="Georgia"/>
                <a:ea typeface="DejaVu Sans"/>
              </a:rPr>
              <a:t>Simulation data</a:t>
            </a:r>
            <a:endParaRPr dirty="0"/>
          </a:p>
        </p:txBody>
      </p:sp>
      <p:sp>
        <p:nvSpPr>
          <p:cNvPr id="196" name="CustomShape 10"/>
          <p:cNvSpPr/>
          <p:nvPr/>
        </p:nvSpPr>
        <p:spPr>
          <a:xfrm rot="5400000">
            <a:off x="6170040" y="3044160"/>
            <a:ext cx="660240" cy="987120"/>
          </a:xfrm>
          <a:prstGeom prst="rightArrow">
            <a:avLst>
              <a:gd name="adj1" fmla="val 34211"/>
              <a:gd name="adj2" fmla="val 50000"/>
            </a:avLst>
          </a:prstGeom>
          <a:noFill/>
          <a:ln>
            <a:solidFill>
              <a:srgbClr val="FF0000"/>
            </a:solidFill>
            <a:round/>
          </a:ln>
          <a:effectLst>
            <a:outerShdw blurRad="50800" dist="38100" dir="8100000" algn="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97" name="CustomShape 11"/>
          <p:cNvSpPr/>
          <p:nvPr/>
        </p:nvSpPr>
        <p:spPr>
          <a:xfrm>
            <a:off x="5912640" y="2431080"/>
            <a:ext cx="1130040" cy="5493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/>
        </p:style>
        <p:txBody>
          <a:bodyPr lIns="90000" tIns="46800" rIns="90000" bIns="46800"/>
          <a:lstStyle/>
          <a:p>
            <a:pPr algn="ctr">
              <a:lnSpc>
                <a:spcPct val="100000"/>
              </a:lnSpc>
            </a:pPr>
            <a:r>
              <a:rPr lang="en-US" sz="1000" strike="noStrike" dirty="0" smtClean="0">
                <a:solidFill>
                  <a:srgbClr val="FF0000"/>
                </a:solidFill>
                <a:latin typeface="Georgia"/>
                <a:ea typeface="DejaVu Sans"/>
              </a:rPr>
              <a:t>Processing</a:t>
            </a:r>
            <a:endParaRPr dirty="0"/>
          </a:p>
        </p:txBody>
      </p:sp>
      <p:sp>
        <p:nvSpPr>
          <p:cNvPr id="198" name="CustomShape 12"/>
          <p:cNvSpPr/>
          <p:nvPr/>
        </p:nvSpPr>
        <p:spPr>
          <a:xfrm>
            <a:off x="5969880" y="2337480"/>
            <a:ext cx="1022040" cy="793440"/>
          </a:xfrm>
          <a:prstGeom prst="rect">
            <a:avLst/>
          </a:prstGeom>
          <a:noFill/>
          <a:ln>
            <a:solidFill>
              <a:srgbClr val="C0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99" name="CustomShape 13"/>
          <p:cNvSpPr/>
          <p:nvPr/>
        </p:nvSpPr>
        <p:spPr>
          <a:xfrm>
            <a:off x="5617440" y="2367720"/>
            <a:ext cx="345960" cy="750600"/>
          </a:xfrm>
          <a:prstGeom prst="rightArrow">
            <a:avLst>
              <a:gd name="adj1" fmla="val 34211"/>
              <a:gd name="adj2" fmla="val 50000"/>
            </a:avLst>
          </a:prstGeom>
          <a:noFill/>
          <a:ln>
            <a:solidFill>
              <a:srgbClr val="FF0000"/>
            </a:solidFill>
            <a:round/>
          </a:ln>
          <a:effectLst>
            <a:outerShdw blurRad="50800" dist="38100" dir="8100000" algn="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00" name="CustomShape 14"/>
          <p:cNvSpPr/>
          <p:nvPr/>
        </p:nvSpPr>
        <p:spPr>
          <a:xfrm rot="10800000">
            <a:off x="7079040" y="2347848"/>
            <a:ext cx="344160" cy="752400"/>
          </a:xfrm>
          <a:prstGeom prst="rightArrow">
            <a:avLst>
              <a:gd name="adj1" fmla="val 34211"/>
              <a:gd name="adj2" fmla="val 50000"/>
            </a:avLst>
          </a:prstGeom>
          <a:noFill/>
          <a:ln>
            <a:solidFill>
              <a:srgbClr val="FF0000"/>
            </a:solidFill>
            <a:round/>
          </a:ln>
          <a:effectLst>
            <a:outerShdw blurRad="50800" dist="38100" dir="8100000" algn="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201" name="Picture 20"/>
          <p:cNvPicPr/>
          <p:nvPr/>
        </p:nvPicPr>
        <p:blipFill>
          <a:blip r:embed="rId7"/>
          <a:stretch/>
        </p:blipFill>
        <p:spPr>
          <a:xfrm>
            <a:off x="7633440" y="996480"/>
            <a:ext cx="1301400" cy="796680"/>
          </a:xfrm>
          <a:prstGeom prst="rect">
            <a:avLst/>
          </a:prstGeom>
          <a:ln w="9360">
            <a:noFill/>
          </a:ln>
        </p:spPr>
      </p:pic>
      <p:sp>
        <p:nvSpPr>
          <p:cNvPr id="202" name="CustomShape 15"/>
          <p:cNvSpPr/>
          <p:nvPr/>
        </p:nvSpPr>
        <p:spPr>
          <a:xfrm rot="5400000">
            <a:off x="8157240" y="1696320"/>
            <a:ext cx="344160" cy="752400"/>
          </a:xfrm>
          <a:prstGeom prst="rightArrow">
            <a:avLst>
              <a:gd name="adj1" fmla="val 34211"/>
              <a:gd name="adj2" fmla="val 50000"/>
            </a:avLst>
          </a:prstGeom>
          <a:noFill/>
          <a:ln>
            <a:solidFill>
              <a:srgbClr val="FF0000"/>
            </a:solidFill>
            <a:round/>
          </a:ln>
          <a:effectLst>
            <a:outerShdw blurRad="50800" dist="38100" dir="8100000" algn="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03" name="CustomShape 16"/>
          <p:cNvSpPr/>
          <p:nvPr/>
        </p:nvSpPr>
        <p:spPr>
          <a:xfrm>
            <a:off x="1975680" y="1060200"/>
            <a:ext cx="2176560" cy="5151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ru-RU" sz="1400" b="1" strike="noStrike" dirty="0">
                <a:solidFill>
                  <a:srgbClr val="333399"/>
                </a:solidFill>
                <a:latin typeface="Georgia"/>
                <a:ea typeface="DejaVu Sans"/>
              </a:rPr>
              <a:t>3D </a:t>
            </a:r>
            <a:r>
              <a:rPr lang="en-US" sz="1400" b="1" strike="noStrike" dirty="0" smtClean="0">
                <a:solidFill>
                  <a:srgbClr val="333399"/>
                </a:solidFill>
                <a:latin typeface="Georgia"/>
                <a:ea typeface="DejaVu Sans"/>
              </a:rPr>
              <a:t>full wave simulation</a:t>
            </a:r>
            <a:endParaRPr dirty="0"/>
          </a:p>
        </p:txBody>
      </p:sp>
      <p:sp>
        <p:nvSpPr>
          <p:cNvPr id="204" name="CustomShape 17"/>
          <p:cNvSpPr/>
          <p:nvPr/>
        </p:nvSpPr>
        <p:spPr>
          <a:xfrm>
            <a:off x="1430760" y="6420960"/>
            <a:ext cx="2335320" cy="36324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r">
              <a:lnSpc>
                <a:spcPct val="100000"/>
              </a:lnSpc>
            </a:pPr>
            <a:r>
              <a:rPr lang="en-US" b="1" dirty="0" smtClean="0">
                <a:solidFill>
                  <a:srgbClr val="DC214C"/>
                </a:solidFill>
                <a:latin typeface="Georgia"/>
                <a:ea typeface="DejaVu Sans"/>
              </a:rPr>
              <a:t>GPU cluster</a:t>
            </a:r>
            <a:endParaRPr dirty="0"/>
          </a:p>
        </p:txBody>
      </p:sp>
      <p:sp>
        <p:nvSpPr>
          <p:cNvPr id="206" name="CustomShape 18"/>
          <p:cNvSpPr/>
          <p:nvPr/>
        </p:nvSpPr>
        <p:spPr>
          <a:xfrm>
            <a:off x="5677560" y="3838320"/>
            <a:ext cx="1809360" cy="51444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r">
              <a:lnSpc>
                <a:spcPct val="100000"/>
              </a:lnSpc>
            </a:pPr>
            <a:r>
              <a:rPr lang="en-US" sz="1400" b="1" dirty="0" smtClean="0">
                <a:solidFill>
                  <a:srgbClr val="333399"/>
                </a:solidFill>
                <a:latin typeface="Georgia"/>
                <a:ea typeface="DejaVu Sans"/>
              </a:rPr>
              <a:t>Interpretation</a:t>
            </a:r>
            <a:endParaRPr dirty="0"/>
          </a:p>
        </p:txBody>
      </p:sp>
      <p:pic>
        <p:nvPicPr>
          <p:cNvPr id="207" name="Picture 9"/>
          <p:cNvPicPr/>
          <p:nvPr/>
        </p:nvPicPr>
        <p:blipFill>
          <a:blip r:embed="rId8"/>
          <a:stretch/>
        </p:blipFill>
        <p:spPr>
          <a:xfrm>
            <a:off x="6372000" y="4207320"/>
            <a:ext cx="2950920" cy="2213640"/>
          </a:xfrm>
          <a:prstGeom prst="rect">
            <a:avLst/>
          </a:prstGeom>
          <a:ln>
            <a:noFill/>
          </a:ln>
        </p:spPr>
      </p:pic>
      <p:pic>
        <p:nvPicPr>
          <p:cNvPr id="208" name="Рисунок 207"/>
          <p:cNvPicPr/>
          <p:nvPr/>
        </p:nvPicPr>
        <p:blipFill>
          <a:blip r:embed="rId9"/>
          <a:stretch/>
        </p:blipFill>
        <p:spPr>
          <a:xfrm>
            <a:off x="4032000" y="4356000"/>
            <a:ext cx="2538000" cy="1762920"/>
          </a:xfrm>
          <a:prstGeom prst="rect">
            <a:avLst/>
          </a:prstGeom>
          <a:ln>
            <a:noFill/>
          </a:ln>
        </p:spPr>
      </p:pic>
      <p:pic>
        <p:nvPicPr>
          <p:cNvPr id="29" name="Picture 2"/>
          <p:cNvPicPr/>
          <p:nvPr/>
        </p:nvPicPr>
        <p:blipFill>
          <a:blip r:embed="rId10"/>
          <a:stretch/>
        </p:blipFill>
        <p:spPr>
          <a:xfrm>
            <a:off x="1975680" y="3584448"/>
            <a:ext cx="1677924" cy="2800692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CustomShape 1"/>
          <p:cNvSpPr/>
          <p:nvPr/>
        </p:nvSpPr>
        <p:spPr>
          <a:xfrm>
            <a:off x="0" y="0"/>
            <a:ext cx="9142200" cy="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67" name="CustomShape 2"/>
          <p:cNvSpPr/>
          <p:nvPr/>
        </p:nvSpPr>
        <p:spPr>
          <a:xfrm>
            <a:off x="0" y="0"/>
            <a:ext cx="9142200" cy="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68" name="CustomShape 3"/>
          <p:cNvSpPr/>
          <p:nvPr/>
        </p:nvSpPr>
        <p:spPr>
          <a:xfrm>
            <a:off x="933480" y="0"/>
            <a:ext cx="8208720" cy="979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en-US" sz="2400" b="1" dirty="0" smtClean="0">
                <a:solidFill>
                  <a:srgbClr val="FFFFFF"/>
                </a:solidFill>
                <a:latin typeface="Georgia"/>
              </a:rPr>
              <a:t>SUCCESSFUL SOLUTIONS</a:t>
            </a:r>
            <a:endParaRPr dirty="0"/>
          </a:p>
        </p:txBody>
      </p:sp>
      <p:sp>
        <p:nvSpPr>
          <p:cNvPr id="269" name="CustomShape 4"/>
          <p:cNvSpPr/>
          <p:nvPr/>
        </p:nvSpPr>
        <p:spPr>
          <a:xfrm>
            <a:off x="0" y="0"/>
            <a:ext cx="806400" cy="981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fld id="{821B3FB0-D1B4-4018-9F07-BF5BF828C9A5}" type="slidenum">
              <a:rPr lang="ru-RU" sz="3200" b="1" strike="noStrike">
                <a:solidFill>
                  <a:srgbClr val="FFFFFF"/>
                </a:solidFill>
                <a:latin typeface="Georgia"/>
                <a:ea typeface="DejaVu Sans"/>
              </a:rPr>
              <a:t>13</a:t>
            </a:fld>
            <a:endParaRPr/>
          </a:p>
        </p:txBody>
      </p:sp>
      <p:sp>
        <p:nvSpPr>
          <p:cNvPr id="270" name="CustomShape 5"/>
          <p:cNvSpPr/>
          <p:nvPr/>
        </p:nvSpPr>
        <p:spPr>
          <a:xfrm>
            <a:off x="5088768" y="2698944"/>
            <a:ext cx="3060000" cy="1080000"/>
          </a:xfrm>
          <a:prstGeom prst="roundRect">
            <a:avLst>
              <a:gd name="adj" fmla="val 13782"/>
            </a:avLst>
          </a:prstGeom>
          <a:blipFill>
            <a:blip r:embed="rId3"/>
            <a:tile/>
          </a:blip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2000" strike="noStrike" dirty="0" smtClean="0">
                <a:solidFill>
                  <a:srgbClr val="FFFFFF"/>
                </a:solidFill>
                <a:latin typeface="Georgia"/>
                <a:ea typeface="DejaVu Sans"/>
              </a:rPr>
              <a:t>Cloud solution</a:t>
            </a:r>
            <a:endParaRPr dirty="0"/>
          </a:p>
          <a:p>
            <a:pPr algn="ctr">
              <a:lnSpc>
                <a:spcPct val="100000"/>
              </a:lnSpc>
            </a:pPr>
            <a:r>
              <a:rPr lang="ru-RU" sz="2000" i="1" strike="noStrike" dirty="0" err="1">
                <a:solidFill>
                  <a:srgbClr val="FFFFFF"/>
                </a:solidFill>
                <a:latin typeface="Georgia"/>
                <a:ea typeface="DejaVu Sans"/>
              </a:rPr>
              <a:t>Amazon</a:t>
            </a:r>
            <a:endParaRPr dirty="0"/>
          </a:p>
        </p:txBody>
      </p:sp>
      <p:sp>
        <p:nvSpPr>
          <p:cNvPr id="272" name="CustomShape 7"/>
          <p:cNvSpPr/>
          <p:nvPr/>
        </p:nvSpPr>
        <p:spPr>
          <a:xfrm>
            <a:off x="1813488" y="4933824"/>
            <a:ext cx="6335280" cy="791280"/>
          </a:xfrm>
          <a:prstGeom prst="roundRect">
            <a:avLst>
              <a:gd name="adj" fmla="val 13782"/>
            </a:avLst>
          </a:prstGeom>
          <a:solidFill>
            <a:srgbClr val="519876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2000" strike="noStrike" dirty="0" smtClean="0">
                <a:solidFill>
                  <a:srgbClr val="FFFFFF"/>
                </a:solidFill>
                <a:latin typeface="Georgia"/>
                <a:ea typeface="DejaVu Sans"/>
              </a:rPr>
              <a:t>SOFTWARE – HPC ENVIRONMENT</a:t>
            </a:r>
            <a:endParaRPr dirty="0"/>
          </a:p>
          <a:p>
            <a:pPr algn="ctr">
              <a:lnSpc>
                <a:spcPct val="100000"/>
              </a:lnSpc>
            </a:pPr>
            <a:r>
              <a:rPr lang="ru-RU" sz="2000" i="1" strike="noStrike" dirty="0" err="1">
                <a:solidFill>
                  <a:srgbClr val="FFFFFF"/>
                </a:solidFill>
                <a:latin typeface="Georgia"/>
                <a:ea typeface="DejaVu Sans"/>
              </a:rPr>
              <a:t>OpenCL</a:t>
            </a:r>
            <a:r>
              <a:rPr lang="ru-RU" sz="2000" i="1" strike="noStrike" dirty="0">
                <a:solidFill>
                  <a:srgbClr val="FFFFFF"/>
                </a:solidFill>
                <a:latin typeface="Georgia"/>
                <a:ea typeface="DejaVu Sans"/>
              </a:rPr>
              <a:t>, CUDA, </a:t>
            </a:r>
            <a:r>
              <a:rPr lang="ru-RU" sz="2000" i="1" strike="noStrike" dirty="0" err="1">
                <a:solidFill>
                  <a:srgbClr val="FFFFFF"/>
                </a:solidFill>
                <a:latin typeface="Georgia"/>
                <a:ea typeface="DejaVu Sans"/>
              </a:rPr>
              <a:t>OpenMP</a:t>
            </a:r>
            <a:r>
              <a:rPr lang="ru-RU" sz="2000" i="1" strike="noStrike" dirty="0">
                <a:solidFill>
                  <a:srgbClr val="FFFFFF"/>
                </a:solidFill>
                <a:latin typeface="Georgia"/>
                <a:ea typeface="DejaVu Sans"/>
              </a:rPr>
              <a:t>, MPI</a:t>
            </a:r>
            <a:endParaRPr dirty="0"/>
          </a:p>
        </p:txBody>
      </p:sp>
      <p:sp>
        <p:nvSpPr>
          <p:cNvPr id="274" name="CustomShape 9"/>
          <p:cNvSpPr/>
          <p:nvPr/>
        </p:nvSpPr>
        <p:spPr>
          <a:xfrm>
            <a:off x="1764000" y="1468032"/>
            <a:ext cx="6336000" cy="792000"/>
          </a:xfrm>
          <a:prstGeom prst="roundRect">
            <a:avLst>
              <a:gd name="adj" fmla="val 13782"/>
            </a:avLst>
          </a:prstGeom>
          <a:solidFill>
            <a:srgbClr val="519876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2000" strike="noStrike" dirty="0" smtClean="0">
                <a:solidFill>
                  <a:srgbClr val="FFFFFF"/>
                </a:solidFill>
                <a:latin typeface="Georgia"/>
                <a:ea typeface="DejaVu Sans"/>
              </a:rPr>
              <a:t>HARDWARE – GPU CLUSTER</a:t>
            </a:r>
            <a:endParaRPr dirty="0"/>
          </a:p>
        </p:txBody>
      </p:sp>
      <p:sp>
        <p:nvSpPr>
          <p:cNvPr id="275" name="CustomShape 10"/>
          <p:cNvSpPr/>
          <p:nvPr/>
        </p:nvSpPr>
        <p:spPr>
          <a:xfrm>
            <a:off x="1813488" y="2698944"/>
            <a:ext cx="3023280" cy="1080000"/>
          </a:xfrm>
          <a:prstGeom prst="roundRect">
            <a:avLst>
              <a:gd name="adj" fmla="val 13782"/>
            </a:avLst>
          </a:prstGeom>
          <a:blipFill>
            <a:blip r:embed="rId4"/>
            <a:tile/>
          </a:blip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2000" dirty="0" smtClean="0">
                <a:solidFill>
                  <a:srgbClr val="FFFFFF"/>
                </a:solidFill>
                <a:latin typeface="Georgia"/>
                <a:ea typeface="DejaVu Sans"/>
              </a:rPr>
              <a:t>Local solution</a:t>
            </a:r>
            <a:endParaRPr dirty="0"/>
          </a:p>
          <a:p>
            <a:pPr algn="ctr">
              <a:lnSpc>
                <a:spcPct val="100000"/>
              </a:lnSpc>
            </a:pPr>
            <a:r>
              <a:rPr lang="en-US" sz="2000" i="1" dirty="0" smtClean="0">
                <a:solidFill>
                  <a:srgbClr val="FFFFFF"/>
                </a:solidFill>
                <a:latin typeface="Georgia"/>
                <a:ea typeface="DejaVu Sans"/>
              </a:rPr>
              <a:t>T-platforms</a:t>
            </a:r>
            <a:r>
              <a:rPr lang="ru-RU" sz="2000" i="1" strike="noStrike" dirty="0" smtClean="0">
                <a:solidFill>
                  <a:srgbClr val="FFFFFF"/>
                </a:solidFill>
                <a:latin typeface="Georgia"/>
                <a:ea typeface="DejaVu Sans"/>
              </a:rPr>
              <a:t>, </a:t>
            </a:r>
            <a:r>
              <a:rPr lang="ru-RU" sz="2000" i="1" strike="noStrike" dirty="0" err="1">
                <a:solidFill>
                  <a:srgbClr val="FFFFFF"/>
                </a:solidFill>
                <a:latin typeface="Georgia"/>
                <a:ea typeface="DejaVu Sans"/>
              </a:rPr>
              <a:t>Meijin</a:t>
            </a:r>
            <a:r>
              <a:rPr lang="ru-RU" sz="2000" i="1" strike="noStrike" dirty="0">
                <a:solidFill>
                  <a:srgbClr val="FFFFFF"/>
                </a:solidFill>
                <a:latin typeface="Georgia"/>
                <a:ea typeface="DejaVu Sans"/>
              </a:rPr>
              <a:t>, ARBYTE SC, STSS</a:t>
            </a:r>
            <a:endParaRPr dirty="0"/>
          </a:p>
        </p:txBody>
      </p:sp>
      <p:pic>
        <p:nvPicPr>
          <p:cNvPr id="276" name="Рисунок 275"/>
          <p:cNvPicPr/>
          <p:nvPr/>
        </p:nvPicPr>
        <p:blipFill>
          <a:blip r:embed="rId5"/>
          <a:stretch/>
        </p:blipFill>
        <p:spPr>
          <a:xfrm>
            <a:off x="8246160" y="2224032"/>
            <a:ext cx="681840" cy="518760"/>
          </a:xfrm>
          <a:prstGeom prst="rect">
            <a:avLst/>
          </a:prstGeom>
          <a:ln>
            <a:noFill/>
          </a:ln>
        </p:spPr>
      </p:pic>
      <p:pic>
        <p:nvPicPr>
          <p:cNvPr id="277" name="Рисунок 276"/>
          <p:cNvPicPr/>
          <p:nvPr/>
        </p:nvPicPr>
        <p:blipFill>
          <a:blip r:embed="rId6"/>
          <a:stretch/>
        </p:blipFill>
        <p:spPr>
          <a:xfrm>
            <a:off x="7865640" y="4100556"/>
            <a:ext cx="1276560" cy="723960"/>
          </a:xfrm>
          <a:prstGeom prst="rect">
            <a:avLst/>
          </a:prstGeom>
          <a:ln>
            <a:noFill/>
          </a:ln>
        </p:spPr>
      </p:pic>
      <p:pic>
        <p:nvPicPr>
          <p:cNvPr id="278" name="Рисунок 277"/>
          <p:cNvPicPr/>
          <p:nvPr/>
        </p:nvPicPr>
        <p:blipFill>
          <a:blip r:embed="rId7"/>
          <a:stretch/>
        </p:blipFill>
        <p:spPr>
          <a:xfrm>
            <a:off x="247860" y="5280696"/>
            <a:ext cx="1371240" cy="13712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0" name="Рисунок 279"/>
          <p:cNvPicPr/>
          <p:nvPr/>
        </p:nvPicPr>
        <p:blipFill>
          <a:blip r:embed="rId3"/>
          <a:stretch/>
        </p:blipFill>
        <p:spPr>
          <a:xfrm>
            <a:off x="7184880" y="2954304"/>
            <a:ext cx="1671120" cy="1112040"/>
          </a:xfrm>
          <a:prstGeom prst="rect">
            <a:avLst/>
          </a:prstGeom>
          <a:ln>
            <a:noFill/>
          </a:ln>
        </p:spPr>
      </p:pic>
      <p:sp>
        <p:nvSpPr>
          <p:cNvPr id="281" name="CustomShape 1"/>
          <p:cNvSpPr/>
          <p:nvPr/>
        </p:nvSpPr>
        <p:spPr>
          <a:xfrm>
            <a:off x="0" y="0"/>
            <a:ext cx="9142200" cy="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82" name="CustomShape 2"/>
          <p:cNvSpPr/>
          <p:nvPr/>
        </p:nvSpPr>
        <p:spPr>
          <a:xfrm>
            <a:off x="0" y="0"/>
            <a:ext cx="9142200" cy="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83" name="CustomShape 3"/>
          <p:cNvSpPr/>
          <p:nvPr/>
        </p:nvSpPr>
        <p:spPr>
          <a:xfrm>
            <a:off x="933480" y="0"/>
            <a:ext cx="8208720" cy="979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r>
              <a:rPr lang="en-US" sz="2400" b="1" dirty="0" smtClean="0">
                <a:solidFill>
                  <a:srgbClr val="FFFFFF"/>
                </a:solidFill>
                <a:latin typeface="Georgia"/>
              </a:rPr>
              <a:t>PROBLEMS</a:t>
            </a:r>
            <a:endParaRPr lang="en-US" sz="2400" dirty="0"/>
          </a:p>
          <a:p>
            <a:pPr>
              <a:lnSpc>
                <a:spcPct val="100000"/>
              </a:lnSpc>
            </a:pPr>
            <a:endParaRPr dirty="0"/>
          </a:p>
        </p:txBody>
      </p:sp>
      <p:sp>
        <p:nvSpPr>
          <p:cNvPr id="284" name="CustomShape 4"/>
          <p:cNvSpPr/>
          <p:nvPr/>
        </p:nvSpPr>
        <p:spPr>
          <a:xfrm>
            <a:off x="0" y="0"/>
            <a:ext cx="806400" cy="981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fld id="{ED18B685-0392-41F5-8F0B-C0B54A8A5386}" type="slidenum">
              <a:rPr lang="ru-RU" sz="3200" b="1" strike="noStrike">
                <a:solidFill>
                  <a:srgbClr val="FFFFFF"/>
                </a:solidFill>
                <a:latin typeface="Georgia"/>
                <a:ea typeface="DejaVu Sans"/>
              </a:rPr>
              <a:t>14</a:t>
            </a:fld>
            <a:endParaRPr/>
          </a:p>
        </p:txBody>
      </p:sp>
      <p:sp>
        <p:nvSpPr>
          <p:cNvPr id="285" name="CustomShape 5"/>
          <p:cNvSpPr/>
          <p:nvPr/>
        </p:nvSpPr>
        <p:spPr>
          <a:xfrm>
            <a:off x="1137960" y="1063392"/>
            <a:ext cx="6771708" cy="612000"/>
          </a:xfrm>
          <a:prstGeom prst="roundRect">
            <a:avLst>
              <a:gd name="adj" fmla="val 13782"/>
            </a:avLst>
          </a:prstGeom>
          <a:solidFill>
            <a:srgbClr val="519876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2000" strike="noStrike" dirty="0" smtClean="0">
                <a:solidFill>
                  <a:srgbClr val="FFFFFF"/>
                </a:solidFill>
                <a:latin typeface="Georgia"/>
                <a:ea typeface="DejaVu Sans"/>
              </a:rPr>
              <a:t>DISTRIBUTED RENDERING</a:t>
            </a:r>
            <a:endParaRPr dirty="0"/>
          </a:p>
        </p:txBody>
      </p:sp>
      <p:sp>
        <p:nvSpPr>
          <p:cNvPr id="287" name="CustomShape 7"/>
          <p:cNvSpPr/>
          <p:nvPr/>
        </p:nvSpPr>
        <p:spPr>
          <a:xfrm>
            <a:off x="1173528" y="2579148"/>
            <a:ext cx="6690420" cy="612000"/>
          </a:xfrm>
          <a:prstGeom prst="roundRect">
            <a:avLst>
              <a:gd name="adj" fmla="val 13782"/>
            </a:avLst>
          </a:prstGeom>
          <a:solidFill>
            <a:srgbClr val="519876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2000" dirty="0" smtClean="0">
                <a:solidFill>
                  <a:srgbClr val="FFFFFF"/>
                </a:solidFill>
                <a:latin typeface="Georgia"/>
              </a:rPr>
              <a:t>REMOTE &amp; SHARED ACCESS</a:t>
            </a:r>
            <a:endParaRPr dirty="0"/>
          </a:p>
        </p:txBody>
      </p:sp>
      <p:sp>
        <p:nvSpPr>
          <p:cNvPr id="289" name="CustomShape 9"/>
          <p:cNvSpPr/>
          <p:nvPr/>
        </p:nvSpPr>
        <p:spPr>
          <a:xfrm>
            <a:off x="1159776" y="1860924"/>
            <a:ext cx="6749892" cy="540000"/>
          </a:xfrm>
          <a:prstGeom prst="roundRect">
            <a:avLst>
              <a:gd name="adj" fmla="val 13782"/>
            </a:avLst>
          </a:prstGeom>
          <a:solidFill>
            <a:srgbClr val="DC214C"/>
          </a:solidFill>
          <a:ln>
            <a:solidFill>
              <a:srgbClr val="DC214C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2000" dirty="0" smtClean="0">
                <a:solidFill>
                  <a:srgbClr val="FFFFFF"/>
                </a:solidFill>
                <a:latin typeface="Georgia"/>
                <a:ea typeface="DejaVu Sans"/>
              </a:rPr>
              <a:t>BIG DATA MANAGMENT</a:t>
            </a:r>
            <a:endParaRPr dirty="0"/>
          </a:p>
        </p:txBody>
      </p:sp>
      <p:sp>
        <p:nvSpPr>
          <p:cNvPr id="290" name="CustomShape 10"/>
          <p:cNvSpPr/>
          <p:nvPr/>
        </p:nvSpPr>
        <p:spPr>
          <a:xfrm>
            <a:off x="1186812" y="3781800"/>
            <a:ext cx="6732000" cy="540000"/>
          </a:xfrm>
          <a:prstGeom prst="roundRect">
            <a:avLst>
              <a:gd name="adj" fmla="val 13782"/>
            </a:avLst>
          </a:prstGeom>
          <a:solidFill>
            <a:schemeClr val="accent1"/>
          </a:solidFill>
          <a:ln>
            <a:solidFill>
              <a:schemeClr val="accent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2000" strike="noStrike" dirty="0" smtClean="0">
                <a:solidFill>
                  <a:srgbClr val="FFFFFF"/>
                </a:solidFill>
                <a:latin typeface="Georgia"/>
                <a:ea typeface="DejaVu Sans"/>
              </a:rPr>
              <a:t>INTEGRATION</a:t>
            </a:r>
            <a:endParaRPr dirty="0"/>
          </a:p>
        </p:txBody>
      </p:sp>
      <p:pic>
        <p:nvPicPr>
          <p:cNvPr id="291" name="Рисунок 290"/>
          <p:cNvPicPr/>
          <p:nvPr/>
        </p:nvPicPr>
        <p:blipFill>
          <a:blip r:embed="rId4"/>
          <a:stretch/>
        </p:blipFill>
        <p:spPr>
          <a:xfrm>
            <a:off x="7306920" y="5474712"/>
            <a:ext cx="1549080" cy="1030680"/>
          </a:xfrm>
          <a:prstGeom prst="rect">
            <a:avLst/>
          </a:prstGeom>
          <a:ln>
            <a:noFill/>
          </a:ln>
        </p:spPr>
      </p:pic>
      <p:pic>
        <p:nvPicPr>
          <p:cNvPr id="292" name="Рисунок 291"/>
          <p:cNvPicPr/>
          <p:nvPr/>
        </p:nvPicPr>
        <p:blipFill>
          <a:blip r:embed="rId5"/>
          <a:stretch/>
        </p:blipFill>
        <p:spPr>
          <a:xfrm>
            <a:off x="679680" y="5401632"/>
            <a:ext cx="1372320" cy="1353960"/>
          </a:xfrm>
          <a:prstGeom prst="rect">
            <a:avLst/>
          </a:prstGeom>
          <a:ln>
            <a:noFill/>
          </a:ln>
        </p:spPr>
      </p:pic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3166249161"/>
              </p:ext>
            </p:extLst>
          </p:nvPr>
        </p:nvGraphicFramePr>
        <p:xfrm>
          <a:off x="2624328" y="4341792"/>
          <a:ext cx="3496056" cy="23688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16" name="Picture 4"/>
          <p:cNvPicPr/>
          <p:nvPr/>
        </p:nvPicPr>
        <p:blipFill>
          <a:blip r:embed="rId11"/>
          <a:srcRect l="3582" t="4904" r="72301" b="51550"/>
          <a:stretch/>
        </p:blipFill>
        <p:spPr>
          <a:xfrm>
            <a:off x="274320" y="1418364"/>
            <a:ext cx="606324" cy="1083132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" name="Рисунок 306"/>
          <p:cNvPicPr/>
          <p:nvPr/>
        </p:nvPicPr>
        <p:blipFill>
          <a:blip r:embed="rId3"/>
          <a:stretch/>
        </p:blipFill>
        <p:spPr>
          <a:xfrm>
            <a:off x="317160" y="2376000"/>
            <a:ext cx="3786840" cy="2544840"/>
          </a:xfrm>
          <a:prstGeom prst="rect">
            <a:avLst/>
          </a:prstGeom>
          <a:ln>
            <a:noFill/>
          </a:ln>
        </p:spPr>
      </p:pic>
      <p:pic>
        <p:nvPicPr>
          <p:cNvPr id="308" name="Рисунок 307"/>
          <p:cNvPicPr/>
          <p:nvPr/>
        </p:nvPicPr>
        <p:blipFill>
          <a:blip r:embed="rId4"/>
          <a:stretch/>
        </p:blipFill>
        <p:spPr>
          <a:xfrm>
            <a:off x="5940000" y="1015200"/>
            <a:ext cx="3096000" cy="2063880"/>
          </a:xfrm>
          <a:prstGeom prst="rect">
            <a:avLst/>
          </a:prstGeom>
          <a:ln>
            <a:noFill/>
          </a:ln>
        </p:spPr>
      </p:pic>
      <p:sp>
        <p:nvSpPr>
          <p:cNvPr id="309" name="CustomShape 1"/>
          <p:cNvSpPr/>
          <p:nvPr/>
        </p:nvSpPr>
        <p:spPr>
          <a:xfrm>
            <a:off x="0" y="0"/>
            <a:ext cx="9142200" cy="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10" name="CustomShape 2"/>
          <p:cNvSpPr/>
          <p:nvPr/>
        </p:nvSpPr>
        <p:spPr>
          <a:xfrm>
            <a:off x="0" y="0"/>
            <a:ext cx="9142200" cy="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11" name="CustomShape 3"/>
          <p:cNvSpPr/>
          <p:nvPr/>
        </p:nvSpPr>
        <p:spPr>
          <a:xfrm>
            <a:off x="933480" y="0"/>
            <a:ext cx="8208720" cy="979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en-US" sz="2400" b="1" dirty="0" smtClean="0">
                <a:solidFill>
                  <a:srgbClr val="FFFFFF"/>
                </a:solidFill>
                <a:latin typeface="Georgia"/>
                <a:ea typeface="DejaVu Sans"/>
              </a:rPr>
              <a:t>INTEGRATED </a:t>
            </a:r>
            <a:r>
              <a:rPr lang="en-US" sz="2400" b="1" dirty="0">
                <a:solidFill>
                  <a:srgbClr val="FFFFFF"/>
                </a:solidFill>
                <a:latin typeface="Georgia"/>
              </a:rPr>
              <a:t>FRAMEWORKS </a:t>
            </a:r>
            <a:endParaRPr dirty="0"/>
          </a:p>
        </p:txBody>
      </p:sp>
      <p:sp>
        <p:nvSpPr>
          <p:cNvPr id="312" name="CustomShape 4"/>
          <p:cNvSpPr/>
          <p:nvPr/>
        </p:nvSpPr>
        <p:spPr>
          <a:xfrm>
            <a:off x="0" y="0"/>
            <a:ext cx="806400" cy="981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fld id="{33B4E60D-0FA7-4F1C-A368-793CA539CF24}" type="slidenum">
              <a:rPr lang="ru-RU" sz="3200" b="1" strike="noStrike">
                <a:solidFill>
                  <a:srgbClr val="FFFFFF"/>
                </a:solidFill>
                <a:latin typeface="Georgia"/>
                <a:ea typeface="DejaVu Sans"/>
              </a:rPr>
              <a:t>15</a:t>
            </a:fld>
            <a:endParaRPr/>
          </a:p>
        </p:txBody>
      </p:sp>
      <p:sp>
        <p:nvSpPr>
          <p:cNvPr id="313" name="CustomShape 5"/>
          <p:cNvSpPr/>
          <p:nvPr/>
        </p:nvSpPr>
        <p:spPr>
          <a:xfrm>
            <a:off x="504000" y="1189152"/>
            <a:ext cx="4311000" cy="694800"/>
          </a:xfrm>
          <a:prstGeom prst="roundRect">
            <a:avLst>
              <a:gd name="adj" fmla="val 13782"/>
            </a:avLst>
          </a:prstGeom>
          <a:solidFill>
            <a:srgbClr val="519876"/>
          </a:solidFill>
          <a:ln>
            <a:solidFill>
              <a:srgbClr val="519876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ru-RU" sz="2400" strike="noStrike">
                <a:solidFill>
                  <a:srgbClr val="FFFFFF"/>
                </a:solidFill>
                <a:latin typeface="Georgia"/>
                <a:ea typeface="DejaVu Sans"/>
              </a:rPr>
              <a:t>SCHLUMBERGER OCEAN</a:t>
            </a:r>
            <a:endParaRPr/>
          </a:p>
        </p:txBody>
      </p:sp>
      <p:sp>
        <p:nvSpPr>
          <p:cNvPr id="314" name="CustomShape 6"/>
          <p:cNvSpPr/>
          <p:nvPr/>
        </p:nvSpPr>
        <p:spPr>
          <a:xfrm>
            <a:off x="4608000" y="3367368"/>
            <a:ext cx="4311000" cy="694800"/>
          </a:xfrm>
          <a:prstGeom prst="roundRect">
            <a:avLst>
              <a:gd name="adj" fmla="val 13782"/>
            </a:avLst>
          </a:prstGeom>
          <a:solidFill>
            <a:srgbClr val="519876"/>
          </a:solidFill>
          <a:ln>
            <a:solidFill>
              <a:srgbClr val="519876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ru-RU" sz="2400" strike="noStrike">
                <a:solidFill>
                  <a:srgbClr val="FFFFFF"/>
                </a:solidFill>
                <a:latin typeface="Georgia"/>
                <a:ea typeface="DejaVu Sans"/>
              </a:rPr>
              <a:t>HUE SPACE</a:t>
            </a:r>
            <a:endParaRPr/>
          </a:p>
        </p:txBody>
      </p:sp>
      <p:sp>
        <p:nvSpPr>
          <p:cNvPr id="315" name="CustomShape 7"/>
          <p:cNvSpPr/>
          <p:nvPr/>
        </p:nvSpPr>
        <p:spPr>
          <a:xfrm>
            <a:off x="2229840" y="2306304"/>
            <a:ext cx="4321440" cy="721440"/>
          </a:xfrm>
          <a:prstGeom prst="roundRect">
            <a:avLst>
              <a:gd name="adj" fmla="val 13782"/>
            </a:avLst>
          </a:prstGeom>
          <a:solidFill>
            <a:srgbClr val="FF420E"/>
          </a:solidFill>
          <a:ln>
            <a:solidFill>
              <a:srgbClr val="DC214C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ru-RU" sz="2400" strike="noStrike">
                <a:solidFill>
                  <a:srgbClr val="FFFFFF"/>
                </a:solidFill>
                <a:latin typeface="Georgia"/>
                <a:ea typeface="DejaVu Sans"/>
              </a:rPr>
              <a:t>NVIDIA INDEX</a:t>
            </a:r>
            <a:endParaRPr/>
          </a:p>
        </p:txBody>
      </p:sp>
      <p:sp>
        <p:nvSpPr>
          <p:cNvPr id="316" name="CustomShape 8"/>
          <p:cNvSpPr/>
          <p:nvPr/>
        </p:nvSpPr>
        <p:spPr>
          <a:xfrm>
            <a:off x="3276000" y="5040000"/>
            <a:ext cx="2808000" cy="1621800"/>
          </a:xfrm>
          <a:prstGeom prst="roundRect">
            <a:avLst>
              <a:gd name="adj" fmla="val 13782"/>
            </a:avLst>
          </a:prstGeom>
          <a:solidFill>
            <a:srgbClr val="DC214C"/>
          </a:solidFill>
          <a:ln>
            <a:solidFill>
              <a:srgbClr val="DC214C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2000" strike="noStrike" dirty="0" smtClean="0">
                <a:solidFill>
                  <a:srgbClr val="FFFFFF"/>
                </a:solidFill>
                <a:latin typeface="Georgia"/>
                <a:ea typeface="DejaVu Sans"/>
              </a:rPr>
              <a:t>COMMERCIAL AND</a:t>
            </a:r>
            <a:r>
              <a:rPr lang="ru-RU" sz="2000" strike="noStrike" dirty="0" smtClean="0">
                <a:solidFill>
                  <a:srgbClr val="FFFFFF"/>
                </a:solidFill>
                <a:latin typeface="Georgia"/>
                <a:ea typeface="DejaVu Sans"/>
              </a:rPr>
              <a:t> </a:t>
            </a:r>
            <a:r>
              <a:rPr lang="en-US" sz="2000" strike="noStrike" dirty="0" smtClean="0">
                <a:solidFill>
                  <a:srgbClr val="FFFFFF"/>
                </a:solidFill>
                <a:latin typeface="Georgia"/>
                <a:ea typeface="DejaVu Sans"/>
              </a:rPr>
              <a:t>PROPRIETARY</a:t>
            </a:r>
            <a:endParaRPr dirty="0"/>
          </a:p>
        </p:txBody>
      </p:sp>
      <p:sp>
        <p:nvSpPr>
          <p:cNvPr id="317" name="CustomShape 9"/>
          <p:cNvSpPr/>
          <p:nvPr/>
        </p:nvSpPr>
        <p:spPr>
          <a:xfrm>
            <a:off x="6444000" y="5040000"/>
            <a:ext cx="2555280" cy="1620000"/>
          </a:xfrm>
          <a:prstGeom prst="roundRect">
            <a:avLst>
              <a:gd name="adj" fmla="val 13782"/>
            </a:avLst>
          </a:prstGeom>
          <a:solidFill>
            <a:srgbClr val="DC214C"/>
          </a:solidFill>
          <a:ln>
            <a:solidFill>
              <a:srgbClr val="DC214C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2000" strike="noStrike" dirty="0" smtClean="0">
                <a:solidFill>
                  <a:srgbClr val="FFFFFF"/>
                </a:solidFill>
                <a:latin typeface="Georgia"/>
                <a:ea typeface="DejaVu Sans"/>
              </a:rPr>
              <a:t>NVIDIA TECHNOLOGY</a:t>
            </a:r>
            <a:endParaRPr dirty="0"/>
          </a:p>
        </p:txBody>
      </p:sp>
      <p:sp>
        <p:nvSpPr>
          <p:cNvPr id="318" name="CustomShape 10"/>
          <p:cNvSpPr/>
          <p:nvPr/>
        </p:nvSpPr>
        <p:spPr>
          <a:xfrm>
            <a:off x="216000" y="5040720"/>
            <a:ext cx="2628000" cy="1619280"/>
          </a:xfrm>
          <a:prstGeom prst="roundRect">
            <a:avLst>
              <a:gd name="adj" fmla="val 13782"/>
            </a:avLst>
          </a:prstGeom>
          <a:solidFill>
            <a:srgbClr val="DC214C"/>
          </a:solidFill>
          <a:ln>
            <a:solidFill>
              <a:srgbClr val="DC214C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ru-RU" sz="2000" strike="noStrike" dirty="0" err="1" smtClean="0">
                <a:solidFill>
                  <a:srgbClr val="FFFFFF"/>
                </a:solidFill>
                <a:latin typeface="Georgia"/>
                <a:ea typeface="DejaVu Sans"/>
              </a:rPr>
              <a:t>C</a:t>
            </a:r>
            <a:r>
              <a:rPr lang="ru-RU" sz="2000" strike="noStrike" dirty="0">
                <a:solidFill>
                  <a:srgbClr val="FFFFFF"/>
                </a:solidFill>
                <a:latin typeface="Georgia"/>
                <a:ea typeface="DejaVu Sans"/>
              </a:rPr>
              <a:t>++, .NET, </a:t>
            </a:r>
            <a:r>
              <a:rPr lang="ru-RU" sz="2000" strike="noStrike" dirty="0" err="1">
                <a:solidFill>
                  <a:srgbClr val="FFFFFF"/>
                </a:solidFill>
                <a:latin typeface="Georgia"/>
                <a:ea typeface="DejaVu Sans"/>
              </a:rPr>
              <a:t>Java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CustomShape 1"/>
          <p:cNvSpPr/>
          <p:nvPr/>
        </p:nvSpPr>
        <p:spPr>
          <a:xfrm>
            <a:off x="0" y="0"/>
            <a:ext cx="9142200" cy="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96" name="CustomShape 2"/>
          <p:cNvSpPr/>
          <p:nvPr/>
        </p:nvSpPr>
        <p:spPr>
          <a:xfrm>
            <a:off x="0" y="0"/>
            <a:ext cx="9142200" cy="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97" name="CustomShape 3"/>
          <p:cNvSpPr/>
          <p:nvPr/>
        </p:nvSpPr>
        <p:spPr>
          <a:xfrm>
            <a:off x="933480" y="0"/>
            <a:ext cx="8208720" cy="979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en-US" sz="2400" b="1" strike="noStrike" dirty="0" smtClean="0">
                <a:solidFill>
                  <a:srgbClr val="FFFFFF"/>
                </a:solidFill>
                <a:latin typeface="Georgia"/>
                <a:ea typeface="DejaVu Sans"/>
              </a:rPr>
              <a:t>SPECIALIZED FRAMEWORK</a:t>
            </a:r>
            <a:r>
              <a:rPr lang="en-US" sz="2400" b="1" dirty="0" smtClean="0">
                <a:solidFill>
                  <a:srgbClr val="FFFFFF"/>
                </a:solidFill>
                <a:latin typeface="Georgia"/>
                <a:ea typeface="DejaVu Sans"/>
              </a:rPr>
              <a:t>S</a:t>
            </a:r>
            <a:r>
              <a:rPr lang="en-US" sz="2400" b="1" strike="noStrike" dirty="0" smtClean="0">
                <a:solidFill>
                  <a:srgbClr val="FFFFFF"/>
                </a:solidFill>
                <a:latin typeface="Georgia"/>
                <a:ea typeface="DejaVu Sans"/>
              </a:rPr>
              <a:t> </a:t>
            </a:r>
            <a:endParaRPr dirty="0"/>
          </a:p>
        </p:txBody>
      </p:sp>
      <p:sp>
        <p:nvSpPr>
          <p:cNvPr id="298" name="CustomShape 4"/>
          <p:cNvSpPr/>
          <p:nvPr/>
        </p:nvSpPr>
        <p:spPr>
          <a:xfrm>
            <a:off x="0" y="0"/>
            <a:ext cx="806400" cy="981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fld id="{2F77D4EA-6C61-4EA1-ADC5-80F128C3028D}" type="slidenum">
              <a:rPr lang="ru-RU" sz="3200" b="1" strike="noStrike">
                <a:solidFill>
                  <a:srgbClr val="FFFFFF"/>
                </a:solidFill>
                <a:latin typeface="Georgia"/>
                <a:ea typeface="DejaVu Sans"/>
              </a:rPr>
              <a:t>16</a:t>
            </a:fld>
            <a:endParaRPr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8097" y="4834665"/>
            <a:ext cx="1999247" cy="1144350"/>
          </a:xfrm>
          <a:prstGeom prst="rect">
            <a:avLst/>
          </a:prstGeom>
        </p:spPr>
      </p:pic>
      <p:pic>
        <p:nvPicPr>
          <p:cNvPr id="17" name="Picture 7"/>
          <p:cNvPicPr/>
          <p:nvPr/>
        </p:nvPicPr>
        <p:blipFill>
          <a:blip r:embed="rId4"/>
          <a:stretch/>
        </p:blipFill>
        <p:spPr>
          <a:xfrm>
            <a:off x="6326856" y="1874052"/>
            <a:ext cx="1332720" cy="946800"/>
          </a:xfrm>
          <a:prstGeom prst="rect">
            <a:avLst/>
          </a:prstGeom>
          <a:ln>
            <a:noFill/>
          </a:ln>
        </p:spPr>
      </p:pic>
      <p:pic>
        <p:nvPicPr>
          <p:cNvPr id="18" name="Рисунок 7"/>
          <p:cNvPicPr/>
          <p:nvPr/>
        </p:nvPicPr>
        <p:blipFill>
          <a:blip r:embed="rId5"/>
          <a:stretch/>
        </p:blipFill>
        <p:spPr>
          <a:xfrm>
            <a:off x="742392" y="3135672"/>
            <a:ext cx="1776240" cy="1337040"/>
          </a:xfrm>
          <a:prstGeom prst="rect">
            <a:avLst/>
          </a:prstGeom>
          <a:ln>
            <a:noFill/>
          </a:ln>
        </p:spPr>
      </p:pic>
      <p:sp>
        <p:nvSpPr>
          <p:cNvPr id="19" name="CustomShape 5"/>
          <p:cNvSpPr/>
          <p:nvPr/>
        </p:nvSpPr>
        <p:spPr>
          <a:xfrm>
            <a:off x="142056" y="4712040"/>
            <a:ext cx="7091280" cy="694800"/>
          </a:xfrm>
          <a:prstGeom prst="roundRect">
            <a:avLst>
              <a:gd name="adj" fmla="val 13782"/>
            </a:avLst>
          </a:prstGeom>
          <a:solidFill>
            <a:srgbClr val="519876"/>
          </a:solidFill>
          <a:ln>
            <a:solidFill>
              <a:srgbClr val="519876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ru-RU" sz="2000" strike="noStrike" dirty="0">
                <a:solidFill>
                  <a:srgbClr val="FFFFFF"/>
                </a:solidFill>
                <a:latin typeface="Georgia"/>
                <a:ea typeface="DejaVu Sans"/>
              </a:rPr>
              <a:t> </a:t>
            </a:r>
            <a:r>
              <a:rPr lang="ru-RU" sz="2000" strike="noStrike" dirty="0" err="1">
                <a:solidFill>
                  <a:srgbClr val="FFFFFF"/>
                </a:solidFill>
                <a:latin typeface="Georgia"/>
                <a:ea typeface="DejaVu Sans"/>
              </a:rPr>
              <a:t>Open</a:t>
            </a:r>
            <a:r>
              <a:rPr lang="ru-RU" sz="2000" strike="noStrike" dirty="0">
                <a:solidFill>
                  <a:srgbClr val="FFFFFF"/>
                </a:solidFill>
                <a:latin typeface="Georgia"/>
                <a:ea typeface="DejaVu Sans"/>
              </a:rPr>
              <a:t> </a:t>
            </a:r>
            <a:r>
              <a:rPr lang="ru-RU" sz="2000" strike="noStrike" dirty="0" err="1">
                <a:solidFill>
                  <a:srgbClr val="FFFFFF"/>
                </a:solidFill>
                <a:latin typeface="Georgia"/>
                <a:ea typeface="DejaVu Sans"/>
              </a:rPr>
              <a:t>Inventor</a:t>
            </a:r>
            <a:r>
              <a:rPr lang="ru-RU" sz="2000" strike="noStrike" dirty="0">
                <a:solidFill>
                  <a:srgbClr val="FFFFFF"/>
                </a:solidFill>
                <a:latin typeface="Georgia"/>
                <a:ea typeface="DejaVu Sans"/>
              </a:rPr>
              <a:t>, </a:t>
            </a:r>
            <a:r>
              <a:rPr lang="ru-RU" sz="2000" strike="noStrike" dirty="0" err="1">
                <a:solidFill>
                  <a:srgbClr val="FFFFFF"/>
                </a:solidFill>
                <a:latin typeface="Georgia"/>
                <a:ea typeface="DejaVu Sans"/>
              </a:rPr>
              <a:t>Nvidia</a:t>
            </a:r>
            <a:r>
              <a:rPr lang="ru-RU" sz="2000" strike="noStrike" dirty="0">
                <a:solidFill>
                  <a:srgbClr val="FFFFFF"/>
                </a:solidFill>
                <a:latin typeface="Georgia"/>
                <a:ea typeface="DejaVu Sans"/>
              </a:rPr>
              <a:t> </a:t>
            </a:r>
            <a:r>
              <a:rPr lang="ru-RU" sz="2000" strike="noStrike" dirty="0" err="1">
                <a:solidFill>
                  <a:srgbClr val="FFFFFF"/>
                </a:solidFill>
                <a:latin typeface="Georgia"/>
                <a:ea typeface="DejaVu Sans"/>
              </a:rPr>
              <a:t>Engines</a:t>
            </a:r>
            <a:r>
              <a:rPr lang="ru-RU" sz="2000" strike="noStrike" dirty="0">
                <a:solidFill>
                  <a:srgbClr val="FFFFFF"/>
                </a:solidFill>
                <a:latin typeface="Georgia"/>
                <a:ea typeface="DejaVu Sans"/>
              </a:rPr>
              <a:t> (</a:t>
            </a:r>
            <a:r>
              <a:rPr lang="ru-RU" sz="2000" strike="noStrike" dirty="0" err="1">
                <a:solidFill>
                  <a:srgbClr val="FFFFFF"/>
                </a:solidFill>
                <a:latin typeface="Georgia"/>
                <a:ea typeface="DejaVu Sans"/>
              </a:rPr>
              <a:t>SceniX</a:t>
            </a:r>
            <a:r>
              <a:rPr lang="ru-RU" sz="2000" strike="noStrike" dirty="0">
                <a:solidFill>
                  <a:srgbClr val="FFFFFF"/>
                </a:solidFill>
                <a:latin typeface="Georgia"/>
                <a:ea typeface="DejaVu Sans"/>
              </a:rPr>
              <a:t>, </a:t>
            </a:r>
            <a:r>
              <a:rPr lang="ru-RU" sz="2000" strike="noStrike" dirty="0" err="1">
                <a:solidFill>
                  <a:srgbClr val="FFFFFF"/>
                </a:solidFill>
                <a:latin typeface="Georgia"/>
                <a:ea typeface="DejaVu Sans"/>
              </a:rPr>
              <a:t>OptiX</a:t>
            </a:r>
            <a:r>
              <a:rPr lang="ru-RU" sz="2000" strike="noStrike" dirty="0">
                <a:solidFill>
                  <a:srgbClr val="FFFFFF"/>
                </a:solidFill>
                <a:latin typeface="Georgia"/>
                <a:ea typeface="DejaVu Sans"/>
              </a:rPr>
              <a:t>…), </a:t>
            </a:r>
            <a:r>
              <a:rPr lang="ru-RU" sz="2000" strike="noStrike" dirty="0" err="1">
                <a:solidFill>
                  <a:srgbClr val="FFFFFF"/>
                </a:solidFill>
                <a:latin typeface="Georgia"/>
                <a:ea typeface="DejaVu Sans"/>
              </a:rPr>
              <a:t>Equalizer</a:t>
            </a:r>
            <a:r>
              <a:rPr lang="ru-RU" sz="2000" strike="noStrike" dirty="0">
                <a:solidFill>
                  <a:srgbClr val="FFFFFF"/>
                </a:solidFill>
                <a:latin typeface="Georgia"/>
                <a:ea typeface="DejaVu Sans"/>
              </a:rPr>
              <a:t>, </a:t>
            </a:r>
            <a:r>
              <a:rPr lang="ru-RU" sz="2000" strike="noStrike" dirty="0" err="1">
                <a:solidFill>
                  <a:srgbClr val="FFFFFF"/>
                </a:solidFill>
                <a:latin typeface="Georgia"/>
                <a:ea typeface="DejaVu Sans"/>
              </a:rPr>
              <a:t>Chromium</a:t>
            </a:r>
            <a:r>
              <a:rPr lang="ru-RU" sz="2000" strike="noStrike" dirty="0">
                <a:solidFill>
                  <a:srgbClr val="FFFFFF"/>
                </a:solidFill>
                <a:latin typeface="Georgia"/>
                <a:ea typeface="DejaVu Sans"/>
              </a:rPr>
              <a:t> ...</a:t>
            </a:r>
            <a:endParaRPr dirty="0"/>
          </a:p>
        </p:txBody>
      </p:sp>
      <p:sp>
        <p:nvSpPr>
          <p:cNvPr id="20" name="CustomShape 6"/>
          <p:cNvSpPr/>
          <p:nvPr/>
        </p:nvSpPr>
        <p:spPr>
          <a:xfrm>
            <a:off x="7659216" y="2000052"/>
            <a:ext cx="1295280" cy="694800"/>
          </a:xfrm>
          <a:prstGeom prst="roundRect">
            <a:avLst>
              <a:gd name="adj" fmla="val 13782"/>
            </a:avLst>
          </a:prstGeom>
          <a:solidFill>
            <a:srgbClr val="519876"/>
          </a:solidFill>
          <a:ln>
            <a:solidFill>
              <a:srgbClr val="519876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ru-RU" sz="2000" strike="noStrike" dirty="0">
                <a:solidFill>
                  <a:srgbClr val="FFFFFF"/>
                </a:solidFill>
                <a:latin typeface="Georgia"/>
                <a:ea typeface="DejaVu Sans"/>
              </a:rPr>
              <a:t>HPC </a:t>
            </a:r>
            <a:endParaRPr dirty="0"/>
          </a:p>
        </p:txBody>
      </p:sp>
      <p:sp>
        <p:nvSpPr>
          <p:cNvPr id="21" name="CustomShape 7"/>
          <p:cNvSpPr/>
          <p:nvPr/>
        </p:nvSpPr>
        <p:spPr>
          <a:xfrm>
            <a:off x="1895976" y="2853432"/>
            <a:ext cx="7058520" cy="721440"/>
          </a:xfrm>
          <a:prstGeom prst="roundRect">
            <a:avLst>
              <a:gd name="adj" fmla="val 13782"/>
            </a:avLst>
          </a:prstGeom>
          <a:solidFill>
            <a:srgbClr val="FF420E"/>
          </a:solidFill>
          <a:ln>
            <a:solidFill>
              <a:srgbClr val="DC214C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ru-RU" sz="2000" strike="noStrike" dirty="0" err="1">
                <a:solidFill>
                  <a:srgbClr val="FFFFFF"/>
                </a:solidFill>
                <a:latin typeface="Georgia"/>
                <a:ea typeface="DejaVu Sans"/>
              </a:rPr>
              <a:t>Hadoop</a:t>
            </a:r>
            <a:r>
              <a:rPr lang="ru-RU" sz="2000" strike="noStrike" dirty="0">
                <a:solidFill>
                  <a:srgbClr val="FFFFFF"/>
                </a:solidFill>
                <a:latin typeface="Georgia"/>
                <a:ea typeface="DejaVu Sans"/>
              </a:rPr>
              <a:t>, HPCC,  </a:t>
            </a:r>
            <a:r>
              <a:rPr lang="ru-RU" sz="2000" strike="noStrike" dirty="0" err="1">
                <a:solidFill>
                  <a:srgbClr val="FFFFFF"/>
                </a:solidFill>
                <a:latin typeface="Georgia"/>
                <a:ea typeface="DejaVu Sans"/>
              </a:rPr>
              <a:t>Array-based</a:t>
            </a:r>
            <a:r>
              <a:rPr lang="ru-RU" sz="2000" strike="noStrike" dirty="0">
                <a:solidFill>
                  <a:srgbClr val="FFFFFF"/>
                </a:solidFill>
                <a:latin typeface="Georgia"/>
                <a:ea typeface="DejaVu Sans"/>
              </a:rPr>
              <a:t> DBMS (</a:t>
            </a:r>
            <a:r>
              <a:rPr lang="ru-RU" sz="2000" strike="noStrike" dirty="0" err="1">
                <a:solidFill>
                  <a:srgbClr val="FFFFFF"/>
                </a:solidFill>
                <a:latin typeface="Georgia"/>
                <a:ea typeface="DejaVu Sans"/>
              </a:rPr>
              <a:t>Rasdaman</a:t>
            </a:r>
            <a:r>
              <a:rPr lang="ru-RU" sz="2000" strike="noStrike" dirty="0">
                <a:solidFill>
                  <a:srgbClr val="FFFFFF"/>
                </a:solidFill>
                <a:latin typeface="Georgia"/>
                <a:ea typeface="DejaVu Sans"/>
              </a:rPr>
              <a:t>, </a:t>
            </a:r>
            <a:r>
              <a:rPr lang="ru-RU" sz="2000" strike="noStrike" dirty="0" err="1">
                <a:solidFill>
                  <a:srgbClr val="FFFFFF"/>
                </a:solidFill>
                <a:latin typeface="Georgia"/>
                <a:ea typeface="DejaVu Sans"/>
              </a:rPr>
              <a:t>SciDB</a:t>
            </a:r>
            <a:r>
              <a:rPr lang="ru-RU" sz="2000" strike="noStrike" dirty="0">
                <a:solidFill>
                  <a:srgbClr val="FFFFFF"/>
                </a:solidFill>
                <a:latin typeface="Georgia"/>
                <a:ea typeface="DejaVu Sans"/>
              </a:rPr>
              <a:t>) ...</a:t>
            </a:r>
            <a:endParaRPr dirty="0"/>
          </a:p>
        </p:txBody>
      </p:sp>
      <p:sp>
        <p:nvSpPr>
          <p:cNvPr id="22" name="CustomShape 10"/>
          <p:cNvSpPr/>
          <p:nvPr/>
        </p:nvSpPr>
        <p:spPr>
          <a:xfrm>
            <a:off x="178056" y="1220616"/>
            <a:ext cx="7055280" cy="694800"/>
          </a:xfrm>
          <a:prstGeom prst="roundRect">
            <a:avLst>
              <a:gd name="adj" fmla="val 13782"/>
            </a:avLst>
          </a:prstGeom>
          <a:solidFill>
            <a:srgbClr val="519876"/>
          </a:solidFill>
          <a:ln>
            <a:solidFill>
              <a:srgbClr val="519876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ru-RU" sz="2000" strike="noStrike">
                <a:solidFill>
                  <a:srgbClr val="FFFFFF"/>
                </a:solidFill>
                <a:latin typeface="Georgia"/>
                <a:ea typeface="DejaVu Sans"/>
              </a:rPr>
              <a:t>NVidia  CUDA Toolkit, AMD OpenCL SDK ...</a:t>
            </a:r>
            <a:endParaRPr/>
          </a:p>
        </p:txBody>
      </p:sp>
      <p:sp>
        <p:nvSpPr>
          <p:cNvPr id="23" name="CustomShape 11"/>
          <p:cNvSpPr/>
          <p:nvPr/>
        </p:nvSpPr>
        <p:spPr>
          <a:xfrm>
            <a:off x="427392" y="3575772"/>
            <a:ext cx="1298160" cy="721440"/>
          </a:xfrm>
          <a:prstGeom prst="roundRect">
            <a:avLst>
              <a:gd name="adj" fmla="val 13782"/>
            </a:avLst>
          </a:prstGeom>
          <a:solidFill>
            <a:srgbClr val="FF420E"/>
          </a:solidFill>
          <a:ln>
            <a:solidFill>
              <a:srgbClr val="DC214C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ru-RU" sz="2000" strike="noStrike">
                <a:solidFill>
                  <a:srgbClr val="FFFFFF"/>
                </a:solidFill>
                <a:latin typeface="Georgia"/>
                <a:ea typeface="DejaVu Sans"/>
              </a:rPr>
              <a:t>Big Data</a:t>
            </a:r>
            <a:endParaRPr/>
          </a:p>
        </p:txBody>
      </p:sp>
      <p:sp>
        <p:nvSpPr>
          <p:cNvPr id="24" name="CustomShape 12"/>
          <p:cNvSpPr/>
          <p:nvPr/>
        </p:nvSpPr>
        <p:spPr>
          <a:xfrm>
            <a:off x="7659576" y="5433696"/>
            <a:ext cx="1294920" cy="694800"/>
          </a:xfrm>
          <a:prstGeom prst="roundRect">
            <a:avLst>
              <a:gd name="adj" fmla="val 13782"/>
            </a:avLst>
          </a:prstGeom>
          <a:solidFill>
            <a:srgbClr val="519876"/>
          </a:solidFill>
          <a:ln>
            <a:solidFill>
              <a:srgbClr val="519876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ru-RU" sz="2000" strike="noStrike" dirty="0">
                <a:solidFill>
                  <a:srgbClr val="FFFFFF"/>
                </a:solidFill>
                <a:latin typeface="Georgia"/>
                <a:ea typeface="DejaVu Sans"/>
              </a:rPr>
              <a:t>Визуализация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CustomShape 1"/>
          <p:cNvSpPr/>
          <p:nvPr/>
        </p:nvSpPr>
        <p:spPr>
          <a:xfrm>
            <a:off x="0" y="0"/>
            <a:ext cx="9142200" cy="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20" name="CustomShape 2"/>
          <p:cNvSpPr/>
          <p:nvPr/>
        </p:nvSpPr>
        <p:spPr>
          <a:xfrm>
            <a:off x="0" y="0"/>
            <a:ext cx="9142200" cy="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21" name="CustomShape 3"/>
          <p:cNvSpPr/>
          <p:nvPr/>
        </p:nvSpPr>
        <p:spPr>
          <a:xfrm>
            <a:off x="933480" y="0"/>
            <a:ext cx="8208720" cy="979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en-US" sz="2400" b="1" dirty="0" smtClean="0">
                <a:solidFill>
                  <a:srgbClr val="FFFFFF"/>
                </a:solidFill>
                <a:latin typeface="Georgia"/>
                <a:ea typeface="DejaVu Sans"/>
              </a:rPr>
              <a:t>CONCLUSION</a:t>
            </a:r>
            <a:endParaRPr dirty="0"/>
          </a:p>
        </p:txBody>
      </p:sp>
      <p:sp>
        <p:nvSpPr>
          <p:cNvPr id="322" name="CustomShape 4"/>
          <p:cNvSpPr/>
          <p:nvPr/>
        </p:nvSpPr>
        <p:spPr>
          <a:xfrm>
            <a:off x="0" y="0"/>
            <a:ext cx="806400" cy="981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fld id="{905174DF-C692-4B75-92B1-3A357043FF80}" type="slidenum">
              <a:rPr lang="ru-RU" sz="3200" b="1" strike="noStrike">
                <a:solidFill>
                  <a:srgbClr val="FFFFFF"/>
                </a:solidFill>
                <a:latin typeface="Georgia"/>
                <a:ea typeface="DejaVu Sans"/>
              </a:rPr>
              <a:t>17</a:t>
            </a:fld>
            <a:endParaRPr/>
          </a:p>
        </p:txBody>
      </p:sp>
      <p:sp>
        <p:nvSpPr>
          <p:cNvPr id="323" name="CustomShape 5"/>
          <p:cNvSpPr/>
          <p:nvPr/>
        </p:nvSpPr>
        <p:spPr>
          <a:xfrm>
            <a:off x="2268000" y="1117080"/>
            <a:ext cx="4750920" cy="862920"/>
          </a:xfrm>
          <a:prstGeom prst="roundRect">
            <a:avLst>
              <a:gd name="adj" fmla="val 13782"/>
            </a:avLst>
          </a:prstGeom>
          <a:solidFill>
            <a:srgbClr val="519876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2000" strike="noStrike" dirty="0" smtClean="0">
                <a:solidFill>
                  <a:srgbClr val="FFFFFF"/>
                </a:solidFill>
                <a:latin typeface="Georgia"/>
                <a:ea typeface="DejaVu Sans"/>
              </a:rPr>
              <a:t>HPC HARWARE &amp; SOFTWARE EXISTS</a:t>
            </a:r>
            <a:endParaRPr dirty="0"/>
          </a:p>
        </p:txBody>
      </p:sp>
      <p:pic>
        <p:nvPicPr>
          <p:cNvPr id="324" name="Picture 6"/>
          <p:cNvPicPr/>
          <p:nvPr/>
        </p:nvPicPr>
        <p:blipFill>
          <a:blip r:embed="rId3"/>
          <a:stretch/>
        </p:blipFill>
        <p:spPr>
          <a:xfrm>
            <a:off x="518760" y="1363680"/>
            <a:ext cx="1137240" cy="1516320"/>
          </a:xfrm>
          <a:prstGeom prst="rect">
            <a:avLst/>
          </a:prstGeom>
          <a:ln>
            <a:noFill/>
          </a:ln>
        </p:spPr>
      </p:pic>
      <p:sp>
        <p:nvSpPr>
          <p:cNvPr id="325" name="CustomShape 6"/>
          <p:cNvSpPr/>
          <p:nvPr/>
        </p:nvSpPr>
        <p:spPr>
          <a:xfrm>
            <a:off x="2088000" y="4966920"/>
            <a:ext cx="5112000" cy="649080"/>
          </a:xfrm>
          <a:prstGeom prst="roundRect">
            <a:avLst>
              <a:gd name="adj" fmla="val 13782"/>
            </a:avLst>
          </a:prstGeom>
          <a:solidFill>
            <a:srgbClr val="DC214C"/>
          </a:solidFill>
          <a:ln>
            <a:solidFill>
              <a:srgbClr val="DC214C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2000" strike="noStrike" dirty="0" smtClean="0">
                <a:solidFill>
                  <a:srgbClr val="FFFFFF"/>
                </a:solidFill>
                <a:latin typeface="Georgia"/>
                <a:ea typeface="DejaVu Sans"/>
              </a:rPr>
              <a:t>INDUSTRIAL SPECIALIZATION</a:t>
            </a:r>
            <a:endParaRPr dirty="0"/>
          </a:p>
        </p:txBody>
      </p:sp>
      <p:sp>
        <p:nvSpPr>
          <p:cNvPr id="326" name="CustomShape 7"/>
          <p:cNvSpPr/>
          <p:nvPr/>
        </p:nvSpPr>
        <p:spPr>
          <a:xfrm>
            <a:off x="1368000" y="5758920"/>
            <a:ext cx="6696000" cy="649080"/>
          </a:xfrm>
          <a:prstGeom prst="roundRect">
            <a:avLst>
              <a:gd name="adj" fmla="val 13782"/>
            </a:avLst>
          </a:prstGeom>
          <a:solidFill>
            <a:srgbClr val="DC214C"/>
          </a:solidFill>
          <a:ln>
            <a:solidFill>
              <a:srgbClr val="DC214C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2000" dirty="0" smtClean="0">
                <a:solidFill>
                  <a:srgbClr val="FFFFFF"/>
                </a:solidFill>
                <a:latin typeface="Georgia"/>
                <a:ea typeface="DejaVu Sans"/>
              </a:rPr>
              <a:t>COMPLETE DATA &amp; PROCESSES</a:t>
            </a:r>
          </a:p>
          <a:p>
            <a:pPr algn="ctr">
              <a:lnSpc>
                <a:spcPct val="100000"/>
              </a:lnSpc>
            </a:pPr>
            <a:r>
              <a:rPr lang="en-US" sz="2000" dirty="0" smtClean="0">
                <a:solidFill>
                  <a:srgbClr val="FFFFFF"/>
                </a:solidFill>
                <a:latin typeface="Georgia"/>
                <a:ea typeface="DejaVu Sans"/>
              </a:rPr>
              <a:t> INTEGRATION METHODOLOGY</a:t>
            </a:r>
            <a:endParaRPr dirty="0"/>
          </a:p>
        </p:txBody>
      </p:sp>
      <p:sp>
        <p:nvSpPr>
          <p:cNvPr id="327" name="CustomShape 8"/>
          <p:cNvSpPr/>
          <p:nvPr/>
        </p:nvSpPr>
        <p:spPr>
          <a:xfrm>
            <a:off x="2700000" y="4032000"/>
            <a:ext cx="4032000" cy="792000"/>
          </a:xfrm>
          <a:prstGeom prst="roundRect">
            <a:avLst>
              <a:gd name="adj" fmla="val 13782"/>
            </a:avLst>
          </a:prstGeom>
          <a:solidFill>
            <a:srgbClr val="DC214C"/>
          </a:solidFill>
          <a:ln>
            <a:solidFill>
              <a:srgbClr val="DC214C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2000" strike="noStrike" dirty="0" smtClean="0">
                <a:solidFill>
                  <a:srgbClr val="FFFFFF"/>
                </a:solidFill>
                <a:latin typeface="Georgia"/>
                <a:ea typeface="DejaVu Sans"/>
              </a:rPr>
              <a:t>COMMON HPC SOFTWARE ECOSYSTEM</a:t>
            </a:r>
            <a:endParaRPr dirty="0"/>
          </a:p>
        </p:txBody>
      </p:sp>
      <p:sp>
        <p:nvSpPr>
          <p:cNvPr id="328" name="CustomShape 9"/>
          <p:cNvSpPr/>
          <p:nvPr/>
        </p:nvSpPr>
        <p:spPr>
          <a:xfrm>
            <a:off x="2304000" y="2089080"/>
            <a:ext cx="4750920" cy="862920"/>
          </a:xfrm>
          <a:prstGeom prst="roundRect">
            <a:avLst>
              <a:gd name="adj" fmla="val 13782"/>
            </a:avLst>
          </a:prstGeom>
          <a:solidFill>
            <a:srgbClr val="519876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2000" strike="noStrike" dirty="0" smtClean="0">
                <a:solidFill>
                  <a:srgbClr val="FFFFFF"/>
                </a:solidFill>
                <a:latin typeface="Georgia"/>
                <a:ea typeface="DejaVu Sans"/>
              </a:rPr>
              <a:t>SOFTWARE FRAMEWORKS </a:t>
            </a:r>
          </a:p>
          <a:p>
            <a:pPr algn="ctr">
              <a:lnSpc>
                <a:spcPct val="100000"/>
              </a:lnSpc>
            </a:pPr>
            <a:r>
              <a:rPr lang="en-US" sz="2000" dirty="0" smtClean="0">
                <a:solidFill>
                  <a:srgbClr val="FFFFFF"/>
                </a:solidFill>
                <a:latin typeface="Georgia"/>
                <a:ea typeface="DejaVu Sans"/>
              </a:rPr>
              <a:t>HARD CHOICE</a:t>
            </a:r>
            <a:endParaRPr dirty="0"/>
          </a:p>
        </p:txBody>
      </p:sp>
      <p:pic>
        <p:nvPicPr>
          <p:cNvPr id="329" name="Рисунок 328"/>
          <p:cNvPicPr/>
          <p:nvPr/>
        </p:nvPicPr>
        <p:blipFill>
          <a:blip r:embed="rId4"/>
          <a:stretch/>
        </p:blipFill>
        <p:spPr>
          <a:xfrm>
            <a:off x="7164000" y="3535200"/>
            <a:ext cx="1728000" cy="1036800"/>
          </a:xfrm>
          <a:prstGeom prst="rect">
            <a:avLst/>
          </a:prstGeom>
          <a:ln>
            <a:noFill/>
          </a:ln>
        </p:spPr>
      </p:pic>
      <p:pic>
        <p:nvPicPr>
          <p:cNvPr id="330" name="Рисунок 329"/>
          <p:cNvPicPr/>
          <p:nvPr/>
        </p:nvPicPr>
        <p:blipFill>
          <a:blip r:embed="rId5"/>
          <a:stretch/>
        </p:blipFill>
        <p:spPr>
          <a:xfrm>
            <a:off x="72000" y="3454920"/>
            <a:ext cx="2243520" cy="1512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CustomShape 1"/>
          <p:cNvSpPr/>
          <p:nvPr/>
        </p:nvSpPr>
        <p:spPr>
          <a:xfrm>
            <a:off x="0" y="0"/>
            <a:ext cx="9142200" cy="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32" name="CustomShape 2"/>
          <p:cNvSpPr/>
          <p:nvPr/>
        </p:nvSpPr>
        <p:spPr>
          <a:xfrm>
            <a:off x="0" y="0"/>
            <a:ext cx="9142200" cy="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33" name="CustomShape 3"/>
          <p:cNvSpPr/>
          <p:nvPr/>
        </p:nvSpPr>
        <p:spPr>
          <a:xfrm>
            <a:off x="933480" y="0"/>
            <a:ext cx="8208720" cy="979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endParaRPr/>
          </a:p>
          <a:p>
            <a:pPr>
              <a:lnSpc>
                <a:spcPct val="100000"/>
              </a:lnSpc>
            </a:pPr>
            <a:endParaRPr/>
          </a:p>
        </p:txBody>
      </p:sp>
      <p:sp>
        <p:nvSpPr>
          <p:cNvPr id="334" name="CustomShape 4"/>
          <p:cNvSpPr/>
          <p:nvPr/>
        </p:nvSpPr>
        <p:spPr>
          <a:xfrm>
            <a:off x="0" y="0"/>
            <a:ext cx="806400" cy="981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fld id="{AF9A5C47-191D-4A42-89A9-00E9A9278B44}" type="slidenum">
              <a:rPr lang="ru-RU" sz="3200" b="1" strike="noStrike">
                <a:solidFill>
                  <a:srgbClr val="FFFFFF"/>
                </a:solidFill>
                <a:latin typeface="Georgia"/>
                <a:ea typeface="DejaVu Sans"/>
              </a:rPr>
              <a:t>18</a:t>
            </a:fld>
            <a:endParaRPr/>
          </a:p>
        </p:txBody>
      </p:sp>
      <p:sp>
        <p:nvSpPr>
          <p:cNvPr id="335" name="CustomShape 5"/>
          <p:cNvSpPr/>
          <p:nvPr/>
        </p:nvSpPr>
        <p:spPr>
          <a:xfrm>
            <a:off x="1926000" y="3159000"/>
            <a:ext cx="5627520" cy="515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2800" b="1" dirty="0" smtClean="0">
                <a:solidFill>
                  <a:srgbClr val="000000"/>
                </a:solidFill>
                <a:latin typeface="Georgia"/>
                <a:ea typeface="DejaVu Sans"/>
              </a:rPr>
              <a:t>THANK YOU </a:t>
            </a:r>
          </a:p>
          <a:p>
            <a:pPr algn="ctr">
              <a:lnSpc>
                <a:spcPct val="100000"/>
              </a:lnSpc>
            </a:pPr>
            <a:r>
              <a:rPr lang="en-US" sz="2800" b="1" dirty="0" smtClean="0">
                <a:solidFill>
                  <a:srgbClr val="000000"/>
                </a:solidFill>
                <a:latin typeface="Georgia"/>
                <a:ea typeface="DejaVu Sans"/>
              </a:rPr>
              <a:t>FOR YOUR ATTENTION!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330</TotalTime>
  <Words>409</Words>
  <Application>Microsoft Office PowerPoint</Application>
  <PresentationFormat>Экран (4:3)</PresentationFormat>
  <Paragraphs>163</Paragraphs>
  <Slides>18</Slides>
  <Notes>18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18</vt:i4>
      </vt:variant>
    </vt:vector>
  </HeadingPairs>
  <TitlesOfParts>
    <vt:vector size="28" baseType="lpstr">
      <vt:lpstr>Microsoft YaHei</vt:lpstr>
      <vt:lpstr>Arial</vt:lpstr>
      <vt:lpstr>Cambria</vt:lpstr>
      <vt:lpstr>DejaVu Sans</vt:lpstr>
      <vt:lpstr>Georgia</vt:lpstr>
      <vt:lpstr>StarSymbol</vt:lpstr>
      <vt:lpstr>Tahoma</vt:lpstr>
      <vt:lpstr>Times New Roman</vt:lpstr>
      <vt:lpstr>Office Theme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Александр Елизаров</dc:creator>
  <cp:lastModifiedBy>Александр Елизаров</cp:lastModifiedBy>
  <cp:revision>120</cp:revision>
  <cp:lastPrinted>2015-11-13T19:29:18Z</cp:lastPrinted>
  <dcterms:created xsi:type="dcterms:W3CDTF">2011-03-25T12:48:57Z</dcterms:created>
  <dcterms:modified xsi:type="dcterms:W3CDTF">2015-11-18T07:33:59Z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15.0000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14</vt:i4>
  </property>
  <property fmtid="{D5CDD505-2E9C-101B-9397-08002B2CF9AE}" pid="8" name="PresentationFormat">
    <vt:lpwstr>Экран (4:3)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14</vt:i4>
  </property>
</Properties>
</file>