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9" r:id="rId17"/>
    <p:sldId id="280" r:id="rId18"/>
    <p:sldId id="281" r:id="rId19"/>
    <p:sldId id="282" r:id="rId20"/>
    <p:sldId id="283" r:id="rId21"/>
    <p:sldId id="272" r:id="rId22"/>
    <p:sldId id="284" r:id="rId23"/>
    <p:sldId id="285" r:id="rId24"/>
    <p:sldId id="273" r:id="rId25"/>
    <p:sldId id="274" r:id="rId26"/>
    <p:sldId id="275" r:id="rId27"/>
    <p:sldId id="276" r:id="rId28"/>
    <p:sldId id="27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84" autoAdjust="0"/>
  </p:normalViewPr>
  <p:slideViewPr>
    <p:cSldViewPr>
      <p:cViewPr varScale="1">
        <p:scale>
          <a:sx n="71" d="100"/>
          <a:sy n="71" d="100"/>
        </p:scale>
        <p:origin x="-12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Серверы оплаты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Лист1!$A$2:$A$5</c:f>
              <c:strCache>
                <c:ptCount val="1"/>
                <c:pt idx="0">
                  <c:v>Объекты атак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Терминалы оплаты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Лист1!$A$2:$A$5</c:f>
              <c:strCache>
                <c:ptCount val="1"/>
                <c:pt idx="0">
                  <c:v>Объекты атак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Сервер СУБД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Лист1!$A$2:$A$5</c:f>
              <c:strCache>
                <c:ptCount val="1"/>
                <c:pt idx="0">
                  <c:v>Объекты атак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Почтовый сервер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Лист1!$A$2:$A$5</c:f>
              <c:strCache>
                <c:ptCount val="1"/>
                <c:pt idx="0">
                  <c:v>Объекты атак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Файловый сервер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strRef>
              <c:f>Лист1!$A$2:$A$5</c:f>
              <c:strCache>
                <c:ptCount val="1"/>
                <c:pt idx="0">
                  <c:v>Объекты атак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83625088"/>
        <c:axId val="83627008"/>
        <c:axId val="0"/>
      </c:bar3DChart>
      <c:catAx>
        <c:axId val="83625088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Объекты</a:t>
                </a:r>
                <a:r>
                  <a:rPr lang="ru-RU" baseline="0" dirty="0" smtClean="0"/>
                  <a:t> атак</a:t>
                </a:r>
                <a:endParaRPr lang="ru-RU" dirty="0"/>
              </a:p>
            </c:rich>
          </c:tx>
          <c:layout/>
          <c:overlay val="0"/>
        </c:title>
        <c:majorTickMark val="none"/>
        <c:minorTickMark val="none"/>
        <c:tickLblPos val="nextTo"/>
        <c:crossAx val="83627008"/>
        <c:crosses val="autoZero"/>
        <c:auto val="1"/>
        <c:lblAlgn val="ctr"/>
        <c:lblOffset val="100"/>
        <c:tickLblSkip val="1"/>
        <c:noMultiLvlLbl val="0"/>
      </c:catAx>
      <c:valAx>
        <c:axId val="83627008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Количество</a:t>
                </a:r>
                <a:r>
                  <a:rPr lang="ru-RU" baseline="0" dirty="0" smtClean="0"/>
                  <a:t> скомпрометированной информации, %</a:t>
                </a:r>
                <a:endParaRPr lang="ru-RU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36250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92F29E-31A8-49C7-AF2B-AE952A1DB667}" type="doc">
      <dgm:prSet loTypeId="urn:microsoft.com/office/officeart/2005/8/layout/radial4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19F193-EC72-464A-BBD6-B9CAB8D66424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/>
            <a:t>Таблица пользователей</a:t>
          </a:r>
        </a:p>
      </dgm:t>
    </dgm:pt>
    <dgm:pt modelId="{77B9F14F-CCD4-45B8-9096-49F984502635}" type="parTrans" cxnId="{03C753BB-D61F-42C6-A929-F0BE95540670}">
      <dgm:prSet/>
      <dgm:spPr/>
      <dgm:t>
        <a:bodyPr/>
        <a:lstStyle/>
        <a:p>
          <a:endParaRPr lang="ru-RU"/>
        </a:p>
      </dgm:t>
    </dgm:pt>
    <dgm:pt modelId="{F26375E4-DC55-46EF-8D80-E689701B3C50}" type="sibTrans" cxnId="{03C753BB-D61F-42C6-A929-F0BE95540670}">
      <dgm:prSet/>
      <dgm:spPr/>
      <dgm:t>
        <a:bodyPr/>
        <a:lstStyle/>
        <a:p>
          <a:endParaRPr lang="ru-RU"/>
        </a:p>
      </dgm:t>
    </dgm:pt>
    <dgm:pt modelId="{C2F5B152-F048-4480-BD04-3FC2EAFAC1FD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/>
            <a:t>Таблица</a:t>
          </a:r>
          <a:r>
            <a:rPr lang="ru-RU" baseline="0" dirty="0"/>
            <a:t> групп</a:t>
          </a:r>
          <a:endParaRPr lang="ru-RU" dirty="0"/>
        </a:p>
      </dgm:t>
    </dgm:pt>
    <dgm:pt modelId="{BDD5DC3A-B0D8-40AF-B7FF-B439EC142052}" type="parTrans" cxnId="{5BC68FC4-0F47-4B09-AF37-E31261EE01B8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85B5EB93-90E7-4AC0-8670-ACD00F6044BF}" type="sibTrans" cxnId="{5BC68FC4-0F47-4B09-AF37-E31261EE01B8}">
      <dgm:prSet/>
      <dgm:spPr/>
      <dgm:t>
        <a:bodyPr/>
        <a:lstStyle/>
        <a:p>
          <a:endParaRPr lang="ru-RU"/>
        </a:p>
      </dgm:t>
    </dgm:pt>
    <dgm:pt modelId="{FB4F34A7-F144-45B4-B718-0A3FBF4C53D2}">
      <dgm:prSet phldrT="[Текст]"/>
      <dgm:spPr>
        <a:solidFill>
          <a:srgbClr val="00B0F0"/>
        </a:solidFill>
      </dgm:spPr>
      <dgm:t>
        <a:bodyPr/>
        <a:lstStyle/>
        <a:p>
          <a:r>
            <a:rPr lang="ru-RU"/>
            <a:t>Таблица ролей</a:t>
          </a:r>
        </a:p>
      </dgm:t>
    </dgm:pt>
    <dgm:pt modelId="{7AA326F6-0F48-4D13-B5A6-19113983AEBD}" type="parTrans" cxnId="{E8B682B3-27EA-42CB-B6A1-511C66313B3E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C2DF8FD6-1CE7-4D35-BF78-DB1AD46DCBD0}" type="sibTrans" cxnId="{E8B682B3-27EA-42CB-B6A1-511C66313B3E}">
      <dgm:prSet/>
      <dgm:spPr/>
      <dgm:t>
        <a:bodyPr/>
        <a:lstStyle/>
        <a:p>
          <a:endParaRPr lang="ru-RU"/>
        </a:p>
      </dgm:t>
    </dgm:pt>
    <dgm:pt modelId="{A637E9E7-9449-4722-ADD9-EE457030D90C}">
      <dgm:prSet phldrT="[Текст]"/>
      <dgm:spPr>
        <a:solidFill>
          <a:srgbClr val="00B0F0"/>
        </a:solidFill>
      </dgm:spPr>
      <dgm:t>
        <a:bodyPr/>
        <a:lstStyle/>
        <a:p>
          <a:r>
            <a:rPr lang="ru-RU"/>
            <a:t>Журнал аудита</a:t>
          </a:r>
        </a:p>
      </dgm:t>
    </dgm:pt>
    <dgm:pt modelId="{233B3504-2C90-42B2-82EC-3A2333F33B1C}" type="parTrans" cxnId="{3B45FA4F-66C5-4D6E-AEDC-4A2001E3CC2F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AC3DE97E-5E62-402F-B191-B9098C488C82}" type="sibTrans" cxnId="{3B45FA4F-66C5-4D6E-AEDC-4A2001E3CC2F}">
      <dgm:prSet/>
      <dgm:spPr/>
      <dgm:t>
        <a:bodyPr/>
        <a:lstStyle/>
        <a:p>
          <a:endParaRPr lang="ru-RU"/>
        </a:p>
      </dgm:t>
    </dgm:pt>
    <dgm:pt modelId="{ECC9C543-5BD0-409D-89D9-8B1846E05AD8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/>
            <a:t>Правила фильтрации</a:t>
          </a:r>
          <a:endParaRPr lang="ru-RU" dirty="0"/>
        </a:p>
      </dgm:t>
    </dgm:pt>
    <dgm:pt modelId="{60AB3C81-8E1E-43B2-8F6F-4097F01255CB}" type="parTrans" cxnId="{A8AFC528-5CCF-4959-99AE-A8620EE02EEC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A200E0C8-0B82-4097-BCDD-C82AE61FE7F4}" type="sibTrans" cxnId="{A8AFC528-5CCF-4959-99AE-A8620EE02EEC}">
      <dgm:prSet/>
      <dgm:spPr/>
      <dgm:t>
        <a:bodyPr/>
        <a:lstStyle/>
        <a:p>
          <a:endParaRPr lang="ru-RU"/>
        </a:p>
      </dgm:t>
    </dgm:pt>
    <dgm:pt modelId="{8B5E2401-EDAC-40AF-960D-8831473A011B}">
      <dgm:prSet phldrT="[Текст]"/>
      <dgm:spPr>
        <a:solidFill>
          <a:srgbClr val="FF0000"/>
        </a:solidFill>
      </dgm:spPr>
      <dgm:t>
        <a:bodyPr/>
        <a:lstStyle/>
        <a:p>
          <a:r>
            <a:rPr lang="ru-RU"/>
            <a:t>Документы</a:t>
          </a:r>
        </a:p>
      </dgm:t>
    </dgm:pt>
    <dgm:pt modelId="{0F85DB1D-8B63-4678-AB27-7B430F944D22}" type="parTrans" cxnId="{54F432B3-2571-49C8-A881-D8E7FDDC1DB8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65275471-49D5-4AE5-B6E3-937A44D4781C}" type="sibTrans" cxnId="{54F432B3-2571-49C8-A881-D8E7FDDC1DB8}">
      <dgm:prSet/>
      <dgm:spPr/>
      <dgm:t>
        <a:bodyPr/>
        <a:lstStyle/>
        <a:p>
          <a:endParaRPr lang="ru-RU"/>
        </a:p>
      </dgm:t>
    </dgm:pt>
    <dgm:pt modelId="{1EFAA775-4197-4017-9B6F-716EE1285B49}">
      <dgm:prSet phldrT="[Текст]"/>
      <dgm:spPr>
        <a:solidFill>
          <a:srgbClr val="00B0F0"/>
        </a:solidFill>
      </dgm:spPr>
      <dgm:t>
        <a:bodyPr/>
        <a:lstStyle/>
        <a:p>
          <a:r>
            <a:rPr lang="ru-RU"/>
            <a:t>Таблица сеансов</a:t>
          </a:r>
        </a:p>
      </dgm:t>
    </dgm:pt>
    <dgm:pt modelId="{9FE7B7DA-F258-4256-B0A7-296C74414163}" type="parTrans" cxnId="{169B8A8D-C2EE-4317-B12F-F52B2B976F6C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41105DDF-8348-4A87-BB56-47FF5D347030}" type="sibTrans" cxnId="{169B8A8D-C2EE-4317-B12F-F52B2B976F6C}">
      <dgm:prSet/>
      <dgm:spPr/>
      <dgm:t>
        <a:bodyPr/>
        <a:lstStyle/>
        <a:p>
          <a:endParaRPr lang="ru-RU"/>
        </a:p>
      </dgm:t>
    </dgm:pt>
    <dgm:pt modelId="{9CA5770F-098A-4A07-B6AF-65D9A5980375}">
      <dgm:prSet/>
      <dgm:spPr/>
      <dgm:t>
        <a:bodyPr/>
        <a:lstStyle/>
        <a:p>
          <a:endParaRPr lang="ru-RU"/>
        </a:p>
      </dgm:t>
    </dgm:pt>
    <dgm:pt modelId="{E5F29349-053C-4FCA-BAC9-278A723599FB}" type="parTrans" cxnId="{6D0CA138-F2DF-4B1A-9329-284C0AE6EE8E}">
      <dgm:prSet custScaleX="59935" custLinFactNeighborX="20032" custLinFactNeighborY="2500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68A4DF74-DA3D-4025-ACC1-3AFDB9C63656}" type="sibTrans" cxnId="{6D0CA138-F2DF-4B1A-9329-284C0AE6EE8E}">
      <dgm:prSet/>
      <dgm:spPr/>
      <dgm:t>
        <a:bodyPr/>
        <a:lstStyle/>
        <a:p>
          <a:endParaRPr lang="ru-RU"/>
        </a:p>
      </dgm:t>
    </dgm:pt>
    <dgm:pt modelId="{4ADCB5D1-558F-45A8-A49C-50263F7020E3}" type="pres">
      <dgm:prSet presAssocID="{A492F29E-31A8-49C7-AF2B-AE952A1DB66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4E103F-B8A2-4EA2-8876-F0D4759E3AB8}" type="pres">
      <dgm:prSet presAssocID="{4919F193-EC72-464A-BBD6-B9CAB8D66424}" presName="centerShape" presStyleLbl="node0" presStyleIdx="0" presStyleCnt="1"/>
      <dgm:spPr/>
      <dgm:t>
        <a:bodyPr/>
        <a:lstStyle/>
        <a:p>
          <a:endParaRPr lang="ru-RU"/>
        </a:p>
      </dgm:t>
    </dgm:pt>
    <dgm:pt modelId="{1578ECED-F55A-4EA0-B416-35662B603532}" type="pres">
      <dgm:prSet presAssocID="{BDD5DC3A-B0D8-40AF-B7FF-B439EC142052}" presName="parTrans" presStyleLbl="bgSibTrans2D1" presStyleIdx="0" presStyleCnt="6" custScaleX="59935" custLinFactNeighborX="20032" custLinFactNeighborY="2500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19D2C5F5-2E7F-4044-ACDF-A61AE0AC4739}" type="pres">
      <dgm:prSet presAssocID="{C2F5B152-F048-4480-BD04-3FC2EAFAC1F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E92EE1-E896-4873-8DAD-FD50A387B74B}" type="pres">
      <dgm:prSet presAssocID="{0F85DB1D-8B63-4678-AB27-7B430F944D22}" presName="parTrans" presStyleLbl="bgSibTrans2D1" presStyleIdx="1" presStyleCnt="6" custScaleX="59765" custLinFactNeighborX="22258" custLinFactNeighborY="42494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BEE4017A-8D70-4BAA-A35A-5ABCE720D0C1}" type="pres">
      <dgm:prSet presAssocID="{8B5E2401-EDAC-40AF-960D-8831473A011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37AE5D-F43E-4C4F-914C-A5E7397028C7}" type="pres">
      <dgm:prSet presAssocID="{7AA326F6-0F48-4D13-B5A6-19113983AEBD}" presName="parTrans" presStyleLbl="bgSibTrans2D1" presStyleIdx="2" presStyleCnt="6" custScaleX="73238" custLinFactNeighborX="8161" custLinFactNeighborY="62489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17443A33-0D81-4AD2-83E8-64ADDB324DDC}" type="pres">
      <dgm:prSet presAssocID="{FB4F34A7-F144-45B4-B718-0A3FBF4C53D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DA7E0-AA6E-48D4-9F02-1D3C4529FFE5}" type="pres">
      <dgm:prSet presAssocID="{233B3504-2C90-42B2-82EC-3A2333F33B1C}" presName="parTrans" presStyleLbl="bgSibTrans2D1" presStyleIdx="3" presStyleCnt="6" custScaleX="66424" custLinFactNeighborX="-2967" custLinFactNeighborY="64989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BAEC8F04-D8D3-4341-8EE7-03C74EC544E4}" type="pres">
      <dgm:prSet presAssocID="{A637E9E7-9449-4722-ADD9-EE457030D90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8643F-6AF8-457C-928E-F93D1424CD4C}" type="pres">
      <dgm:prSet presAssocID="{60AB3C81-8E1E-43B2-8F6F-4097F01255CB}" presName="parTrans" presStyleLbl="bgSibTrans2D1" presStyleIdx="4" presStyleCnt="6" custScaleX="59308" custLinFactNeighborX="-23000" custLinFactNeighborY="47492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FC0BFA79-2698-486A-8FA8-43CCAADCE888}" type="pres">
      <dgm:prSet presAssocID="{ECC9C543-5BD0-409D-89D9-8B1846E05AD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761065-9D11-4DF4-8AA5-49400174A034}" type="pres">
      <dgm:prSet presAssocID="{9FE7B7DA-F258-4256-B0A7-296C74414163}" presName="parTrans" presStyleLbl="bgSibTrans2D1" presStyleIdx="5" presStyleCnt="6" custScaleX="60611" custLinFactNeighborX="-19291" custLinFactNeighborY="4999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E63E490C-03C4-459D-85C9-809D4F247049}" type="pres">
      <dgm:prSet presAssocID="{1EFAA775-4197-4017-9B6F-716EE1285B4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ECE86C-166A-496E-AF13-7F51F7DB5F6F}" type="presOf" srcId="{C2F5B152-F048-4480-BD04-3FC2EAFAC1FD}" destId="{19D2C5F5-2E7F-4044-ACDF-A61AE0AC4739}" srcOrd="0" destOrd="0" presId="urn:microsoft.com/office/officeart/2005/8/layout/radial4"/>
    <dgm:cxn modelId="{169B8A8D-C2EE-4317-B12F-F52B2B976F6C}" srcId="{4919F193-EC72-464A-BBD6-B9CAB8D66424}" destId="{1EFAA775-4197-4017-9B6F-716EE1285B49}" srcOrd="5" destOrd="0" parTransId="{9FE7B7DA-F258-4256-B0A7-296C74414163}" sibTransId="{41105DDF-8348-4A87-BB56-47FF5D347030}"/>
    <dgm:cxn modelId="{24FDCB4F-2485-454C-8C06-0D28C81A2765}" type="presOf" srcId="{A637E9E7-9449-4722-ADD9-EE457030D90C}" destId="{BAEC8F04-D8D3-4341-8EE7-03C74EC544E4}" srcOrd="0" destOrd="0" presId="urn:microsoft.com/office/officeart/2005/8/layout/radial4"/>
    <dgm:cxn modelId="{FEBD9958-8899-4DF8-B06C-41B0F293E117}" type="presOf" srcId="{8B5E2401-EDAC-40AF-960D-8831473A011B}" destId="{BEE4017A-8D70-4BAA-A35A-5ABCE720D0C1}" srcOrd="0" destOrd="0" presId="urn:microsoft.com/office/officeart/2005/8/layout/radial4"/>
    <dgm:cxn modelId="{616EBFDA-F83B-4FB4-9867-E26A3AF6A026}" type="presOf" srcId="{9FE7B7DA-F258-4256-B0A7-296C74414163}" destId="{DC761065-9D11-4DF4-8AA5-49400174A034}" srcOrd="0" destOrd="0" presId="urn:microsoft.com/office/officeart/2005/8/layout/radial4"/>
    <dgm:cxn modelId="{5BC68FC4-0F47-4B09-AF37-E31261EE01B8}" srcId="{4919F193-EC72-464A-BBD6-B9CAB8D66424}" destId="{C2F5B152-F048-4480-BD04-3FC2EAFAC1FD}" srcOrd="0" destOrd="0" parTransId="{BDD5DC3A-B0D8-40AF-B7FF-B439EC142052}" sibTransId="{85B5EB93-90E7-4AC0-8670-ACD00F6044BF}"/>
    <dgm:cxn modelId="{D9D0BFE4-6DEE-4B1D-A823-C90BA9D8498A}" type="presOf" srcId="{60AB3C81-8E1E-43B2-8F6F-4097F01255CB}" destId="{F698643F-6AF8-457C-928E-F93D1424CD4C}" srcOrd="0" destOrd="0" presId="urn:microsoft.com/office/officeart/2005/8/layout/radial4"/>
    <dgm:cxn modelId="{03C753BB-D61F-42C6-A929-F0BE95540670}" srcId="{A492F29E-31A8-49C7-AF2B-AE952A1DB667}" destId="{4919F193-EC72-464A-BBD6-B9CAB8D66424}" srcOrd="0" destOrd="0" parTransId="{77B9F14F-CCD4-45B8-9096-49F984502635}" sibTransId="{F26375E4-DC55-46EF-8D80-E689701B3C50}"/>
    <dgm:cxn modelId="{9031A8C2-6FD1-4754-967D-B250E08B99AE}" type="presOf" srcId="{ECC9C543-5BD0-409D-89D9-8B1846E05AD8}" destId="{FC0BFA79-2698-486A-8FA8-43CCAADCE888}" srcOrd="0" destOrd="0" presId="urn:microsoft.com/office/officeart/2005/8/layout/radial4"/>
    <dgm:cxn modelId="{869EFB96-212C-45CE-B6D1-ACE57F8312B3}" type="presOf" srcId="{FB4F34A7-F144-45B4-B718-0A3FBF4C53D2}" destId="{17443A33-0D81-4AD2-83E8-64ADDB324DDC}" srcOrd="0" destOrd="0" presId="urn:microsoft.com/office/officeart/2005/8/layout/radial4"/>
    <dgm:cxn modelId="{12E3330A-B181-4BAC-8AAE-BB6B4826A621}" type="presOf" srcId="{4919F193-EC72-464A-BBD6-B9CAB8D66424}" destId="{5A4E103F-B8A2-4EA2-8876-F0D4759E3AB8}" srcOrd="0" destOrd="0" presId="urn:microsoft.com/office/officeart/2005/8/layout/radial4"/>
    <dgm:cxn modelId="{6D0CA138-F2DF-4B1A-9329-284C0AE6EE8E}" srcId="{A492F29E-31A8-49C7-AF2B-AE952A1DB667}" destId="{9CA5770F-098A-4A07-B6AF-65D9A5980375}" srcOrd="1" destOrd="0" parTransId="{E5F29349-053C-4FCA-BAC9-278A723599FB}" sibTransId="{68A4DF74-DA3D-4025-ACC1-3AFDB9C63656}"/>
    <dgm:cxn modelId="{3B45FA4F-66C5-4D6E-AEDC-4A2001E3CC2F}" srcId="{4919F193-EC72-464A-BBD6-B9CAB8D66424}" destId="{A637E9E7-9449-4722-ADD9-EE457030D90C}" srcOrd="3" destOrd="0" parTransId="{233B3504-2C90-42B2-82EC-3A2333F33B1C}" sibTransId="{AC3DE97E-5E62-402F-B191-B9098C488C82}"/>
    <dgm:cxn modelId="{3D7E8595-3376-4D5F-9550-EEB9F41F0E36}" type="presOf" srcId="{7AA326F6-0F48-4D13-B5A6-19113983AEBD}" destId="{8B37AE5D-F43E-4C4F-914C-A5E7397028C7}" srcOrd="0" destOrd="0" presId="urn:microsoft.com/office/officeart/2005/8/layout/radial4"/>
    <dgm:cxn modelId="{7792B197-A308-4A93-AA09-72BF0D23A8CE}" type="presOf" srcId="{1EFAA775-4197-4017-9B6F-716EE1285B49}" destId="{E63E490C-03C4-459D-85C9-809D4F247049}" srcOrd="0" destOrd="0" presId="urn:microsoft.com/office/officeart/2005/8/layout/radial4"/>
    <dgm:cxn modelId="{393BC582-1A6E-4D7C-8E56-DCB1E9F35643}" type="presOf" srcId="{233B3504-2C90-42B2-82EC-3A2333F33B1C}" destId="{039DA7E0-AA6E-48D4-9F02-1D3C4529FFE5}" srcOrd="0" destOrd="0" presId="urn:microsoft.com/office/officeart/2005/8/layout/radial4"/>
    <dgm:cxn modelId="{A8AFC528-5CCF-4959-99AE-A8620EE02EEC}" srcId="{4919F193-EC72-464A-BBD6-B9CAB8D66424}" destId="{ECC9C543-5BD0-409D-89D9-8B1846E05AD8}" srcOrd="4" destOrd="0" parTransId="{60AB3C81-8E1E-43B2-8F6F-4097F01255CB}" sibTransId="{A200E0C8-0B82-4097-BCDD-C82AE61FE7F4}"/>
    <dgm:cxn modelId="{6BEF3D0D-86EB-4814-815E-B352AB85FD8A}" type="presOf" srcId="{0F85DB1D-8B63-4678-AB27-7B430F944D22}" destId="{17E92EE1-E896-4873-8DAD-FD50A387B74B}" srcOrd="0" destOrd="0" presId="urn:microsoft.com/office/officeart/2005/8/layout/radial4"/>
    <dgm:cxn modelId="{A6A13CED-70DE-46C8-BA18-A7087A831969}" type="presOf" srcId="{A492F29E-31A8-49C7-AF2B-AE952A1DB667}" destId="{4ADCB5D1-558F-45A8-A49C-50263F7020E3}" srcOrd="0" destOrd="0" presId="urn:microsoft.com/office/officeart/2005/8/layout/radial4"/>
    <dgm:cxn modelId="{A90ED0F3-27E2-4694-830F-BE828E1403A4}" type="presOf" srcId="{BDD5DC3A-B0D8-40AF-B7FF-B439EC142052}" destId="{1578ECED-F55A-4EA0-B416-35662B603532}" srcOrd="0" destOrd="0" presId="urn:microsoft.com/office/officeart/2005/8/layout/radial4"/>
    <dgm:cxn modelId="{E8B682B3-27EA-42CB-B6A1-511C66313B3E}" srcId="{4919F193-EC72-464A-BBD6-B9CAB8D66424}" destId="{FB4F34A7-F144-45B4-B718-0A3FBF4C53D2}" srcOrd="2" destOrd="0" parTransId="{7AA326F6-0F48-4D13-B5A6-19113983AEBD}" sibTransId="{C2DF8FD6-1CE7-4D35-BF78-DB1AD46DCBD0}"/>
    <dgm:cxn modelId="{54F432B3-2571-49C8-A881-D8E7FDDC1DB8}" srcId="{4919F193-EC72-464A-BBD6-B9CAB8D66424}" destId="{8B5E2401-EDAC-40AF-960D-8831473A011B}" srcOrd="1" destOrd="0" parTransId="{0F85DB1D-8B63-4678-AB27-7B430F944D22}" sibTransId="{65275471-49D5-4AE5-B6E3-937A44D4781C}"/>
    <dgm:cxn modelId="{D638B7A0-AE52-4664-B553-6D74B31DCACE}" type="presParOf" srcId="{4ADCB5D1-558F-45A8-A49C-50263F7020E3}" destId="{5A4E103F-B8A2-4EA2-8876-F0D4759E3AB8}" srcOrd="0" destOrd="0" presId="urn:microsoft.com/office/officeart/2005/8/layout/radial4"/>
    <dgm:cxn modelId="{8858FAB6-D0FA-4D63-A02E-5D465D353A3D}" type="presParOf" srcId="{4ADCB5D1-558F-45A8-A49C-50263F7020E3}" destId="{1578ECED-F55A-4EA0-B416-35662B603532}" srcOrd="1" destOrd="0" presId="urn:microsoft.com/office/officeart/2005/8/layout/radial4"/>
    <dgm:cxn modelId="{3B0747CB-0CA9-41D9-ACE8-13063598E3F9}" type="presParOf" srcId="{4ADCB5D1-558F-45A8-A49C-50263F7020E3}" destId="{19D2C5F5-2E7F-4044-ACDF-A61AE0AC4739}" srcOrd="2" destOrd="0" presId="urn:microsoft.com/office/officeart/2005/8/layout/radial4"/>
    <dgm:cxn modelId="{73DB0EA0-C370-47CE-B0CB-2FD3E3678640}" type="presParOf" srcId="{4ADCB5D1-558F-45A8-A49C-50263F7020E3}" destId="{17E92EE1-E896-4873-8DAD-FD50A387B74B}" srcOrd="3" destOrd="0" presId="urn:microsoft.com/office/officeart/2005/8/layout/radial4"/>
    <dgm:cxn modelId="{05C98660-274F-44EF-89A5-827C6EC2CD28}" type="presParOf" srcId="{4ADCB5D1-558F-45A8-A49C-50263F7020E3}" destId="{BEE4017A-8D70-4BAA-A35A-5ABCE720D0C1}" srcOrd="4" destOrd="0" presId="urn:microsoft.com/office/officeart/2005/8/layout/radial4"/>
    <dgm:cxn modelId="{B229826B-2BAE-4A1F-AD61-7E611A1D9CA6}" type="presParOf" srcId="{4ADCB5D1-558F-45A8-A49C-50263F7020E3}" destId="{8B37AE5D-F43E-4C4F-914C-A5E7397028C7}" srcOrd="5" destOrd="0" presId="urn:microsoft.com/office/officeart/2005/8/layout/radial4"/>
    <dgm:cxn modelId="{F00F3D2E-E03C-4CB5-89E2-27B4287EBE3D}" type="presParOf" srcId="{4ADCB5D1-558F-45A8-A49C-50263F7020E3}" destId="{17443A33-0D81-4AD2-83E8-64ADDB324DDC}" srcOrd="6" destOrd="0" presId="urn:microsoft.com/office/officeart/2005/8/layout/radial4"/>
    <dgm:cxn modelId="{17BE5DFC-E26C-4F11-8DC9-8DE90185E977}" type="presParOf" srcId="{4ADCB5D1-558F-45A8-A49C-50263F7020E3}" destId="{039DA7E0-AA6E-48D4-9F02-1D3C4529FFE5}" srcOrd="7" destOrd="0" presId="urn:microsoft.com/office/officeart/2005/8/layout/radial4"/>
    <dgm:cxn modelId="{5619BE2F-D63F-4488-8D54-DF71D6CFA7FC}" type="presParOf" srcId="{4ADCB5D1-558F-45A8-A49C-50263F7020E3}" destId="{BAEC8F04-D8D3-4341-8EE7-03C74EC544E4}" srcOrd="8" destOrd="0" presId="urn:microsoft.com/office/officeart/2005/8/layout/radial4"/>
    <dgm:cxn modelId="{730CC660-210E-4716-BE14-1AB67C815686}" type="presParOf" srcId="{4ADCB5D1-558F-45A8-A49C-50263F7020E3}" destId="{F698643F-6AF8-457C-928E-F93D1424CD4C}" srcOrd="9" destOrd="0" presId="urn:microsoft.com/office/officeart/2005/8/layout/radial4"/>
    <dgm:cxn modelId="{B2931077-8D94-4AEE-B0B6-1B7F53D46AC5}" type="presParOf" srcId="{4ADCB5D1-558F-45A8-A49C-50263F7020E3}" destId="{FC0BFA79-2698-486A-8FA8-43CCAADCE888}" srcOrd="10" destOrd="0" presId="urn:microsoft.com/office/officeart/2005/8/layout/radial4"/>
    <dgm:cxn modelId="{C5EDB453-81D8-46B8-9E90-5F85A837CA5B}" type="presParOf" srcId="{4ADCB5D1-558F-45A8-A49C-50263F7020E3}" destId="{DC761065-9D11-4DF4-8AA5-49400174A034}" srcOrd="11" destOrd="0" presId="urn:microsoft.com/office/officeart/2005/8/layout/radial4"/>
    <dgm:cxn modelId="{ABC1A913-51CB-475F-92CC-83C35054AE60}" type="presParOf" srcId="{4ADCB5D1-558F-45A8-A49C-50263F7020E3}" destId="{E63E490C-03C4-459D-85C9-809D4F247049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A1A4F7-F605-4531-BF25-B9405A1FD620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42596D-C11B-4582-80B1-E84EDDE069F4}">
      <dgm:prSet phldrT="[Текст]"/>
      <dgm:spPr>
        <a:solidFill>
          <a:srgbClr val="00B050"/>
        </a:solidFill>
      </dgm:spPr>
      <dgm:t>
        <a:bodyPr/>
        <a:lstStyle/>
        <a:p>
          <a:r>
            <a:rPr lang="ru-RU"/>
            <a:t>Разграничение доступа</a:t>
          </a:r>
        </a:p>
        <a:p>
          <a:r>
            <a:rPr lang="ru-RU"/>
            <a:t>Аутентификация</a:t>
          </a:r>
        </a:p>
      </dgm:t>
    </dgm:pt>
    <dgm:pt modelId="{F6ABC6D3-7B0F-4A5F-86F3-9AEBB811B78E}" type="parTrans" cxnId="{7C70CCB0-BE0A-4C6C-955B-90C274B22039}">
      <dgm:prSet/>
      <dgm:spPr/>
      <dgm:t>
        <a:bodyPr/>
        <a:lstStyle/>
        <a:p>
          <a:endParaRPr lang="ru-RU"/>
        </a:p>
      </dgm:t>
    </dgm:pt>
    <dgm:pt modelId="{59CDB062-1732-44D2-B00D-5344336FDE50}" type="sibTrans" cxnId="{7C70CCB0-BE0A-4C6C-955B-90C274B22039}">
      <dgm:prSet/>
      <dgm:spPr/>
      <dgm:t>
        <a:bodyPr/>
        <a:lstStyle/>
        <a:p>
          <a:endParaRPr lang="ru-RU"/>
        </a:p>
      </dgm:t>
    </dgm:pt>
    <dgm:pt modelId="{76861388-87C1-4880-A4FF-F5756915346B}">
      <dgm:prSet phldrT="[Текст]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ru-RU" sz="1400" dirty="0"/>
            <a:t>Подсистема мандатного</a:t>
          </a:r>
          <a:r>
            <a:rPr lang="ru-RU" sz="1400" dirty="0" smtClean="0"/>
            <a:t>, ролевого </a:t>
          </a:r>
          <a:r>
            <a:rPr lang="ru-RU" sz="1400" dirty="0"/>
            <a:t>разграничения доступа</a:t>
          </a:r>
        </a:p>
      </dgm:t>
    </dgm:pt>
    <dgm:pt modelId="{9E727250-47EE-4218-8AD5-B7C504F31A17}" type="parTrans" cxnId="{23FED9D1-5FA1-47C0-A052-1120DA007F24}">
      <dgm:prSet/>
      <dgm:spPr/>
      <dgm:t>
        <a:bodyPr/>
        <a:lstStyle/>
        <a:p>
          <a:endParaRPr lang="ru-RU"/>
        </a:p>
      </dgm:t>
    </dgm:pt>
    <dgm:pt modelId="{43A8BF33-6239-46E3-B0C9-16202A77F7EB}" type="sibTrans" cxnId="{23FED9D1-5FA1-47C0-A052-1120DA007F24}">
      <dgm:prSet/>
      <dgm:spPr/>
      <dgm:t>
        <a:bodyPr/>
        <a:lstStyle/>
        <a:p>
          <a:endParaRPr lang="ru-RU"/>
        </a:p>
      </dgm:t>
    </dgm:pt>
    <dgm:pt modelId="{6B15044B-1F6A-4C5F-8DFF-74A0220CB6CB}">
      <dgm:prSet phldrT="[Текст]"/>
      <dgm:spPr>
        <a:solidFill>
          <a:srgbClr val="00B050"/>
        </a:solidFill>
      </dgm:spPr>
      <dgm:t>
        <a:bodyPr/>
        <a:lstStyle/>
        <a:p>
          <a:r>
            <a:rPr lang="ru-RU"/>
            <a:t>Фильтрация и проверка операций</a:t>
          </a:r>
        </a:p>
      </dgm:t>
    </dgm:pt>
    <dgm:pt modelId="{57135738-AA41-48AF-AAA9-AD2C04C514BF}" type="parTrans" cxnId="{01E486B6-5D17-4441-8D37-8E847E1BDAC1}">
      <dgm:prSet/>
      <dgm:spPr/>
      <dgm:t>
        <a:bodyPr/>
        <a:lstStyle/>
        <a:p>
          <a:endParaRPr lang="ru-RU"/>
        </a:p>
      </dgm:t>
    </dgm:pt>
    <dgm:pt modelId="{505DE017-470F-4531-8192-4B329F53F759}" type="sibTrans" cxnId="{01E486B6-5D17-4441-8D37-8E847E1BDAC1}">
      <dgm:prSet/>
      <dgm:spPr/>
      <dgm:t>
        <a:bodyPr/>
        <a:lstStyle/>
        <a:p>
          <a:endParaRPr lang="ru-RU"/>
        </a:p>
      </dgm:t>
    </dgm:pt>
    <dgm:pt modelId="{BE894B0B-966A-4042-9248-12C9E11119F4}">
      <dgm:prSet phldrT="[Текст]" custT="1"/>
      <dgm:spPr>
        <a:solidFill>
          <a:srgbClr val="00B050">
            <a:alpha val="90000"/>
          </a:srgbClr>
        </a:solidFill>
      </dgm:spPr>
      <dgm:t>
        <a:bodyPr/>
        <a:lstStyle/>
        <a:p>
          <a:pPr marL="0" indent="0"/>
          <a:r>
            <a:rPr lang="ru-RU" sz="1400" dirty="0"/>
            <a:t>Подсистема проверки операций, допустимости выполнения запросов</a:t>
          </a:r>
        </a:p>
      </dgm:t>
    </dgm:pt>
    <dgm:pt modelId="{07B2EF61-1E6C-40B2-B951-91CD70E06DF1}" type="parTrans" cxnId="{A99372CB-3569-4197-B066-4B7A57ACC6B2}">
      <dgm:prSet/>
      <dgm:spPr/>
      <dgm:t>
        <a:bodyPr/>
        <a:lstStyle/>
        <a:p>
          <a:endParaRPr lang="ru-RU"/>
        </a:p>
      </dgm:t>
    </dgm:pt>
    <dgm:pt modelId="{A137A323-C289-4074-BB92-0973383295A0}" type="sibTrans" cxnId="{A99372CB-3569-4197-B066-4B7A57ACC6B2}">
      <dgm:prSet/>
      <dgm:spPr/>
      <dgm:t>
        <a:bodyPr/>
        <a:lstStyle/>
        <a:p>
          <a:endParaRPr lang="ru-RU"/>
        </a:p>
      </dgm:t>
    </dgm:pt>
    <dgm:pt modelId="{65D817C6-0927-405B-A639-820E8C982B48}">
      <dgm:prSet phldrT="[Текст]"/>
      <dgm:spPr>
        <a:solidFill>
          <a:srgbClr val="00B0F0"/>
        </a:solidFill>
      </dgm:spPr>
      <dgm:t>
        <a:bodyPr/>
        <a:lstStyle/>
        <a:p>
          <a:r>
            <a:rPr lang="ru-RU"/>
            <a:t>Упраление информацией</a:t>
          </a:r>
        </a:p>
      </dgm:t>
    </dgm:pt>
    <dgm:pt modelId="{F270FDF7-FA90-46EA-BBA8-A0F7C598F0A3}" type="parTrans" cxnId="{9A6CB3D4-6202-41FB-89B5-B57D2BCF8592}">
      <dgm:prSet/>
      <dgm:spPr/>
      <dgm:t>
        <a:bodyPr/>
        <a:lstStyle/>
        <a:p>
          <a:endParaRPr lang="ru-RU"/>
        </a:p>
      </dgm:t>
    </dgm:pt>
    <dgm:pt modelId="{C352A064-17AB-4324-926F-73F651403F19}" type="sibTrans" cxnId="{9A6CB3D4-6202-41FB-89B5-B57D2BCF8592}">
      <dgm:prSet/>
      <dgm:spPr/>
      <dgm:t>
        <a:bodyPr/>
        <a:lstStyle/>
        <a:p>
          <a:endParaRPr lang="ru-RU"/>
        </a:p>
      </dgm:t>
    </dgm:pt>
    <dgm:pt modelId="{A358D3BC-9F60-4308-B8EA-3D36381B6E82}">
      <dgm:prSet phldrT="[Текст]" custT="1"/>
      <dgm:spPr>
        <a:solidFill>
          <a:srgbClr val="00B0F0">
            <a:alpha val="90000"/>
          </a:srgbClr>
        </a:solidFill>
      </dgm:spPr>
      <dgm:t>
        <a:bodyPr/>
        <a:lstStyle/>
        <a:p>
          <a:pPr algn="ctr"/>
          <a:r>
            <a:rPr lang="ru-RU" sz="1400" dirty="0"/>
            <a:t>Подсистема управления информацией.</a:t>
          </a:r>
        </a:p>
      </dgm:t>
    </dgm:pt>
    <dgm:pt modelId="{EBD60EAF-0F7A-402B-99CB-7A755E5B26FA}" type="parTrans" cxnId="{A898FE01-A5F1-4ADE-A31B-08294AD4102B}">
      <dgm:prSet/>
      <dgm:spPr/>
      <dgm:t>
        <a:bodyPr/>
        <a:lstStyle/>
        <a:p>
          <a:endParaRPr lang="ru-RU"/>
        </a:p>
      </dgm:t>
    </dgm:pt>
    <dgm:pt modelId="{D5E338AE-85D1-4248-B777-EA8A824A994B}" type="sibTrans" cxnId="{A898FE01-A5F1-4ADE-A31B-08294AD4102B}">
      <dgm:prSet/>
      <dgm:spPr/>
      <dgm:t>
        <a:bodyPr/>
        <a:lstStyle/>
        <a:p>
          <a:endParaRPr lang="ru-RU"/>
        </a:p>
      </dgm:t>
    </dgm:pt>
    <dgm:pt modelId="{E35C9850-4F98-4936-A786-26A32D29F8BA}">
      <dgm:prSet phldrT="[Текст]"/>
      <dgm:spPr/>
      <dgm:t>
        <a:bodyPr/>
        <a:lstStyle/>
        <a:p>
          <a:r>
            <a:rPr lang="ru-RU"/>
            <a:t>Администрирование</a:t>
          </a:r>
        </a:p>
        <a:p>
          <a:r>
            <a:rPr lang="ru-RU"/>
            <a:t>Аудит</a:t>
          </a:r>
        </a:p>
      </dgm:t>
    </dgm:pt>
    <dgm:pt modelId="{7879DEC5-9044-4F71-97D7-A0559A3E399D}" type="parTrans" cxnId="{71566EF2-E3C8-4FC4-9432-76C19F606492}">
      <dgm:prSet/>
      <dgm:spPr/>
      <dgm:t>
        <a:bodyPr/>
        <a:lstStyle/>
        <a:p>
          <a:endParaRPr lang="ru-RU"/>
        </a:p>
      </dgm:t>
    </dgm:pt>
    <dgm:pt modelId="{EF9B35C7-B5F2-4D5D-9711-CDA6970695D2}" type="sibTrans" cxnId="{71566EF2-E3C8-4FC4-9432-76C19F606492}">
      <dgm:prSet/>
      <dgm:spPr/>
      <dgm:t>
        <a:bodyPr/>
        <a:lstStyle/>
        <a:p>
          <a:endParaRPr lang="ru-RU"/>
        </a:p>
      </dgm:t>
    </dgm:pt>
    <dgm:pt modelId="{22FD9B9A-10E5-410D-A145-99802785EEA8}">
      <dgm:prSet phldrT="[Текст]" custT="1"/>
      <dgm:spPr>
        <a:solidFill>
          <a:schemeClr val="accent1">
            <a:alpha val="90000"/>
          </a:schemeClr>
        </a:solidFill>
      </dgm:spPr>
      <dgm:t>
        <a:bodyPr/>
        <a:lstStyle/>
        <a:p>
          <a:pPr algn="ctr"/>
          <a:r>
            <a:rPr lang="ru-RU" sz="1400" dirty="0"/>
            <a:t>Подсистема </a:t>
          </a:r>
          <a:r>
            <a:rPr lang="ru-RU" sz="1400" dirty="0" smtClean="0"/>
            <a:t>аудита</a:t>
          </a:r>
          <a:endParaRPr lang="ru-RU" sz="1400" dirty="0"/>
        </a:p>
      </dgm:t>
    </dgm:pt>
    <dgm:pt modelId="{1520D37C-B88E-4A86-89AD-4377F6057B29}" type="parTrans" cxnId="{F14E8343-5102-489C-B6A1-D76B72072732}">
      <dgm:prSet/>
      <dgm:spPr/>
      <dgm:t>
        <a:bodyPr/>
        <a:lstStyle/>
        <a:p>
          <a:endParaRPr lang="ru-RU"/>
        </a:p>
      </dgm:t>
    </dgm:pt>
    <dgm:pt modelId="{A521B44D-B918-4763-9582-A261384C2232}" type="sibTrans" cxnId="{F14E8343-5102-489C-B6A1-D76B72072732}">
      <dgm:prSet/>
      <dgm:spPr/>
      <dgm:t>
        <a:bodyPr/>
        <a:lstStyle/>
        <a:p>
          <a:endParaRPr lang="ru-RU"/>
        </a:p>
      </dgm:t>
    </dgm:pt>
    <dgm:pt modelId="{FDBDC7DC-628C-45A2-BECE-787FA3157813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pPr algn="l"/>
          <a:endParaRPr lang="ru-RU" sz="900"/>
        </a:p>
      </dgm:t>
    </dgm:pt>
    <dgm:pt modelId="{6BDE8C87-46CF-452F-A0E4-76DD3E2D837C}" type="parTrans" cxnId="{BBCF5DA2-E57D-4D6B-B44E-D2C0D2A6AA96}">
      <dgm:prSet/>
      <dgm:spPr/>
      <dgm:t>
        <a:bodyPr/>
        <a:lstStyle/>
        <a:p>
          <a:endParaRPr lang="ru-RU"/>
        </a:p>
      </dgm:t>
    </dgm:pt>
    <dgm:pt modelId="{10FD4CC5-7482-437B-9380-506CBF34CE69}" type="sibTrans" cxnId="{BBCF5DA2-E57D-4D6B-B44E-D2C0D2A6AA96}">
      <dgm:prSet/>
      <dgm:spPr/>
      <dgm:t>
        <a:bodyPr/>
        <a:lstStyle/>
        <a:p>
          <a:endParaRPr lang="ru-RU"/>
        </a:p>
      </dgm:t>
    </dgm:pt>
    <dgm:pt modelId="{732CC6BD-9E7D-4C08-9B7D-69D28D365043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pPr algn="l"/>
          <a:endParaRPr lang="ru-RU" sz="900"/>
        </a:p>
      </dgm:t>
    </dgm:pt>
    <dgm:pt modelId="{BC433987-EA6F-4FF9-8A4F-BC01DA6E5D61}" type="parTrans" cxnId="{C9AB209D-806A-4475-82ED-3673E9C2685C}">
      <dgm:prSet/>
      <dgm:spPr/>
      <dgm:t>
        <a:bodyPr/>
        <a:lstStyle/>
        <a:p>
          <a:endParaRPr lang="ru-RU"/>
        </a:p>
      </dgm:t>
    </dgm:pt>
    <dgm:pt modelId="{AE2ABDB9-195C-469D-A769-6EE497B77223}" type="sibTrans" cxnId="{C9AB209D-806A-4475-82ED-3673E9C2685C}">
      <dgm:prSet/>
      <dgm:spPr/>
      <dgm:t>
        <a:bodyPr/>
        <a:lstStyle/>
        <a:p>
          <a:endParaRPr lang="ru-RU"/>
        </a:p>
      </dgm:t>
    </dgm:pt>
    <dgm:pt modelId="{AE5644C3-0FB9-432B-A6B7-1192BB328A53}">
      <dgm:prSet phldrT="[Текст]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ru-RU" sz="1400" dirty="0"/>
            <a:t>Подсистема </a:t>
          </a:r>
          <a:r>
            <a:rPr lang="ru-RU" sz="1400" dirty="0" smtClean="0"/>
            <a:t>аутентификации </a:t>
          </a:r>
          <a:r>
            <a:rPr lang="ru-RU" sz="1400" dirty="0"/>
            <a:t>и проверки подлинности</a:t>
          </a:r>
        </a:p>
      </dgm:t>
    </dgm:pt>
    <dgm:pt modelId="{7B0377F7-507E-403F-AC34-ABF8BD41F145}" type="parTrans" cxnId="{B580B1E6-6718-4121-B2BA-4606023D10EE}">
      <dgm:prSet/>
      <dgm:spPr/>
      <dgm:t>
        <a:bodyPr/>
        <a:lstStyle/>
        <a:p>
          <a:endParaRPr lang="ru-RU"/>
        </a:p>
      </dgm:t>
    </dgm:pt>
    <dgm:pt modelId="{BC11FAC6-4A38-4214-B3D9-FEB1C9CD1254}" type="sibTrans" cxnId="{B580B1E6-6718-4121-B2BA-4606023D10EE}">
      <dgm:prSet/>
      <dgm:spPr/>
      <dgm:t>
        <a:bodyPr/>
        <a:lstStyle/>
        <a:p>
          <a:endParaRPr lang="ru-RU"/>
        </a:p>
      </dgm:t>
    </dgm:pt>
    <dgm:pt modelId="{468613AE-C683-49D1-BF1E-178060E15550}">
      <dgm:prSet phldrT="[Текст]" custT="1"/>
      <dgm:spPr>
        <a:solidFill>
          <a:schemeClr val="accent1">
            <a:alpha val="90000"/>
          </a:schemeClr>
        </a:solidFill>
      </dgm:spPr>
      <dgm:t>
        <a:bodyPr/>
        <a:lstStyle/>
        <a:p>
          <a:pPr algn="ctr"/>
          <a:r>
            <a:rPr lang="ru-RU" sz="1400" dirty="0"/>
            <a:t>Администрирование пользователями, сеансами, потоками, подключениями</a:t>
          </a:r>
        </a:p>
      </dgm:t>
    </dgm:pt>
    <dgm:pt modelId="{4A82CB3C-A58D-4E7E-9F9D-F713CB35426B}" type="parTrans" cxnId="{B6784807-5D11-4602-840A-0B3B92E08C45}">
      <dgm:prSet/>
      <dgm:spPr/>
      <dgm:t>
        <a:bodyPr/>
        <a:lstStyle/>
        <a:p>
          <a:endParaRPr lang="ru-RU"/>
        </a:p>
      </dgm:t>
    </dgm:pt>
    <dgm:pt modelId="{8334102B-0CBD-4EAF-9DBC-5A50B0E74184}" type="sibTrans" cxnId="{B6784807-5D11-4602-840A-0B3B92E08C45}">
      <dgm:prSet/>
      <dgm:spPr/>
      <dgm:t>
        <a:bodyPr/>
        <a:lstStyle/>
        <a:p>
          <a:endParaRPr lang="ru-RU"/>
        </a:p>
      </dgm:t>
    </dgm:pt>
    <dgm:pt modelId="{897957E2-838D-4246-84B6-EEE1443E37B7}">
      <dgm:prSet phldrT="[Текст]" custT="1"/>
      <dgm:spPr>
        <a:solidFill>
          <a:srgbClr val="00B0F0">
            <a:alpha val="90000"/>
          </a:srgbClr>
        </a:solidFill>
      </dgm:spPr>
      <dgm:t>
        <a:bodyPr/>
        <a:lstStyle/>
        <a:p>
          <a:pPr algn="ctr"/>
          <a:r>
            <a:rPr lang="ru-RU" sz="1400" dirty="0"/>
            <a:t>Изменение информации и атрибутов</a:t>
          </a:r>
        </a:p>
      </dgm:t>
    </dgm:pt>
    <dgm:pt modelId="{AE232C10-8963-4877-A1B7-0525DFE405C0}" type="parTrans" cxnId="{4987A531-5F48-4852-BFF6-116A8BD41319}">
      <dgm:prSet/>
      <dgm:spPr/>
      <dgm:t>
        <a:bodyPr/>
        <a:lstStyle/>
        <a:p>
          <a:endParaRPr lang="ru-RU"/>
        </a:p>
      </dgm:t>
    </dgm:pt>
    <dgm:pt modelId="{68B8BD84-AC13-47D8-9B5A-95F5FA1A0548}" type="sibTrans" cxnId="{4987A531-5F48-4852-BFF6-116A8BD41319}">
      <dgm:prSet/>
      <dgm:spPr/>
      <dgm:t>
        <a:bodyPr/>
        <a:lstStyle/>
        <a:p>
          <a:endParaRPr lang="ru-RU"/>
        </a:p>
      </dgm:t>
    </dgm:pt>
    <dgm:pt modelId="{D15760F9-CCD8-4692-BD78-F8CB48BF5074}">
      <dgm:prSet phldrT="[Текст]" custT="1"/>
      <dgm:spPr>
        <a:solidFill>
          <a:srgbClr val="00B050">
            <a:alpha val="90000"/>
          </a:srgbClr>
        </a:solidFill>
      </dgm:spPr>
      <dgm:t>
        <a:bodyPr/>
        <a:lstStyle/>
        <a:p>
          <a:pPr marL="0" indent="0"/>
          <a:r>
            <a:rPr lang="ru-RU" sz="1400" dirty="0"/>
            <a:t>Контроль целостности</a:t>
          </a:r>
        </a:p>
      </dgm:t>
    </dgm:pt>
    <dgm:pt modelId="{2133733B-6214-46F2-88B0-507DA8D131C1}" type="parTrans" cxnId="{7A839F1E-8B62-4808-91FB-5C8FA470D600}">
      <dgm:prSet/>
      <dgm:spPr/>
      <dgm:t>
        <a:bodyPr/>
        <a:lstStyle/>
        <a:p>
          <a:endParaRPr lang="ru-RU"/>
        </a:p>
      </dgm:t>
    </dgm:pt>
    <dgm:pt modelId="{82F575D0-9CE7-4BA2-A97B-0EAB42A9106B}" type="sibTrans" cxnId="{7A839F1E-8B62-4808-91FB-5C8FA470D600}">
      <dgm:prSet/>
      <dgm:spPr/>
      <dgm:t>
        <a:bodyPr/>
        <a:lstStyle/>
        <a:p>
          <a:endParaRPr lang="ru-RU"/>
        </a:p>
      </dgm:t>
    </dgm:pt>
    <dgm:pt modelId="{BB8D448C-AB1D-4EA7-B97E-8CC28B4A9DE3}">
      <dgm:prSet phldrT="[Текст]" custT="1"/>
      <dgm:spPr>
        <a:solidFill>
          <a:srgbClr val="00B050">
            <a:alpha val="90000"/>
          </a:srgbClr>
        </a:solidFill>
      </dgm:spPr>
      <dgm:t>
        <a:bodyPr/>
        <a:lstStyle/>
        <a:p>
          <a:pPr marL="0" indent="0"/>
          <a:endParaRPr lang="ru-RU" sz="1400" dirty="0"/>
        </a:p>
      </dgm:t>
    </dgm:pt>
    <dgm:pt modelId="{7538A1DC-77A6-4305-BB2F-7C1218D1D244}" type="parTrans" cxnId="{4F7E69B7-6939-4D56-9BB0-BBFC8290C6F6}">
      <dgm:prSet/>
      <dgm:spPr/>
      <dgm:t>
        <a:bodyPr/>
        <a:lstStyle/>
        <a:p>
          <a:endParaRPr lang="ru-RU"/>
        </a:p>
      </dgm:t>
    </dgm:pt>
    <dgm:pt modelId="{FFBD56DC-2EEC-4686-B9D2-1030C257CEA6}" type="sibTrans" cxnId="{4F7E69B7-6939-4D56-9BB0-BBFC8290C6F6}">
      <dgm:prSet/>
      <dgm:spPr/>
      <dgm:t>
        <a:bodyPr/>
        <a:lstStyle/>
        <a:p>
          <a:endParaRPr lang="ru-RU"/>
        </a:p>
      </dgm:t>
    </dgm:pt>
    <dgm:pt modelId="{17471F79-17B8-43C3-8880-337B934C6DB6}">
      <dgm:prSet phldrT="[Текст]" custT="1"/>
      <dgm:spPr>
        <a:solidFill>
          <a:srgbClr val="00B0F0">
            <a:alpha val="90000"/>
          </a:srgbClr>
        </a:solidFill>
      </dgm:spPr>
      <dgm:t>
        <a:bodyPr/>
        <a:lstStyle/>
        <a:p>
          <a:pPr algn="ctr"/>
          <a:endParaRPr lang="ru-RU" sz="1200"/>
        </a:p>
      </dgm:t>
    </dgm:pt>
    <dgm:pt modelId="{A8F3400C-5D1E-4ED7-8607-E31525F2F839}" type="parTrans" cxnId="{6CCF26B7-C5A7-4E79-B3A4-C86111C4FAC3}">
      <dgm:prSet/>
      <dgm:spPr/>
      <dgm:t>
        <a:bodyPr/>
        <a:lstStyle/>
        <a:p>
          <a:endParaRPr lang="ru-RU"/>
        </a:p>
      </dgm:t>
    </dgm:pt>
    <dgm:pt modelId="{41C0F6D1-21BD-4884-9D2B-89E228C38504}" type="sibTrans" cxnId="{6CCF26B7-C5A7-4E79-B3A4-C86111C4FAC3}">
      <dgm:prSet/>
      <dgm:spPr/>
      <dgm:t>
        <a:bodyPr/>
        <a:lstStyle/>
        <a:p>
          <a:endParaRPr lang="ru-RU"/>
        </a:p>
      </dgm:t>
    </dgm:pt>
    <dgm:pt modelId="{1E60242A-F86C-4E3A-914B-C0F3DA358B1F}" type="pres">
      <dgm:prSet presAssocID="{06A1A4F7-F605-4531-BF25-B9405A1FD6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911C64-F848-4C1F-A7F9-31BEE7DCE07E}" type="pres">
      <dgm:prSet presAssocID="{06A1A4F7-F605-4531-BF25-B9405A1FD620}" presName="children" presStyleCnt="0"/>
      <dgm:spPr/>
    </dgm:pt>
    <dgm:pt modelId="{41F4EAFA-E126-481F-830F-D7D3F1AA634C}" type="pres">
      <dgm:prSet presAssocID="{06A1A4F7-F605-4531-BF25-B9405A1FD620}" presName="child1group" presStyleCnt="0"/>
      <dgm:spPr/>
    </dgm:pt>
    <dgm:pt modelId="{6F6497A4-B1F4-4D7D-8C6C-72AD485D562A}" type="pres">
      <dgm:prSet presAssocID="{06A1A4F7-F605-4531-BF25-B9405A1FD620}" presName="child1" presStyleLbl="bgAcc1" presStyleIdx="0" presStyleCnt="4" custScaleX="110204" custScaleY="138080"/>
      <dgm:spPr/>
      <dgm:t>
        <a:bodyPr/>
        <a:lstStyle/>
        <a:p>
          <a:endParaRPr lang="ru-RU"/>
        </a:p>
      </dgm:t>
    </dgm:pt>
    <dgm:pt modelId="{D1D86078-A283-4973-8FA1-EC11A15113F8}" type="pres">
      <dgm:prSet presAssocID="{06A1A4F7-F605-4531-BF25-B9405A1FD6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4C524-BD2F-4A62-8248-0F84F60273AD}" type="pres">
      <dgm:prSet presAssocID="{06A1A4F7-F605-4531-BF25-B9405A1FD620}" presName="child2group" presStyleCnt="0"/>
      <dgm:spPr/>
    </dgm:pt>
    <dgm:pt modelId="{FF54D4F5-2AF5-42BE-A72C-B1113962DCE7}" type="pres">
      <dgm:prSet presAssocID="{06A1A4F7-F605-4531-BF25-B9405A1FD620}" presName="child2" presStyleLbl="bgAcc1" presStyleIdx="1" presStyleCnt="4" custScaleX="133497" custScaleY="141779"/>
      <dgm:spPr/>
      <dgm:t>
        <a:bodyPr/>
        <a:lstStyle/>
        <a:p>
          <a:endParaRPr lang="ru-RU"/>
        </a:p>
      </dgm:t>
    </dgm:pt>
    <dgm:pt modelId="{E8675100-D182-49AE-AC69-0B0A72CA674D}" type="pres">
      <dgm:prSet presAssocID="{06A1A4F7-F605-4531-BF25-B9405A1FD6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BA3C4-6C49-4F2A-BC6E-40C319EA1D2A}" type="pres">
      <dgm:prSet presAssocID="{06A1A4F7-F605-4531-BF25-B9405A1FD620}" presName="child3group" presStyleCnt="0"/>
      <dgm:spPr/>
    </dgm:pt>
    <dgm:pt modelId="{8D735D43-AD9F-4FB6-BC27-8DB8676F5FA5}" type="pres">
      <dgm:prSet presAssocID="{06A1A4F7-F605-4531-BF25-B9405A1FD620}" presName="child3" presStyleLbl="bgAcc1" presStyleIdx="2" presStyleCnt="4" custScaleX="138678" custScaleY="149252" custLinFactNeighborX="16221" custLinFactNeighborY="17727"/>
      <dgm:spPr/>
      <dgm:t>
        <a:bodyPr/>
        <a:lstStyle/>
        <a:p>
          <a:endParaRPr lang="ru-RU"/>
        </a:p>
      </dgm:t>
    </dgm:pt>
    <dgm:pt modelId="{117969FE-F8E6-4703-9068-4FB221158111}" type="pres">
      <dgm:prSet presAssocID="{06A1A4F7-F605-4531-BF25-B9405A1FD6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356176-60B5-4BD4-866A-65EC70246DA2}" type="pres">
      <dgm:prSet presAssocID="{06A1A4F7-F605-4531-BF25-B9405A1FD620}" presName="child4group" presStyleCnt="0"/>
      <dgm:spPr/>
    </dgm:pt>
    <dgm:pt modelId="{E03E95A5-7967-471D-940B-C40F14DDEDDA}" type="pres">
      <dgm:prSet presAssocID="{06A1A4F7-F605-4531-BF25-B9405A1FD620}" presName="child4" presStyleLbl="bgAcc1" presStyleIdx="3" presStyleCnt="4" custScaleX="123398" custScaleY="157725" custLinFactNeighborY="20968"/>
      <dgm:spPr/>
      <dgm:t>
        <a:bodyPr/>
        <a:lstStyle/>
        <a:p>
          <a:endParaRPr lang="ru-RU"/>
        </a:p>
      </dgm:t>
    </dgm:pt>
    <dgm:pt modelId="{490DB140-956E-4696-89B5-0C81B0F78442}" type="pres">
      <dgm:prSet presAssocID="{06A1A4F7-F605-4531-BF25-B9405A1FD6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2C7EDF-3AAD-49BA-BE34-924F91EE4B8E}" type="pres">
      <dgm:prSet presAssocID="{06A1A4F7-F605-4531-BF25-B9405A1FD620}" presName="childPlaceholder" presStyleCnt="0"/>
      <dgm:spPr/>
    </dgm:pt>
    <dgm:pt modelId="{8F205D1A-6F36-4C31-9DA8-E092C7D723D7}" type="pres">
      <dgm:prSet presAssocID="{06A1A4F7-F605-4531-BF25-B9405A1FD620}" presName="circle" presStyleCnt="0"/>
      <dgm:spPr/>
    </dgm:pt>
    <dgm:pt modelId="{C123D19C-9BE4-4A15-8D25-A18F0D540254}" type="pres">
      <dgm:prSet presAssocID="{06A1A4F7-F605-4531-BF25-B9405A1FD620}" presName="quadrant1" presStyleLbl="node1" presStyleIdx="0" presStyleCnt="4" custLinFactNeighborX="23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CDCFB3-2FEA-4494-9188-14E0E7A5DCB8}" type="pres">
      <dgm:prSet presAssocID="{06A1A4F7-F605-4531-BF25-B9405A1FD6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43BC6-FED1-43F5-A3DC-06AF0950DC8D}" type="pres">
      <dgm:prSet presAssocID="{06A1A4F7-F605-4531-BF25-B9405A1FD6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C7F16-45BA-4342-BDF5-4846E745AE84}" type="pres">
      <dgm:prSet presAssocID="{06A1A4F7-F605-4531-BF25-B9405A1FD6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E4F4B-2CE2-4117-BF36-38C710A81F8D}" type="pres">
      <dgm:prSet presAssocID="{06A1A4F7-F605-4531-BF25-B9405A1FD620}" presName="quadrantPlaceholder" presStyleCnt="0"/>
      <dgm:spPr/>
    </dgm:pt>
    <dgm:pt modelId="{C629B0EA-A2C2-41BE-90A1-8B6FFE4D23CB}" type="pres">
      <dgm:prSet presAssocID="{06A1A4F7-F605-4531-BF25-B9405A1FD620}" presName="center1" presStyleLbl="fgShp" presStyleIdx="0" presStyleCnt="2"/>
      <dgm:spPr/>
    </dgm:pt>
    <dgm:pt modelId="{077E498D-A813-4FFD-ACB8-3B9F2F100A0E}" type="pres">
      <dgm:prSet presAssocID="{06A1A4F7-F605-4531-BF25-B9405A1FD620}" presName="center2" presStyleLbl="fgShp" presStyleIdx="1" presStyleCnt="2"/>
      <dgm:spPr/>
    </dgm:pt>
  </dgm:ptLst>
  <dgm:cxnLst>
    <dgm:cxn modelId="{F14E8343-5102-489C-B6A1-D76B72072732}" srcId="{E35C9850-4F98-4936-A786-26A32D29F8BA}" destId="{22FD9B9A-10E5-410D-A145-99802785EEA8}" srcOrd="0" destOrd="0" parTransId="{1520D37C-B88E-4A86-89AD-4377F6057B29}" sibTransId="{A521B44D-B918-4763-9582-A261384C2232}"/>
    <dgm:cxn modelId="{9A6CB3D4-6202-41FB-89B5-B57D2BCF8592}" srcId="{06A1A4F7-F605-4531-BF25-B9405A1FD620}" destId="{65D817C6-0927-405B-A639-820E8C982B48}" srcOrd="2" destOrd="0" parTransId="{F270FDF7-FA90-46EA-BBA8-A0F7C598F0A3}" sibTransId="{C352A064-17AB-4324-926F-73F651403F19}"/>
    <dgm:cxn modelId="{7564D264-B6CB-4B25-9BD3-5880F75D4CFF}" type="presOf" srcId="{D15760F9-CCD8-4692-BD78-F8CB48BF5074}" destId="{FF54D4F5-2AF5-42BE-A72C-B1113962DCE7}" srcOrd="0" destOrd="2" presId="urn:microsoft.com/office/officeart/2005/8/layout/cycle4"/>
    <dgm:cxn modelId="{7C70CCB0-BE0A-4C6C-955B-90C274B22039}" srcId="{06A1A4F7-F605-4531-BF25-B9405A1FD620}" destId="{7D42596D-C11B-4582-80B1-E84EDDE069F4}" srcOrd="0" destOrd="0" parTransId="{F6ABC6D3-7B0F-4A5F-86F3-9AEBB811B78E}" sibTransId="{59CDB062-1732-44D2-B00D-5344336FDE50}"/>
    <dgm:cxn modelId="{4D2E4DCC-1F3E-4354-9439-FD94A51B2E24}" type="presOf" srcId="{22FD9B9A-10E5-410D-A145-99802785EEA8}" destId="{490DB140-956E-4696-89B5-0C81B0F78442}" srcOrd="1" destOrd="0" presId="urn:microsoft.com/office/officeart/2005/8/layout/cycle4"/>
    <dgm:cxn modelId="{80A37CB6-41EC-4A60-ADF9-6C9FDF2AD9C6}" type="presOf" srcId="{FDBDC7DC-628C-45A2-BECE-787FA3157813}" destId="{117969FE-F8E6-4703-9068-4FB221158111}" srcOrd="1" destOrd="3" presId="urn:microsoft.com/office/officeart/2005/8/layout/cycle4"/>
    <dgm:cxn modelId="{B580B1E6-6718-4121-B2BA-4606023D10EE}" srcId="{7D42596D-C11B-4582-80B1-E84EDDE069F4}" destId="{AE5644C3-0FB9-432B-A6B7-1192BB328A53}" srcOrd="1" destOrd="0" parTransId="{7B0377F7-507E-403F-AC34-ABF8BD41F145}" sibTransId="{BC11FAC6-4A38-4214-B3D9-FEB1C9CD1254}"/>
    <dgm:cxn modelId="{1CC43476-02CE-4D15-8C8F-5FA11B2B5D2F}" type="presOf" srcId="{BE894B0B-966A-4042-9248-12C9E11119F4}" destId="{E8675100-D182-49AE-AC69-0B0A72CA674D}" srcOrd="1" destOrd="0" presId="urn:microsoft.com/office/officeart/2005/8/layout/cycle4"/>
    <dgm:cxn modelId="{7801963D-1A8C-4324-864B-BECFC3141B7A}" type="presOf" srcId="{897957E2-838D-4246-84B6-EEE1443E37B7}" destId="{8D735D43-AD9F-4FB6-BC27-8DB8676F5FA5}" srcOrd="0" destOrd="2" presId="urn:microsoft.com/office/officeart/2005/8/layout/cycle4"/>
    <dgm:cxn modelId="{542A6977-3FB3-4A2D-8574-D048A59F819A}" type="presOf" srcId="{22FD9B9A-10E5-410D-A145-99802785EEA8}" destId="{E03E95A5-7967-471D-940B-C40F14DDEDDA}" srcOrd="0" destOrd="0" presId="urn:microsoft.com/office/officeart/2005/8/layout/cycle4"/>
    <dgm:cxn modelId="{7F2E05BD-B520-41C0-8816-4D4F8FE4A067}" type="presOf" srcId="{A358D3BC-9F60-4308-B8EA-3D36381B6E82}" destId="{8D735D43-AD9F-4FB6-BC27-8DB8676F5FA5}" srcOrd="0" destOrd="1" presId="urn:microsoft.com/office/officeart/2005/8/layout/cycle4"/>
    <dgm:cxn modelId="{B4850CD0-5817-42D4-B6E0-782A19910AE0}" type="presOf" srcId="{65D817C6-0927-405B-A639-820E8C982B48}" destId="{44D43BC6-FED1-43F5-A3DC-06AF0950DC8D}" srcOrd="0" destOrd="0" presId="urn:microsoft.com/office/officeart/2005/8/layout/cycle4"/>
    <dgm:cxn modelId="{3F4D2ED7-F875-4307-8D5C-A48E5723DC8C}" type="presOf" srcId="{7D42596D-C11B-4582-80B1-E84EDDE069F4}" destId="{C123D19C-9BE4-4A15-8D25-A18F0D540254}" srcOrd="0" destOrd="0" presId="urn:microsoft.com/office/officeart/2005/8/layout/cycle4"/>
    <dgm:cxn modelId="{D6F1CF6D-11C2-4750-8AB5-9A9E9A21C60F}" type="presOf" srcId="{732CC6BD-9E7D-4C08-9B7D-69D28D365043}" destId="{117969FE-F8E6-4703-9068-4FB221158111}" srcOrd="1" destOrd="4" presId="urn:microsoft.com/office/officeart/2005/8/layout/cycle4"/>
    <dgm:cxn modelId="{701CF5A9-073B-498B-BE95-05984FD93227}" type="presOf" srcId="{E35C9850-4F98-4936-A786-26A32D29F8BA}" destId="{2F7C7F16-45BA-4342-BDF5-4846E745AE84}" srcOrd="0" destOrd="0" presId="urn:microsoft.com/office/officeart/2005/8/layout/cycle4"/>
    <dgm:cxn modelId="{D6F0B479-EDD9-4F9B-A1BA-8D638FE7A7D7}" type="presOf" srcId="{6B15044B-1F6A-4C5F-8DFF-74A0220CB6CB}" destId="{F5CDCFB3-2FEA-4494-9188-14E0E7A5DCB8}" srcOrd="0" destOrd="0" presId="urn:microsoft.com/office/officeart/2005/8/layout/cycle4"/>
    <dgm:cxn modelId="{4FDA0217-1E0D-4A1D-8BD9-167117918904}" type="presOf" srcId="{17471F79-17B8-43C3-8880-337B934C6DB6}" destId="{117969FE-F8E6-4703-9068-4FB221158111}" srcOrd="1" destOrd="0" presId="urn:microsoft.com/office/officeart/2005/8/layout/cycle4"/>
    <dgm:cxn modelId="{019DACED-84FE-4E68-9725-5FF99EB114BA}" type="presOf" srcId="{897957E2-838D-4246-84B6-EEE1443E37B7}" destId="{117969FE-F8E6-4703-9068-4FB221158111}" srcOrd="1" destOrd="2" presId="urn:microsoft.com/office/officeart/2005/8/layout/cycle4"/>
    <dgm:cxn modelId="{320224C0-32EB-401A-A03D-E570EEAFF203}" type="presOf" srcId="{17471F79-17B8-43C3-8880-337B934C6DB6}" destId="{8D735D43-AD9F-4FB6-BC27-8DB8676F5FA5}" srcOrd="0" destOrd="0" presId="urn:microsoft.com/office/officeart/2005/8/layout/cycle4"/>
    <dgm:cxn modelId="{B6784807-5D11-4602-840A-0B3B92E08C45}" srcId="{E35C9850-4F98-4936-A786-26A32D29F8BA}" destId="{468613AE-C683-49D1-BF1E-178060E15550}" srcOrd="1" destOrd="0" parTransId="{4A82CB3C-A58D-4E7E-9F9D-F713CB35426B}" sibTransId="{8334102B-0CBD-4EAF-9DBC-5A50B0E74184}"/>
    <dgm:cxn modelId="{FB91AB4A-D544-4884-8F5D-2526AD5672D1}" type="presOf" srcId="{BB8D448C-AB1D-4EA7-B97E-8CC28B4A9DE3}" destId="{E8675100-D182-49AE-AC69-0B0A72CA674D}" srcOrd="1" destOrd="1" presId="urn:microsoft.com/office/officeart/2005/8/layout/cycle4"/>
    <dgm:cxn modelId="{813220AB-0B32-4BC4-90BF-913E553C5932}" type="presOf" srcId="{BE894B0B-966A-4042-9248-12C9E11119F4}" destId="{FF54D4F5-2AF5-42BE-A72C-B1113962DCE7}" srcOrd="0" destOrd="0" presId="urn:microsoft.com/office/officeart/2005/8/layout/cycle4"/>
    <dgm:cxn modelId="{BBCF5DA2-E57D-4D6B-B44E-D2C0D2A6AA96}" srcId="{65D817C6-0927-405B-A639-820E8C982B48}" destId="{FDBDC7DC-628C-45A2-BECE-787FA3157813}" srcOrd="3" destOrd="0" parTransId="{6BDE8C87-46CF-452F-A0E4-76DD3E2D837C}" sibTransId="{10FD4CC5-7482-437B-9380-506CBF34CE69}"/>
    <dgm:cxn modelId="{43D24EF5-A702-48EE-9945-4733755244BA}" type="presOf" srcId="{76861388-87C1-4880-A4FF-F5756915346B}" destId="{D1D86078-A283-4973-8FA1-EC11A15113F8}" srcOrd="1" destOrd="0" presId="urn:microsoft.com/office/officeart/2005/8/layout/cycle4"/>
    <dgm:cxn modelId="{01E486B6-5D17-4441-8D37-8E847E1BDAC1}" srcId="{06A1A4F7-F605-4531-BF25-B9405A1FD620}" destId="{6B15044B-1F6A-4C5F-8DFF-74A0220CB6CB}" srcOrd="1" destOrd="0" parTransId="{57135738-AA41-48AF-AAA9-AD2C04C514BF}" sibTransId="{505DE017-470F-4531-8192-4B329F53F759}"/>
    <dgm:cxn modelId="{7A839F1E-8B62-4808-91FB-5C8FA470D600}" srcId="{6B15044B-1F6A-4C5F-8DFF-74A0220CB6CB}" destId="{D15760F9-CCD8-4692-BD78-F8CB48BF5074}" srcOrd="2" destOrd="0" parTransId="{2133733B-6214-46F2-88B0-507DA8D131C1}" sibTransId="{82F575D0-9CE7-4BA2-A97B-0EAB42A9106B}"/>
    <dgm:cxn modelId="{A99372CB-3569-4197-B066-4B7A57ACC6B2}" srcId="{6B15044B-1F6A-4C5F-8DFF-74A0220CB6CB}" destId="{BE894B0B-966A-4042-9248-12C9E11119F4}" srcOrd="0" destOrd="0" parTransId="{07B2EF61-1E6C-40B2-B951-91CD70E06DF1}" sibTransId="{A137A323-C289-4074-BB92-0973383295A0}"/>
    <dgm:cxn modelId="{F94FB9EC-1FA2-4985-B7A5-E1BB88FFF0D8}" type="presOf" srcId="{468613AE-C683-49D1-BF1E-178060E15550}" destId="{E03E95A5-7967-471D-940B-C40F14DDEDDA}" srcOrd="0" destOrd="1" presId="urn:microsoft.com/office/officeart/2005/8/layout/cycle4"/>
    <dgm:cxn modelId="{6CCF26B7-C5A7-4E79-B3A4-C86111C4FAC3}" srcId="{65D817C6-0927-405B-A639-820E8C982B48}" destId="{17471F79-17B8-43C3-8880-337B934C6DB6}" srcOrd="0" destOrd="0" parTransId="{A8F3400C-5D1E-4ED7-8607-E31525F2F839}" sibTransId="{41C0F6D1-21BD-4884-9D2B-89E228C38504}"/>
    <dgm:cxn modelId="{4F7E69B7-6939-4D56-9BB0-BBFC8290C6F6}" srcId="{6B15044B-1F6A-4C5F-8DFF-74A0220CB6CB}" destId="{BB8D448C-AB1D-4EA7-B97E-8CC28B4A9DE3}" srcOrd="1" destOrd="0" parTransId="{7538A1DC-77A6-4305-BB2F-7C1218D1D244}" sibTransId="{FFBD56DC-2EEC-4686-B9D2-1030C257CEA6}"/>
    <dgm:cxn modelId="{573187DE-5DD2-4BB4-AFE8-A4C8081E4670}" type="presOf" srcId="{732CC6BD-9E7D-4C08-9B7D-69D28D365043}" destId="{8D735D43-AD9F-4FB6-BC27-8DB8676F5FA5}" srcOrd="0" destOrd="4" presId="urn:microsoft.com/office/officeart/2005/8/layout/cycle4"/>
    <dgm:cxn modelId="{A898FE01-A5F1-4ADE-A31B-08294AD4102B}" srcId="{65D817C6-0927-405B-A639-820E8C982B48}" destId="{A358D3BC-9F60-4308-B8EA-3D36381B6E82}" srcOrd="1" destOrd="0" parTransId="{EBD60EAF-0F7A-402B-99CB-7A755E5B26FA}" sibTransId="{D5E338AE-85D1-4248-B777-EA8A824A994B}"/>
    <dgm:cxn modelId="{B9AB710E-CAA5-4F50-A7A3-B5F8FA201AD0}" type="presOf" srcId="{468613AE-C683-49D1-BF1E-178060E15550}" destId="{490DB140-956E-4696-89B5-0C81B0F78442}" srcOrd="1" destOrd="1" presId="urn:microsoft.com/office/officeart/2005/8/layout/cycle4"/>
    <dgm:cxn modelId="{71566EF2-E3C8-4FC4-9432-76C19F606492}" srcId="{06A1A4F7-F605-4531-BF25-B9405A1FD620}" destId="{E35C9850-4F98-4936-A786-26A32D29F8BA}" srcOrd="3" destOrd="0" parTransId="{7879DEC5-9044-4F71-97D7-A0559A3E399D}" sibTransId="{EF9B35C7-B5F2-4D5D-9711-CDA6970695D2}"/>
    <dgm:cxn modelId="{EF090DD5-A376-4936-A133-892AFA10DDB2}" type="presOf" srcId="{D15760F9-CCD8-4692-BD78-F8CB48BF5074}" destId="{E8675100-D182-49AE-AC69-0B0A72CA674D}" srcOrd="1" destOrd="2" presId="urn:microsoft.com/office/officeart/2005/8/layout/cycle4"/>
    <dgm:cxn modelId="{5ADA069A-8787-406D-8E6E-780140D155E4}" type="presOf" srcId="{AE5644C3-0FB9-432B-A6B7-1192BB328A53}" destId="{6F6497A4-B1F4-4D7D-8C6C-72AD485D562A}" srcOrd="0" destOrd="1" presId="urn:microsoft.com/office/officeart/2005/8/layout/cycle4"/>
    <dgm:cxn modelId="{1F6D6D1B-C79E-4371-88EC-A754033F9172}" type="presOf" srcId="{06A1A4F7-F605-4531-BF25-B9405A1FD620}" destId="{1E60242A-F86C-4E3A-914B-C0F3DA358B1F}" srcOrd="0" destOrd="0" presId="urn:microsoft.com/office/officeart/2005/8/layout/cycle4"/>
    <dgm:cxn modelId="{C9AB209D-806A-4475-82ED-3673E9C2685C}" srcId="{65D817C6-0927-405B-A639-820E8C982B48}" destId="{732CC6BD-9E7D-4C08-9B7D-69D28D365043}" srcOrd="4" destOrd="0" parTransId="{BC433987-EA6F-4FF9-8A4F-BC01DA6E5D61}" sibTransId="{AE2ABDB9-195C-469D-A769-6EE497B77223}"/>
    <dgm:cxn modelId="{FC980CB0-AB63-4298-98A1-1C273C479491}" type="presOf" srcId="{BB8D448C-AB1D-4EA7-B97E-8CC28B4A9DE3}" destId="{FF54D4F5-2AF5-42BE-A72C-B1113962DCE7}" srcOrd="0" destOrd="1" presId="urn:microsoft.com/office/officeart/2005/8/layout/cycle4"/>
    <dgm:cxn modelId="{4987A531-5F48-4852-BFF6-116A8BD41319}" srcId="{65D817C6-0927-405B-A639-820E8C982B48}" destId="{897957E2-838D-4246-84B6-EEE1443E37B7}" srcOrd="2" destOrd="0" parTransId="{AE232C10-8963-4877-A1B7-0525DFE405C0}" sibTransId="{68B8BD84-AC13-47D8-9B5A-95F5FA1A0548}"/>
    <dgm:cxn modelId="{46CF54A1-472B-4EB4-85EA-39EA75FDF684}" type="presOf" srcId="{AE5644C3-0FB9-432B-A6B7-1192BB328A53}" destId="{D1D86078-A283-4973-8FA1-EC11A15113F8}" srcOrd="1" destOrd="1" presId="urn:microsoft.com/office/officeart/2005/8/layout/cycle4"/>
    <dgm:cxn modelId="{2145F7C4-7603-4ADC-8CE4-14F46E97F6A9}" type="presOf" srcId="{FDBDC7DC-628C-45A2-BECE-787FA3157813}" destId="{8D735D43-AD9F-4FB6-BC27-8DB8676F5FA5}" srcOrd="0" destOrd="3" presId="urn:microsoft.com/office/officeart/2005/8/layout/cycle4"/>
    <dgm:cxn modelId="{54EC5A24-EBCF-4CC0-8348-FEE0800E7E2B}" type="presOf" srcId="{76861388-87C1-4880-A4FF-F5756915346B}" destId="{6F6497A4-B1F4-4D7D-8C6C-72AD485D562A}" srcOrd="0" destOrd="0" presId="urn:microsoft.com/office/officeart/2005/8/layout/cycle4"/>
    <dgm:cxn modelId="{23FED9D1-5FA1-47C0-A052-1120DA007F24}" srcId="{7D42596D-C11B-4582-80B1-E84EDDE069F4}" destId="{76861388-87C1-4880-A4FF-F5756915346B}" srcOrd="0" destOrd="0" parTransId="{9E727250-47EE-4218-8AD5-B7C504F31A17}" sibTransId="{43A8BF33-6239-46E3-B0C9-16202A77F7EB}"/>
    <dgm:cxn modelId="{820E03A6-CF68-4D87-9B7E-EF88059E1F8C}" type="presOf" srcId="{A358D3BC-9F60-4308-B8EA-3D36381B6E82}" destId="{117969FE-F8E6-4703-9068-4FB221158111}" srcOrd="1" destOrd="1" presId="urn:microsoft.com/office/officeart/2005/8/layout/cycle4"/>
    <dgm:cxn modelId="{56C6D11C-A3C3-4F7B-8BDD-F2CA597569BC}" type="presParOf" srcId="{1E60242A-F86C-4E3A-914B-C0F3DA358B1F}" destId="{5B911C64-F848-4C1F-A7F9-31BEE7DCE07E}" srcOrd="0" destOrd="0" presId="urn:microsoft.com/office/officeart/2005/8/layout/cycle4"/>
    <dgm:cxn modelId="{459A6334-45EF-4FDC-A85D-6E3C476EBEB7}" type="presParOf" srcId="{5B911C64-F848-4C1F-A7F9-31BEE7DCE07E}" destId="{41F4EAFA-E126-481F-830F-D7D3F1AA634C}" srcOrd="0" destOrd="0" presId="urn:microsoft.com/office/officeart/2005/8/layout/cycle4"/>
    <dgm:cxn modelId="{B439FD43-897D-408C-B99A-90CF84959A87}" type="presParOf" srcId="{41F4EAFA-E126-481F-830F-D7D3F1AA634C}" destId="{6F6497A4-B1F4-4D7D-8C6C-72AD485D562A}" srcOrd="0" destOrd="0" presId="urn:microsoft.com/office/officeart/2005/8/layout/cycle4"/>
    <dgm:cxn modelId="{418F6160-621C-4396-8377-B5B1AF2D51FC}" type="presParOf" srcId="{41F4EAFA-E126-481F-830F-D7D3F1AA634C}" destId="{D1D86078-A283-4973-8FA1-EC11A15113F8}" srcOrd="1" destOrd="0" presId="urn:microsoft.com/office/officeart/2005/8/layout/cycle4"/>
    <dgm:cxn modelId="{6AF0AB83-05D7-41F0-AA5C-5D372DA6F7E1}" type="presParOf" srcId="{5B911C64-F848-4C1F-A7F9-31BEE7DCE07E}" destId="{A224C524-BD2F-4A62-8248-0F84F60273AD}" srcOrd="1" destOrd="0" presId="urn:microsoft.com/office/officeart/2005/8/layout/cycle4"/>
    <dgm:cxn modelId="{506539A8-8A52-4F21-B53F-988EB050882B}" type="presParOf" srcId="{A224C524-BD2F-4A62-8248-0F84F60273AD}" destId="{FF54D4F5-2AF5-42BE-A72C-B1113962DCE7}" srcOrd="0" destOrd="0" presId="urn:microsoft.com/office/officeart/2005/8/layout/cycle4"/>
    <dgm:cxn modelId="{0A09C4D0-30F7-4FCB-AA35-FD8AF8E06215}" type="presParOf" srcId="{A224C524-BD2F-4A62-8248-0F84F60273AD}" destId="{E8675100-D182-49AE-AC69-0B0A72CA674D}" srcOrd="1" destOrd="0" presId="urn:microsoft.com/office/officeart/2005/8/layout/cycle4"/>
    <dgm:cxn modelId="{33437CE4-0255-45FE-92A4-3E54C467B908}" type="presParOf" srcId="{5B911C64-F848-4C1F-A7F9-31BEE7DCE07E}" destId="{07DBA3C4-6C49-4F2A-BC6E-40C319EA1D2A}" srcOrd="2" destOrd="0" presId="urn:microsoft.com/office/officeart/2005/8/layout/cycle4"/>
    <dgm:cxn modelId="{EDDD89F7-5D61-4CD0-8582-2D55063529E8}" type="presParOf" srcId="{07DBA3C4-6C49-4F2A-BC6E-40C319EA1D2A}" destId="{8D735D43-AD9F-4FB6-BC27-8DB8676F5FA5}" srcOrd="0" destOrd="0" presId="urn:microsoft.com/office/officeart/2005/8/layout/cycle4"/>
    <dgm:cxn modelId="{FD157730-0983-4F9E-BEED-A75383FEA6FB}" type="presParOf" srcId="{07DBA3C4-6C49-4F2A-BC6E-40C319EA1D2A}" destId="{117969FE-F8E6-4703-9068-4FB221158111}" srcOrd="1" destOrd="0" presId="urn:microsoft.com/office/officeart/2005/8/layout/cycle4"/>
    <dgm:cxn modelId="{6BCB3F88-250C-4A5B-B647-B480A832863C}" type="presParOf" srcId="{5B911C64-F848-4C1F-A7F9-31BEE7DCE07E}" destId="{20356176-60B5-4BD4-866A-65EC70246DA2}" srcOrd="3" destOrd="0" presId="urn:microsoft.com/office/officeart/2005/8/layout/cycle4"/>
    <dgm:cxn modelId="{89B5370A-DD82-4F5B-9346-CFC506B692D2}" type="presParOf" srcId="{20356176-60B5-4BD4-866A-65EC70246DA2}" destId="{E03E95A5-7967-471D-940B-C40F14DDEDDA}" srcOrd="0" destOrd="0" presId="urn:microsoft.com/office/officeart/2005/8/layout/cycle4"/>
    <dgm:cxn modelId="{EBCE0C62-802E-45FA-8D00-6F4743D597AC}" type="presParOf" srcId="{20356176-60B5-4BD4-866A-65EC70246DA2}" destId="{490DB140-956E-4696-89B5-0C81B0F78442}" srcOrd="1" destOrd="0" presId="urn:microsoft.com/office/officeart/2005/8/layout/cycle4"/>
    <dgm:cxn modelId="{BC7A5B08-F585-4019-B93A-227127B363A8}" type="presParOf" srcId="{5B911C64-F848-4C1F-A7F9-31BEE7DCE07E}" destId="{E42C7EDF-3AAD-49BA-BE34-924F91EE4B8E}" srcOrd="4" destOrd="0" presId="urn:microsoft.com/office/officeart/2005/8/layout/cycle4"/>
    <dgm:cxn modelId="{E3B4E3D0-3587-4758-B1E0-1FC1A4979DFD}" type="presParOf" srcId="{1E60242A-F86C-4E3A-914B-C0F3DA358B1F}" destId="{8F205D1A-6F36-4C31-9DA8-E092C7D723D7}" srcOrd="1" destOrd="0" presId="urn:microsoft.com/office/officeart/2005/8/layout/cycle4"/>
    <dgm:cxn modelId="{6029DC43-3FF0-4A7E-B60C-E4392A7A30EC}" type="presParOf" srcId="{8F205D1A-6F36-4C31-9DA8-E092C7D723D7}" destId="{C123D19C-9BE4-4A15-8D25-A18F0D540254}" srcOrd="0" destOrd="0" presId="urn:microsoft.com/office/officeart/2005/8/layout/cycle4"/>
    <dgm:cxn modelId="{774E4700-C710-41D8-ADC4-985FBCE4C4BE}" type="presParOf" srcId="{8F205D1A-6F36-4C31-9DA8-E092C7D723D7}" destId="{F5CDCFB3-2FEA-4494-9188-14E0E7A5DCB8}" srcOrd="1" destOrd="0" presId="urn:microsoft.com/office/officeart/2005/8/layout/cycle4"/>
    <dgm:cxn modelId="{7B128A53-A3A4-4521-89E7-DA9572C800D5}" type="presParOf" srcId="{8F205D1A-6F36-4C31-9DA8-E092C7D723D7}" destId="{44D43BC6-FED1-43F5-A3DC-06AF0950DC8D}" srcOrd="2" destOrd="0" presId="urn:microsoft.com/office/officeart/2005/8/layout/cycle4"/>
    <dgm:cxn modelId="{9AD60D21-DE88-47AF-BE72-814D56B29B54}" type="presParOf" srcId="{8F205D1A-6F36-4C31-9DA8-E092C7D723D7}" destId="{2F7C7F16-45BA-4342-BDF5-4846E745AE84}" srcOrd="3" destOrd="0" presId="urn:microsoft.com/office/officeart/2005/8/layout/cycle4"/>
    <dgm:cxn modelId="{799383D4-5E32-4435-BE2C-923A24473F7A}" type="presParOf" srcId="{8F205D1A-6F36-4C31-9DA8-E092C7D723D7}" destId="{5C1E4F4B-2CE2-4117-BF36-38C710A81F8D}" srcOrd="4" destOrd="0" presId="urn:microsoft.com/office/officeart/2005/8/layout/cycle4"/>
    <dgm:cxn modelId="{000605D2-B4B5-47FE-BA6B-EC0EFB0DA499}" type="presParOf" srcId="{1E60242A-F86C-4E3A-914B-C0F3DA358B1F}" destId="{C629B0EA-A2C2-41BE-90A1-8B6FFE4D23CB}" srcOrd="2" destOrd="0" presId="urn:microsoft.com/office/officeart/2005/8/layout/cycle4"/>
    <dgm:cxn modelId="{556823F6-7822-4970-87D0-EC26955D7C53}" type="presParOf" srcId="{1E60242A-F86C-4E3A-914B-C0F3DA358B1F}" destId="{077E498D-A813-4FFD-ACB8-3B9F2F100A0E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6EF4DF-95D6-436B-8E6F-6DD16C3148BB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522FA5-A44F-4F11-AD3F-64319556CC71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sz="1100" dirty="0" smtClean="0"/>
            <a:t>Документ 1</a:t>
          </a:r>
          <a:endParaRPr lang="ru-RU" sz="1100" dirty="0"/>
        </a:p>
      </dgm:t>
    </dgm:pt>
    <dgm:pt modelId="{EDB138FA-49AA-47D2-B33E-CBF91D39144E}" type="parTrans" cxnId="{D46DFEA4-8A38-4483-91B6-15FCC44AE128}">
      <dgm:prSet/>
      <dgm:spPr/>
      <dgm:t>
        <a:bodyPr/>
        <a:lstStyle/>
        <a:p>
          <a:endParaRPr lang="ru-RU"/>
        </a:p>
      </dgm:t>
    </dgm:pt>
    <dgm:pt modelId="{4AB565E2-54BD-4D30-8E84-10B76462ED8E}" type="sibTrans" cxnId="{D46DFEA4-8A38-4483-91B6-15FCC44AE128}">
      <dgm:prSet/>
      <dgm:spPr/>
      <dgm:t>
        <a:bodyPr/>
        <a:lstStyle/>
        <a:p>
          <a:endParaRPr lang="ru-RU"/>
        </a:p>
      </dgm:t>
    </dgm:pt>
    <dgm:pt modelId="{F23287E9-CC5E-4641-8248-FC3F78FA7B72}">
      <dgm:prSet phldrT="[Текст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sz="1200" dirty="0" smtClean="0"/>
            <a:t>Уровень</a:t>
          </a:r>
          <a:endParaRPr lang="ru-RU" sz="1200" dirty="0"/>
        </a:p>
      </dgm:t>
    </dgm:pt>
    <dgm:pt modelId="{D3E20B69-CF74-4C99-A1D2-74D7CBAEFDD0}" type="parTrans" cxnId="{6FBE58A1-906A-4D7F-99A3-F14FDE5EB692}">
      <dgm:prSet/>
      <dgm:spPr/>
      <dgm:t>
        <a:bodyPr/>
        <a:lstStyle/>
        <a:p>
          <a:endParaRPr lang="ru-RU"/>
        </a:p>
      </dgm:t>
    </dgm:pt>
    <dgm:pt modelId="{494C7600-5105-4EF1-AF7D-9A9D03D42EC7}" type="sibTrans" cxnId="{6FBE58A1-906A-4D7F-99A3-F14FDE5EB692}">
      <dgm:prSet/>
      <dgm:spPr/>
      <dgm:t>
        <a:bodyPr/>
        <a:lstStyle/>
        <a:p>
          <a:endParaRPr lang="ru-RU"/>
        </a:p>
      </dgm:t>
    </dgm:pt>
    <dgm:pt modelId="{017E4224-C5E6-4BFC-806A-C9EC8DF82DB4}">
      <dgm:prSet phldrT="[Текст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sz="1200" dirty="0" smtClean="0"/>
            <a:t>Группа</a:t>
          </a:r>
          <a:endParaRPr lang="ru-RU" sz="1200" dirty="0"/>
        </a:p>
      </dgm:t>
    </dgm:pt>
    <dgm:pt modelId="{AD71414E-B9EA-4781-9FB7-F09B3FB2AFC9}" type="parTrans" cxnId="{15FD7F0A-2FE2-4346-BF0B-0441B08C6D51}">
      <dgm:prSet/>
      <dgm:spPr/>
      <dgm:t>
        <a:bodyPr/>
        <a:lstStyle/>
        <a:p>
          <a:endParaRPr lang="ru-RU"/>
        </a:p>
      </dgm:t>
    </dgm:pt>
    <dgm:pt modelId="{6E3C0D44-4783-4550-9C04-2790C024CA9E}" type="sibTrans" cxnId="{15FD7F0A-2FE2-4346-BF0B-0441B08C6D51}">
      <dgm:prSet/>
      <dgm:spPr/>
      <dgm:t>
        <a:bodyPr/>
        <a:lstStyle/>
        <a:p>
          <a:endParaRPr lang="ru-RU"/>
        </a:p>
      </dgm:t>
    </dgm:pt>
    <dgm:pt modelId="{D73C2C62-C7EF-4B7C-808C-94953B660497}">
      <dgm:prSet phldrT="[Текст]"/>
      <dgm:spPr>
        <a:solidFill>
          <a:schemeClr val="accent3"/>
        </a:solidFill>
      </dgm:spPr>
      <dgm:t>
        <a:bodyPr/>
        <a:lstStyle/>
        <a:p>
          <a:r>
            <a:rPr lang="ru-RU" sz="1100" dirty="0" smtClean="0"/>
            <a:t>Документ 2</a:t>
          </a:r>
          <a:endParaRPr lang="ru-RU" sz="1100" dirty="0"/>
        </a:p>
      </dgm:t>
    </dgm:pt>
    <dgm:pt modelId="{3E6740A9-0529-4138-8422-18A64C376C79}" type="parTrans" cxnId="{20116D7F-48C0-45AB-A251-73F1AB3178B9}">
      <dgm:prSet/>
      <dgm:spPr/>
      <dgm:t>
        <a:bodyPr/>
        <a:lstStyle/>
        <a:p>
          <a:endParaRPr lang="ru-RU"/>
        </a:p>
      </dgm:t>
    </dgm:pt>
    <dgm:pt modelId="{13EC47BC-5FFE-4C67-99F6-C6875256129A}" type="sibTrans" cxnId="{20116D7F-48C0-45AB-A251-73F1AB3178B9}">
      <dgm:prSet/>
      <dgm:spPr/>
      <dgm:t>
        <a:bodyPr/>
        <a:lstStyle/>
        <a:p>
          <a:endParaRPr lang="ru-RU"/>
        </a:p>
      </dgm:t>
    </dgm:pt>
    <dgm:pt modelId="{7D2AB6E2-7DB7-4076-81D4-A4B2C37619E7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1200" dirty="0" smtClean="0"/>
            <a:t>Уровень</a:t>
          </a:r>
          <a:endParaRPr lang="ru-RU" sz="1200" dirty="0"/>
        </a:p>
      </dgm:t>
    </dgm:pt>
    <dgm:pt modelId="{95E4B5F8-89E0-4400-A6F2-DB6F24768D4F}" type="parTrans" cxnId="{E3F67CA9-F551-485E-B927-4C3B243AC850}">
      <dgm:prSet/>
      <dgm:spPr/>
      <dgm:t>
        <a:bodyPr/>
        <a:lstStyle/>
        <a:p>
          <a:endParaRPr lang="ru-RU"/>
        </a:p>
      </dgm:t>
    </dgm:pt>
    <dgm:pt modelId="{A71FB387-71A7-4282-872A-79B1AACA5AE4}" type="sibTrans" cxnId="{E3F67CA9-F551-485E-B927-4C3B243AC850}">
      <dgm:prSet/>
      <dgm:spPr/>
      <dgm:t>
        <a:bodyPr/>
        <a:lstStyle/>
        <a:p>
          <a:endParaRPr lang="ru-RU"/>
        </a:p>
      </dgm:t>
    </dgm:pt>
    <dgm:pt modelId="{E95B6C82-5A8E-4829-B9F9-7771728DE763}">
      <dgm:prSet phldrT="[Текст]"/>
      <dgm:spPr>
        <a:solidFill>
          <a:schemeClr val="accent4"/>
        </a:solidFill>
      </dgm:spPr>
      <dgm:t>
        <a:bodyPr/>
        <a:lstStyle/>
        <a:p>
          <a:r>
            <a:rPr lang="ru-RU" sz="1100" dirty="0" smtClean="0"/>
            <a:t>Документ 3</a:t>
          </a:r>
          <a:endParaRPr lang="ru-RU" sz="1100" dirty="0"/>
        </a:p>
      </dgm:t>
    </dgm:pt>
    <dgm:pt modelId="{299A1576-364C-417D-ABB0-489CFA4AA7A5}" type="parTrans" cxnId="{1D3B297E-BA50-4853-81F3-78864C19BA3B}">
      <dgm:prSet/>
      <dgm:spPr/>
      <dgm:t>
        <a:bodyPr/>
        <a:lstStyle/>
        <a:p>
          <a:endParaRPr lang="ru-RU"/>
        </a:p>
      </dgm:t>
    </dgm:pt>
    <dgm:pt modelId="{730BA9FF-1473-41AF-880F-36297B731921}" type="sibTrans" cxnId="{1D3B297E-BA50-4853-81F3-78864C19BA3B}">
      <dgm:prSet/>
      <dgm:spPr/>
      <dgm:t>
        <a:bodyPr/>
        <a:lstStyle/>
        <a:p>
          <a:endParaRPr lang="ru-RU"/>
        </a:p>
      </dgm:t>
    </dgm:pt>
    <dgm:pt modelId="{BBE30A01-BFD0-4AD8-ABE5-80051B2EAF80}">
      <dgm:prSet phldrT="[Текст]" custT="1" custLinFactNeighborX="-38643" custLinFactNeighborY="8333"/>
      <dgm:spPr>
        <a:solidFill>
          <a:schemeClr val="accent4"/>
        </a:solidFill>
      </dgm:spPr>
      <dgm:t>
        <a:bodyPr/>
        <a:lstStyle/>
        <a:p>
          <a:r>
            <a:rPr lang="ru-RU" sz="1200" dirty="0" smtClean="0"/>
            <a:t>Уровень</a:t>
          </a:r>
          <a:endParaRPr lang="ru-RU" sz="1200" dirty="0"/>
        </a:p>
      </dgm:t>
    </dgm:pt>
    <dgm:pt modelId="{15918040-65D7-43D1-8EAD-207A7C76101B}" type="parTrans" cxnId="{1F958688-DCB5-4961-97A7-271475E26A79}">
      <dgm:prSet/>
      <dgm:spPr/>
      <dgm:t>
        <a:bodyPr/>
        <a:lstStyle/>
        <a:p>
          <a:endParaRPr lang="ru-RU"/>
        </a:p>
      </dgm:t>
    </dgm:pt>
    <dgm:pt modelId="{863AB913-4263-439C-BFD9-82C950CD2F4F}" type="sibTrans" cxnId="{1F958688-DCB5-4961-97A7-271475E26A79}">
      <dgm:prSet/>
      <dgm:spPr/>
      <dgm:t>
        <a:bodyPr/>
        <a:lstStyle/>
        <a:p>
          <a:endParaRPr lang="ru-RU"/>
        </a:p>
      </dgm:t>
    </dgm:pt>
    <dgm:pt modelId="{698BED55-E70C-46D9-8F38-DC106946EDD3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1200" dirty="0" smtClean="0"/>
            <a:t>Группа</a:t>
          </a:r>
          <a:endParaRPr lang="ru-RU" sz="1200" dirty="0"/>
        </a:p>
      </dgm:t>
    </dgm:pt>
    <dgm:pt modelId="{8E8319AD-B057-4AA0-86A3-2B90E2CDA973}" type="parTrans" cxnId="{0E955864-2C0D-41B1-BC26-585DD77BC095}">
      <dgm:prSet/>
      <dgm:spPr/>
      <dgm:t>
        <a:bodyPr/>
        <a:lstStyle/>
        <a:p>
          <a:endParaRPr lang="ru-RU"/>
        </a:p>
      </dgm:t>
    </dgm:pt>
    <dgm:pt modelId="{6AD3E5E3-503F-4868-AD31-900BC54E919E}" type="sibTrans" cxnId="{0E955864-2C0D-41B1-BC26-585DD77BC095}">
      <dgm:prSet/>
      <dgm:spPr/>
      <dgm:t>
        <a:bodyPr/>
        <a:lstStyle/>
        <a:p>
          <a:endParaRPr lang="ru-RU"/>
        </a:p>
      </dgm:t>
    </dgm:pt>
    <dgm:pt modelId="{C09E7E0F-C4CE-4230-B4A7-83979316934A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200" dirty="0" smtClean="0"/>
            <a:t>Группа</a:t>
          </a:r>
          <a:endParaRPr lang="ru-RU" sz="1200" dirty="0"/>
        </a:p>
      </dgm:t>
    </dgm:pt>
    <dgm:pt modelId="{A915CBF5-8039-4B1C-95D2-B89C4B28E986}" type="parTrans" cxnId="{39CAEDC2-A2A3-4D0A-9AB6-24669B2433A8}">
      <dgm:prSet/>
      <dgm:spPr/>
      <dgm:t>
        <a:bodyPr/>
        <a:lstStyle/>
        <a:p>
          <a:endParaRPr lang="ru-RU"/>
        </a:p>
      </dgm:t>
    </dgm:pt>
    <dgm:pt modelId="{F718DB6A-BF37-4950-8DE3-0F5083611EFC}" type="sibTrans" cxnId="{39CAEDC2-A2A3-4D0A-9AB6-24669B2433A8}">
      <dgm:prSet/>
      <dgm:spPr/>
      <dgm:t>
        <a:bodyPr/>
        <a:lstStyle/>
        <a:p>
          <a:endParaRPr lang="ru-RU"/>
        </a:p>
      </dgm:t>
    </dgm:pt>
    <dgm:pt modelId="{AB84862B-A6C0-473A-B1C0-BE090FAEAA78}" type="pres">
      <dgm:prSet presAssocID="{C96EF4DF-95D6-436B-8E6F-6DD16C3148BB}" presName="Name0" presStyleCnt="0">
        <dgm:presLayoutVars>
          <dgm:dir/>
          <dgm:resizeHandles val="exact"/>
        </dgm:presLayoutVars>
      </dgm:prSet>
      <dgm:spPr/>
    </dgm:pt>
    <dgm:pt modelId="{D77C1E6F-EF0D-4B9E-8EB2-2379B5C68B0F}" type="pres">
      <dgm:prSet presAssocID="{A9522FA5-A44F-4F11-AD3F-64319556CC7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37EF9-C9E9-4D95-B8C4-0F1074D7F1B9}" type="pres">
      <dgm:prSet presAssocID="{4AB565E2-54BD-4D30-8E84-10B76462ED8E}" presName="sibTrans" presStyleCnt="0"/>
      <dgm:spPr/>
    </dgm:pt>
    <dgm:pt modelId="{751B454D-4C0A-4222-9502-B7CB8516C03F}" type="pres">
      <dgm:prSet presAssocID="{D73C2C62-C7EF-4B7C-808C-94953B660497}" presName="node" presStyleLbl="node1" presStyleIdx="1" presStyleCnt="3" custLinFactNeighborX="-38643" custLinFactNeighborY="8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C7CE2F-0DA2-4F26-B0B9-0C2B8A961733}" type="pres">
      <dgm:prSet presAssocID="{13EC47BC-5FFE-4C67-99F6-C6875256129A}" presName="sibTrans" presStyleCnt="0"/>
      <dgm:spPr/>
    </dgm:pt>
    <dgm:pt modelId="{C200623C-53FD-4A11-8EAC-DDB6821B9908}" type="pres">
      <dgm:prSet presAssocID="{E95B6C82-5A8E-4829-B9F9-7771728DE763}" presName="node" presStyleLbl="node1" presStyleIdx="2" presStyleCnt="3" custLinFactNeighborX="-38643" custLinFactNeighborY="8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958688-DCB5-4961-97A7-271475E26A79}" srcId="{E95B6C82-5A8E-4829-B9F9-7771728DE763}" destId="{BBE30A01-BFD0-4AD8-ABE5-80051B2EAF80}" srcOrd="0" destOrd="0" parTransId="{15918040-65D7-43D1-8EAD-207A7C76101B}" sibTransId="{863AB913-4263-439C-BFD9-82C950CD2F4F}"/>
    <dgm:cxn modelId="{430B1A4A-07FA-4A25-BD13-44B7ED5AB25A}" type="presOf" srcId="{A9522FA5-A44F-4F11-AD3F-64319556CC71}" destId="{D77C1E6F-EF0D-4B9E-8EB2-2379B5C68B0F}" srcOrd="0" destOrd="0" presId="urn:microsoft.com/office/officeart/2005/8/layout/hList6"/>
    <dgm:cxn modelId="{1D3B297E-BA50-4853-81F3-78864C19BA3B}" srcId="{C96EF4DF-95D6-436B-8E6F-6DD16C3148BB}" destId="{E95B6C82-5A8E-4829-B9F9-7771728DE763}" srcOrd="2" destOrd="0" parTransId="{299A1576-364C-417D-ABB0-489CFA4AA7A5}" sibTransId="{730BA9FF-1473-41AF-880F-36297B731921}"/>
    <dgm:cxn modelId="{1F52406A-4170-4748-B311-8E23F4633A80}" type="presOf" srcId="{D73C2C62-C7EF-4B7C-808C-94953B660497}" destId="{751B454D-4C0A-4222-9502-B7CB8516C03F}" srcOrd="0" destOrd="0" presId="urn:microsoft.com/office/officeart/2005/8/layout/hList6"/>
    <dgm:cxn modelId="{A71981B1-6AE5-484B-9A89-92D59A1426CD}" type="presOf" srcId="{F23287E9-CC5E-4641-8248-FC3F78FA7B72}" destId="{D77C1E6F-EF0D-4B9E-8EB2-2379B5C68B0F}" srcOrd="0" destOrd="1" presId="urn:microsoft.com/office/officeart/2005/8/layout/hList6"/>
    <dgm:cxn modelId="{F6857F48-BA72-477D-99A3-BE2DBBE30196}" type="presOf" srcId="{C96EF4DF-95D6-436B-8E6F-6DD16C3148BB}" destId="{AB84862B-A6C0-473A-B1C0-BE090FAEAA78}" srcOrd="0" destOrd="0" presId="urn:microsoft.com/office/officeart/2005/8/layout/hList6"/>
    <dgm:cxn modelId="{0E955864-2C0D-41B1-BC26-585DD77BC095}" srcId="{D73C2C62-C7EF-4B7C-808C-94953B660497}" destId="{698BED55-E70C-46D9-8F38-DC106946EDD3}" srcOrd="1" destOrd="0" parTransId="{8E8319AD-B057-4AA0-86A3-2B90E2CDA973}" sibTransId="{6AD3E5E3-503F-4868-AD31-900BC54E919E}"/>
    <dgm:cxn modelId="{20116D7F-48C0-45AB-A251-73F1AB3178B9}" srcId="{C96EF4DF-95D6-436B-8E6F-6DD16C3148BB}" destId="{D73C2C62-C7EF-4B7C-808C-94953B660497}" srcOrd="1" destOrd="0" parTransId="{3E6740A9-0529-4138-8422-18A64C376C79}" sibTransId="{13EC47BC-5FFE-4C67-99F6-C6875256129A}"/>
    <dgm:cxn modelId="{6FBE58A1-906A-4D7F-99A3-F14FDE5EB692}" srcId="{A9522FA5-A44F-4F11-AD3F-64319556CC71}" destId="{F23287E9-CC5E-4641-8248-FC3F78FA7B72}" srcOrd="0" destOrd="0" parTransId="{D3E20B69-CF74-4C99-A1D2-74D7CBAEFDD0}" sibTransId="{494C7600-5105-4EF1-AF7D-9A9D03D42EC7}"/>
    <dgm:cxn modelId="{39CAEDC2-A2A3-4D0A-9AB6-24669B2433A8}" srcId="{E95B6C82-5A8E-4829-B9F9-7771728DE763}" destId="{C09E7E0F-C4CE-4230-B4A7-83979316934A}" srcOrd="1" destOrd="0" parTransId="{A915CBF5-8039-4B1C-95D2-B89C4B28E986}" sibTransId="{F718DB6A-BF37-4950-8DE3-0F5083611EFC}"/>
    <dgm:cxn modelId="{D46DFEA4-8A38-4483-91B6-15FCC44AE128}" srcId="{C96EF4DF-95D6-436B-8E6F-6DD16C3148BB}" destId="{A9522FA5-A44F-4F11-AD3F-64319556CC71}" srcOrd="0" destOrd="0" parTransId="{EDB138FA-49AA-47D2-B33E-CBF91D39144E}" sibTransId="{4AB565E2-54BD-4D30-8E84-10B76462ED8E}"/>
    <dgm:cxn modelId="{D88C1F0D-5BB5-4DFE-A17C-8597A52BE62E}" type="presOf" srcId="{E95B6C82-5A8E-4829-B9F9-7771728DE763}" destId="{C200623C-53FD-4A11-8EAC-DDB6821B9908}" srcOrd="0" destOrd="0" presId="urn:microsoft.com/office/officeart/2005/8/layout/hList6"/>
    <dgm:cxn modelId="{303FEB1F-F0E6-4CD8-A718-4ACBEFF6BB59}" type="presOf" srcId="{7D2AB6E2-7DB7-4076-81D4-A4B2C37619E7}" destId="{751B454D-4C0A-4222-9502-B7CB8516C03F}" srcOrd="0" destOrd="1" presId="urn:microsoft.com/office/officeart/2005/8/layout/hList6"/>
    <dgm:cxn modelId="{CA1C3B6B-6EAE-41C6-999A-615614BF342A}" type="presOf" srcId="{C09E7E0F-C4CE-4230-B4A7-83979316934A}" destId="{C200623C-53FD-4A11-8EAC-DDB6821B9908}" srcOrd="0" destOrd="2" presId="urn:microsoft.com/office/officeart/2005/8/layout/hList6"/>
    <dgm:cxn modelId="{E3F67CA9-F551-485E-B927-4C3B243AC850}" srcId="{D73C2C62-C7EF-4B7C-808C-94953B660497}" destId="{7D2AB6E2-7DB7-4076-81D4-A4B2C37619E7}" srcOrd="0" destOrd="0" parTransId="{95E4B5F8-89E0-4400-A6F2-DB6F24768D4F}" sibTransId="{A71FB387-71A7-4282-872A-79B1AACA5AE4}"/>
    <dgm:cxn modelId="{F410368F-5067-4AFA-A5F5-830A9B45589F}" type="presOf" srcId="{698BED55-E70C-46D9-8F38-DC106946EDD3}" destId="{751B454D-4C0A-4222-9502-B7CB8516C03F}" srcOrd="0" destOrd="2" presId="urn:microsoft.com/office/officeart/2005/8/layout/hList6"/>
    <dgm:cxn modelId="{2E528D3D-A96B-41EF-BFBB-C1F0CA33CF74}" type="presOf" srcId="{017E4224-C5E6-4BFC-806A-C9EC8DF82DB4}" destId="{D77C1E6F-EF0D-4B9E-8EB2-2379B5C68B0F}" srcOrd="0" destOrd="2" presId="urn:microsoft.com/office/officeart/2005/8/layout/hList6"/>
    <dgm:cxn modelId="{15FD7F0A-2FE2-4346-BF0B-0441B08C6D51}" srcId="{A9522FA5-A44F-4F11-AD3F-64319556CC71}" destId="{017E4224-C5E6-4BFC-806A-C9EC8DF82DB4}" srcOrd="1" destOrd="0" parTransId="{AD71414E-B9EA-4781-9FB7-F09B3FB2AFC9}" sibTransId="{6E3C0D44-4783-4550-9C04-2790C024CA9E}"/>
    <dgm:cxn modelId="{9A70FE57-C131-4D04-A6AA-F1C8C6292D83}" type="presOf" srcId="{BBE30A01-BFD0-4AD8-ABE5-80051B2EAF80}" destId="{C200623C-53FD-4A11-8EAC-DDB6821B9908}" srcOrd="0" destOrd="1" presId="urn:microsoft.com/office/officeart/2005/8/layout/hList6"/>
    <dgm:cxn modelId="{AEE5039D-49A4-44C9-AC9B-7CA0DA1184BC}" type="presParOf" srcId="{AB84862B-A6C0-473A-B1C0-BE090FAEAA78}" destId="{D77C1E6F-EF0D-4B9E-8EB2-2379B5C68B0F}" srcOrd="0" destOrd="0" presId="urn:microsoft.com/office/officeart/2005/8/layout/hList6"/>
    <dgm:cxn modelId="{E6C0A8D1-3C3E-442F-AE11-0935076FE45B}" type="presParOf" srcId="{AB84862B-A6C0-473A-B1C0-BE090FAEAA78}" destId="{9BF37EF9-C9E9-4D95-B8C4-0F1074D7F1B9}" srcOrd="1" destOrd="0" presId="urn:microsoft.com/office/officeart/2005/8/layout/hList6"/>
    <dgm:cxn modelId="{FC75B4B2-C94E-46A6-B06A-BECFD07591F0}" type="presParOf" srcId="{AB84862B-A6C0-473A-B1C0-BE090FAEAA78}" destId="{751B454D-4C0A-4222-9502-B7CB8516C03F}" srcOrd="2" destOrd="0" presId="urn:microsoft.com/office/officeart/2005/8/layout/hList6"/>
    <dgm:cxn modelId="{942BDB7B-E814-46B6-B6D1-29F4A9CCCD1F}" type="presParOf" srcId="{AB84862B-A6C0-473A-B1C0-BE090FAEAA78}" destId="{F2C7CE2F-0DA2-4F26-B0B9-0C2B8A961733}" srcOrd="3" destOrd="0" presId="urn:microsoft.com/office/officeart/2005/8/layout/hList6"/>
    <dgm:cxn modelId="{8B44E631-E5CB-4DBD-ADF2-76A874FC9A5E}" type="presParOf" srcId="{AB84862B-A6C0-473A-B1C0-BE090FAEAA78}" destId="{C200623C-53FD-4A11-8EAC-DDB6821B990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EA18C6-503A-4B06-957C-F6185EBE31F1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B71753-E437-42C4-A16A-EDF96F596BE0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dirty="0" smtClean="0"/>
            <a:t>Запрос от пользователя</a:t>
          </a:r>
          <a:endParaRPr lang="ru-RU" sz="1400" dirty="0"/>
        </a:p>
      </dgm:t>
    </dgm:pt>
    <dgm:pt modelId="{630BED29-9CCD-41DB-8A60-A5531B59D871}" type="parTrans" cxnId="{7577CCB3-2E1B-4FDA-8BCD-B647D5E7EA2B}">
      <dgm:prSet/>
      <dgm:spPr/>
      <dgm:t>
        <a:bodyPr/>
        <a:lstStyle/>
        <a:p>
          <a:endParaRPr lang="ru-RU"/>
        </a:p>
      </dgm:t>
    </dgm:pt>
    <dgm:pt modelId="{86A35546-51EE-43F8-B219-B853FEA5944F}" type="sibTrans" cxnId="{7577CCB3-2E1B-4FDA-8BCD-B647D5E7EA2B}">
      <dgm:prSet/>
      <dgm:spPr/>
      <dgm:t>
        <a:bodyPr/>
        <a:lstStyle/>
        <a:p>
          <a:endParaRPr lang="ru-RU"/>
        </a:p>
      </dgm:t>
    </dgm:pt>
    <dgm:pt modelId="{473A719A-2AAF-4EF2-B6CB-584A2C5EC13A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dirty="0" smtClean="0"/>
            <a:t>Расшифровывание пакета</a:t>
          </a:r>
          <a:endParaRPr lang="ru-RU" sz="1400" dirty="0"/>
        </a:p>
      </dgm:t>
    </dgm:pt>
    <dgm:pt modelId="{094F2D97-9DC6-4230-96C0-1A163A12CE19}" type="parTrans" cxnId="{1D084FDB-376D-48C3-A28B-F79872FEECAA}">
      <dgm:prSet/>
      <dgm:spPr/>
      <dgm:t>
        <a:bodyPr/>
        <a:lstStyle/>
        <a:p>
          <a:endParaRPr lang="ru-RU"/>
        </a:p>
      </dgm:t>
    </dgm:pt>
    <dgm:pt modelId="{1C276D6A-301F-4433-BB26-CF0ACD3B5193}" type="sibTrans" cxnId="{1D084FDB-376D-48C3-A28B-F79872FEECAA}">
      <dgm:prSet/>
      <dgm:spPr/>
      <dgm:t>
        <a:bodyPr/>
        <a:lstStyle/>
        <a:p>
          <a:endParaRPr lang="ru-RU"/>
        </a:p>
      </dgm:t>
    </dgm:pt>
    <dgm:pt modelId="{F863BC0B-56A6-42E3-9822-1649906E4D45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dirty="0" smtClean="0"/>
            <a:t>Шифрование данных</a:t>
          </a:r>
          <a:endParaRPr lang="ru-RU" dirty="0"/>
        </a:p>
      </dgm:t>
    </dgm:pt>
    <dgm:pt modelId="{F131EF9A-804E-470C-A82C-23FB954CE0A9}" type="parTrans" cxnId="{2A4B9847-2577-49C0-BD75-D4913D8363F5}">
      <dgm:prSet/>
      <dgm:spPr/>
      <dgm:t>
        <a:bodyPr/>
        <a:lstStyle/>
        <a:p>
          <a:endParaRPr lang="ru-RU"/>
        </a:p>
      </dgm:t>
    </dgm:pt>
    <dgm:pt modelId="{6FC6F172-A889-455C-99DE-AF4F74FBDB2C}" type="sibTrans" cxnId="{2A4B9847-2577-49C0-BD75-D4913D8363F5}">
      <dgm:prSet/>
      <dgm:spPr/>
      <dgm:t>
        <a:bodyPr/>
        <a:lstStyle/>
        <a:p>
          <a:endParaRPr lang="ru-RU"/>
        </a:p>
      </dgm:t>
    </dgm:pt>
    <dgm:pt modelId="{A0433728-6252-4B00-B9E8-0D4DAA59D68C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/>
            <a:t>Отправка результата пользователю</a:t>
          </a:r>
          <a:endParaRPr lang="ru-RU" dirty="0"/>
        </a:p>
      </dgm:t>
    </dgm:pt>
    <dgm:pt modelId="{C17B1BEA-22C3-456A-B561-0178C7450173}" type="parTrans" cxnId="{2EF5F04F-58B8-4869-90CF-1C3D72F3CBE0}">
      <dgm:prSet/>
      <dgm:spPr/>
      <dgm:t>
        <a:bodyPr/>
        <a:lstStyle/>
        <a:p>
          <a:endParaRPr lang="ru-RU"/>
        </a:p>
      </dgm:t>
    </dgm:pt>
    <dgm:pt modelId="{CD75F5E5-5A34-4948-B821-95447D1FD6CB}" type="sibTrans" cxnId="{2EF5F04F-58B8-4869-90CF-1C3D72F3CBE0}">
      <dgm:prSet/>
      <dgm:spPr/>
      <dgm:t>
        <a:bodyPr/>
        <a:lstStyle/>
        <a:p>
          <a:endParaRPr lang="ru-RU"/>
        </a:p>
      </dgm:t>
    </dgm:pt>
    <dgm:pt modelId="{F680AAD6-A0A3-45EB-A433-57B2B4B2A07B}">
      <dgm:prSet/>
      <dgm:spPr/>
      <dgm:t>
        <a:bodyPr/>
        <a:lstStyle/>
        <a:p>
          <a:r>
            <a:rPr lang="ru-RU" dirty="0" smtClean="0"/>
            <a:t>Выполнение запроса</a:t>
          </a:r>
        </a:p>
        <a:p>
          <a:r>
            <a:rPr lang="ru-RU" dirty="0" smtClean="0"/>
            <a:t>Формирование результата</a:t>
          </a:r>
        </a:p>
      </dgm:t>
    </dgm:pt>
    <dgm:pt modelId="{5E04BD69-60BA-46A6-8EC9-50CEADBD1811}" type="parTrans" cxnId="{98B32F5E-4B95-4C58-9A9A-CA4C0135B6DF}">
      <dgm:prSet/>
      <dgm:spPr/>
      <dgm:t>
        <a:bodyPr/>
        <a:lstStyle/>
        <a:p>
          <a:endParaRPr lang="ru-RU"/>
        </a:p>
      </dgm:t>
    </dgm:pt>
    <dgm:pt modelId="{2AD0D298-D807-4E2E-845E-D11CBAC387FA}" type="sibTrans" cxnId="{98B32F5E-4B95-4C58-9A9A-CA4C0135B6DF}">
      <dgm:prSet/>
      <dgm:spPr/>
      <dgm:t>
        <a:bodyPr/>
        <a:lstStyle/>
        <a:p>
          <a:endParaRPr lang="ru-RU"/>
        </a:p>
      </dgm:t>
    </dgm:pt>
    <dgm:pt modelId="{A5BF4B68-15D1-4B60-B4BA-F1186224F77D}">
      <dgm:prSet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Проверка результата выполнения запроса на целостность БД</a:t>
          </a:r>
          <a:endParaRPr lang="ru-RU" dirty="0"/>
        </a:p>
      </dgm:t>
    </dgm:pt>
    <dgm:pt modelId="{D318E04B-502B-4CE0-9027-A27B255352AF}" type="parTrans" cxnId="{9CF1724C-7E56-403A-9E4E-EBFBFC4FCD8F}">
      <dgm:prSet/>
      <dgm:spPr/>
      <dgm:t>
        <a:bodyPr/>
        <a:lstStyle/>
        <a:p>
          <a:endParaRPr lang="ru-RU"/>
        </a:p>
      </dgm:t>
    </dgm:pt>
    <dgm:pt modelId="{DD9232C3-7AA9-48FD-A955-3C55E5DC5551}" type="sibTrans" cxnId="{9CF1724C-7E56-403A-9E4E-EBFBFC4FCD8F}">
      <dgm:prSet/>
      <dgm:spPr/>
      <dgm:t>
        <a:bodyPr/>
        <a:lstStyle/>
        <a:p>
          <a:endParaRPr lang="ru-RU"/>
        </a:p>
      </dgm:t>
    </dgm:pt>
    <dgm:pt modelId="{C7656760-4A47-4E1E-9D10-AD2A8E8D203C}">
      <dgm:prSet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Выполнение запроса в тестовой виртуальной среде</a:t>
          </a:r>
          <a:endParaRPr lang="ru-RU" dirty="0"/>
        </a:p>
      </dgm:t>
    </dgm:pt>
    <dgm:pt modelId="{49BE3FEA-C97C-416D-864B-2A2081A78AC5}" type="parTrans" cxnId="{7DA3C844-0389-4AC8-BE12-97B1C8202478}">
      <dgm:prSet/>
      <dgm:spPr/>
      <dgm:t>
        <a:bodyPr/>
        <a:lstStyle/>
        <a:p>
          <a:endParaRPr lang="ru-RU"/>
        </a:p>
      </dgm:t>
    </dgm:pt>
    <dgm:pt modelId="{01E5FB6D-4F72-49BA-BAEE-955C6FD16D3B}" type="sibTrans" cxnId="{7DA3C844-0389-4AC8-BE12-97B1C8202478}">
      <dgm:prSet/>
      <dgm:spPr/>
      <dgm:t>
        <a:bodyPr/>
        <a:lstStyle/>
        <a:p>
          <a:endParaRPr lang="ru-RU"/>
        </a:p>
      </dgm:t>
    </dgm:pt>
    <dgm:pt modelId="{3DD96837-F514-4D93-BE8A-3CABCAAA38D5}">
      <dgm:prSet custT="1"/>
      <dgm:spPr>
        <a:solidFill>
          <a:schemeClr val="accent3"/>
        </a:solidFill>
      </dgm:spPr>
      <dgm:t>
        <a:bodyPr/>
        <a:lstStyle/>
        <a:p>
          <a:r>
            <a:rPr lang="ru-RU" sz="1400" dirty="0" smtClean="0"/>
            <a:t>Проверка запроса на регулярные выражения</a:t>
          </a:r>
        </a:p>
        <a:p>
          <a:r>
            <a:rPr lang="ru-RU" sz="1400" dirty="0" smtClean="0"/>
            <a:t>(Параметры фильтрации)</a:t>
          </a:r>
          <a:endParaRPr lang="ru-RU" sz="1400" dirty="0"/>
        </a:p>
      </dgm:t>
    </dgm:pt>
    <dgm:pt modelId="{DF2FD3AC-496C-4736-A7C5-AD2834F35140}" type="parTrans" cxnId="{3CC9CB38-BA76-4B43-B57C-13DF2ABCB63E}">
      <dgm:prSet/>
      <dgm:spPr/>
      <dgm:t>
        <a:bodyPr/>
        <a:lstStyle/>
        <a:p>
          <a:endParaRPr lang="ru-RU"/>
        </a:p>
      </dgm:t>
    </dgm:pt>
    <dgm:pt modelId="{9125638D-FBEA-4551-8BC6-17FEE21C28E3}" type="sibTrans" cxnId="{3CC9CB38-BA76-4B43-B57C-13DF2ABCB63E}">
      <dgm:prSet/>
      <dgm:spPr/>
      <dgm:t>
        <a:bodyPr/>
        <a:lstStyle/>
        <a:p>
          <a:endParaRPr lang="ru-RU"/>
        </a:p>
      </dgm:t>
    </dgm:pt>
    <dgm:pt modelId="{F8DAC933-63FA-407D-8CD2-4EE6468CF12D}">
      <dgm:prSet custT="1"/>
      <dgm:spPr>
        <a:solidFill>
          <a:schemeClr val="accent3"/>
        </a:solidFill>
      </dgm:spPr>
      <dgm:t>
        <a:bodyPr/>
        <a:lstStyle/>
        <a:p>
          <a:r>
            <a:rPr lang="ru-RU" sz="1400" dirty="0" smtClean="0"/>
            <a:t>Проверка полномочий пользователя</a:t>
          </a:r>
        </a:p>
        <a:p>
          <a:r>
            <a:rPr lang="ru-RU" sz="1400" dirty="0" smtClean="0"/>
            <a:t>(Ролевое разграничение)</a:t>
          </a:r>
          <a:endParaRPr lang="ru-RU" sz="1400" dirty="0" smtClean="0"/>
        </a:p>
      </dgm:t>
    </dgm:pt>
    <dgm:pt modelId="{F3A9D3E8-3586-4CE3-A55B-CCE4943790C1}" type="parTrans" cxnId="{2405F1A9-9E16-4492-9C46-63D6A028708C}">
      <dgm:prSet/>
      <dgm:spPr/>
      <dgm:t>
        <a:bodyPr/>
        <a:lstStyle/>
        <a:p>
          <a:endParaRPr lang="ru-RU"/>
        </a:p>
      </dgm:t>
    </dgm:pt>
    <dgm:pt modelId="{163CB24D-D973-441D-90FE-50F818C000F0}" type="sibTrans" cxnId="{2405F1A9-9E16-4492-9C46-63D6A028708C}">
      <dgm:prSet/>
      <dgm:spPr/>
      <dgm:t>
        <a:bodyPr/>
        <a:lstStyle/>
        <a:p>
          <a:endParaRPr lang="ru-RU"/>
        </a:p>
      </dgm:t>
    </dgm:pt>
    <dgm:pt modelId="{A3F2FADC-ED21-4F57-94A6-BE6DB167EA82}" type="pres">
      <dgm:prSet presAssocID="{F7EA18C6-503A-4B06-957C-F6185EBE31F1}" presName="Name0" presStyleCnt="0">
        <dgm:presLayoutVars>
          <dgm:dir/>
          <dgm:resizeHandles/>
        </dgm:presLayoutVars>
      </dgm:prSet>
      <dgm:spPr/>
    </dgm:pt>
    <dgm:pt modelId="{729E4E91-53F3-4217-A4E8-8023949D65B2}" type="pres">
      <dgm:prSet presAssocID="{07B71753-E437-42C4-A16A-EDF96F596BE0}" presName="compNode" presStyleCnt="0"/>
      <dgm:spPr/>
    </dgm:pt>
    <dgm:pt modelId="{346B8112-8E4D-47B7-B906-B9028FB22AA3}" type="pres">
      <dgm:prSet presAssocID="{07B71753-E437-42C4-A16A-EDF96F596BE0}" presName="dummyConnPt" presStyleCnt="0"/>
      <dgm:spPr/>
    </dgm:pt>
    <dgm:pt modelId="{08A449BC-F22C-462E-96BC-03A4172BEB2F}" type="pres">
      <dgm:prSet presAssocID="{07B71753-E437-42C4-A16A-EDF96F596BE0}" presName="node" presStyleLbl="node1" presStyleIdx="0" presStyleCnt="9" custLinFactNeighborX="-4152" custLinFactNeighborY="-323">
        <dgm:presLayoutVars>
          <dgm:bulletEnabled val="1"/>
        </dgm:presLayoutVars>
      </dgm:prSet>
      <dgm:spPr/>
    </dgm:pt>
    <dgm:pt modelId="{34E8103C-46F1-4C0B-A0CC-CF46E494D466}" type="pres">
      <dgm:prSet presAssocID="{86A35546-51EE-43F8-B219-B853FEA5944F}" presName="sibTrans" presStyleLbl="bgSibTrans2D1" presStyleIdx="0" presStyleCnt="8"/>
      <dgm:spPr/>
    </dgm:pt>
    <dgm:pt modelId="{A0AE918B-2ACD-4D4B-8AAE-80FEBFB2D816}" type="pres">
      <dgm:prSet presAssocID="{473A719A-2AAF-4EF2-B6CB-584A2C5EC13A}" presName="compNode" presStyleCnt="0"/>
      <dgm:spPr/>
    </dgm:pt>
    <dgm:pt modelId="{B14AB20A-1BD1-41AD-8DDB-186367FC0CB9}" type="pres">
      <dgm:prSet presAssocID="{473A719A-2AAF-4EF2-B6CB-584A2C5EC13A}" presName="dummyConnPt" presStyleCnt="0"/>
      <dgm:spPr/>
    </dgm:pt>
    <dgm:pt modelId="{F071266A-982E-419B-8DB5-A2A2BEC34CDE}" type="pres">
      <dgm:prSet presAssocID="{473A719A-2AAF-4EF2-B6CB-584A2C5EC13A}" presName="node" presStyleLbl="node1" presStyleIdx="1" presStyleCnt="9" custLinFactNeighborX="-758" custLinFactNeighborY="-8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6B3F64-6260-41CE-974B-E28CF47F385C}" type="pres">
      <dgm:prSet presAssocID="{1C276D6A-301F-4433-BB26-CF0ACD3B5193}" presName="sibTrans" presStyleLbl="bgSibTrans2D1" presStyleIdx="1" presStyleCnt="8"/>
      <dgm:spPr/>
    </dgm:pt>
    <dgm:pt modelId="{51D4FCCF-9283-47C1-886D-141B8F094A26}" type="pres">
      <dgm:prSet presAssocID="{F8DAC933-63FA-407D-8CD2-4EE6468CF12D}" presName="compNode" presStyleCnt="0"/>
      <dgm:spPr/>
    </dgm:pt>
    <dgm:pt modelId="{486A8E15-C48B-47C2-A153-87AAB2A4FAB6}" type="pres">
      <dgm:prSet presAssocID="{F8DAC933-63FA-407D-8CD2-4EE6468CF12D}" presName="dummyConnPt" presStyleCnt="0"/>
      <dgm:spPr/>
    </dgm:pt>
    <dgm:pt modelId="{57F042F9-4DF2-4D43-9121-94D88D2FEA3F}" type="pres">
      <dgm:prSet presAssocID="{F8DAC933-63FA-407D-8CD2-4EE6468CF12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41F61D-0AE4-4641-8AA9-590851700EA0}" type="pres">
      <dgm:prSet presAssocID="{163CB24D-D973-441D-90FE-50F818C000F0}" presName="sibTrans" presStyleLbl="bgSibTrans2D1" presStyleIdx="2" presStyleCnt="8"/>
      <dgm:spPr/>
    </dgm:pt>
    <dgm:pt modelId="{970AA21D-59DB-414E-AA8B-28AC91009231}" type="pres">
      <dgm:prSet presAssocID="{3DD96837-F514-4D93-BE8A-3CABCAAA38D5}" presName="compNode" presStyleCnt="0"/>
      <dgm:spPr/>
    </dgm:pt>
    <dgm:pt modelId="{8042F9F8-7DB9-4AE1-A599-D0DE8952A2AA}" type="pres">
      <dgm:prSet presAssocID="{3DD96837-F514-4D93-BE8A-3CABCAAA38D5}" presName="dummyConnPt" presStyleCnt="0"/>
      <dgm:spPr/>
    </dgm:pt>
    <dgm:pt modelId="{9A5D933E-1577-42AD-A05B-338F478130F8}" type="pres">
      <dgm:prSet presAssocID="{3DD96837-F514-4D93-BE8A-3CABCAAA38D5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D96C46-A762-42A3-8AE6-5A521F38B69E}" type="pres">
      <dgm:prSet presAssocID="{9125638D-FBEA-4551-8BC6-17FEE21C28E3}" presName="sibTrans" presStyleLbl="bgSibTrans2D1" presStyleIdx="3" presStyleCnt="8"/>
      <dgm:spPr/>
    </dgm:pt>
    <dgm:pt modelId="{2C182CC9-7A91-4E5B-AAAE-32D17AC1E2EF}" type="pres">
      <dgm:prSet presAssocID="{C7656760-4A47-4E1E-9D10-AD2A8E8D203C}" presName="compNode" presStyleCnt="0"/>
      <dgm:spPr/>
    </dgm:pt>
    <dgm:pt modelId="{1057FC6E-5AE4-4FA5-878A-77B945D86344}" type="pres">
      <dgm:prSet presAssocID="{C7656760-4A47-4E1E-9D10-AD2A8E8D203C}" presName="dummyConnPt" presStyleCnt="0"/>
      <dgm:spPr/>
    </dgm:pt>
    <dgm:pt modelId="{0413DB2E-058C-4166-B441-0B34D3B32552}" type="pres">
      <dgm:prSet presAssocID="{C7656760-4A47-4E1E-9D10-AD2A8E8D203C}" presName="node" presStyleLbl="node1" presStyleIdx="4" presStyleCnt="9">
        <dgm:presLayoutVars>
          <dgm:bulletEnabled val="1"/>
        </dgm:presLayoutVars>
      </dgm:prSet>
      <dgm:spPr/>
    </dgm:pt>
    <dgm:pt modelId="{95D95499-9CDD-4CF4-93DC-E5B00F89F728}" type="pres">
      <dgm:prSet presAssocID="{01E5FB6D-4F72-49BA-BAEE-955C6FD16D3B}" presName="sibTrans" presStyleLbl="bgSibTrans2D1" presStyleIdx="4" presStyleCnt="8"/>
      <dgm:spPr/>
    </dgm:pt>
    <dgm:pt modelId="{65741D48-0EDE-4ED1-9AE9-54B4AEB2A836}" type="pres">
      <dgm:prSet presAssocID="{A5BF4B68-15D1-4B60-B4BA-F1186224F77D}" presName="compNode" presStyleCnt="0"/>
      <dgm:spPr/>
    </dgm:pt>
    <dgm:pt modelId="{5DD36DFD-A85F-456C-9810-680A920FF95D}" type="pres">
      <dgm:prSet presAssocID="{A5BF4B68-15D1-4B60-B4BA-F1186224F77D}" presName="dummyConnPt" presStyleCnt="0"/>
      <dgm:spPr/>
    </dgm:pt>
    <dgm:pt modelId="{DA0E6044-665E-4EB0-9C51-C715F28FFF76}" type="pres">
      <dgm:prSet presAssocID="{A5BF4B68-15D1-4B60-B4BA-F1186224F77D}" presName="node" presStyleLbl="node1" presStyleIdx="5" presStyleCnt="9">
        <dgm:presLayoutVars>
          <dgm:bulletEnabled val="1"/>
        </dgm:presLayoutVars>
      </dgm:prSet>
      <dgm:spPr/>
    </dgm:pt>
    <dgm:pt modelId="{27CD4FE0-801C-49ED-8273-A0A4CF986F89}" type="pres">
      <dgm:prSet presAssocID="{DD9232C3-7AA9-48FD-A955-3C55E5DC5551}" presName="sibTrans" presStyleLbl="bgSibTrans2D1" presStyleIdx="5" presStyleCnt="8"/>
      <dgm:spPr/>
    </dgm:pt>
    <dgm:pt modelId="{E01B1D9F-8FE3-4282-879F-DB64D3292241}" type="pres">
      <dgm:prSet presAssocID="{F680AAD6-A0A3-45EB-A433-57B2B4B2A07B}" presName="compNode" presStyleCnt="0"/>
      <dgm:spPr/>
    </dgm:pt>
    <dgm:pt modelId="{3AF63CFC-96A6-4704-9A62-9577CC99E478}" type="pres">
      <dgm:prSet presAssocID="{F680AAD6-A0A3-45EB-A433-57B2B4B2A07B}" presName="dummyConnPt" presStyleCnt="0"/>
      <dgm:spPr/>
    </dgm:pt>
    <dgm:pt modelId="{F673C081-02DB-4AAF-8EE3-39742C0B669A}" type="pres">
      <dgm:prSet presAssocID="{F680AAD6-A0A3-45EB-A433-57B2B4B2A07B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14837-F021-497E-A478-EBE23BBC8018}" type="pres">
      <dgm:prSet presAssocID="{2AD0D298-D807-4E2E-845E-D11CBAC387FA}" presName="sibTrans" presStyleLbl="bgSibTrans2D1" presStyleIdx="6" presStyleCnt="8"/>
      <dgm:spPr/>
    </dgm:pt>
    <dgm:pt modelId="{FFAF32C6-60A3-459C-8CB5-2E54AB082C11}" type="pres">
      <dgm:prSet presAssocID="{F863BC0B-56A6-42E3-9822-1649906E4D45}" presName="compNode" presStyleCnt="0"/>
      <dgm:spPr/>
    </dgm:pt>
    <dgm:pt modelId="{2E5EA060-9663-4051-89C0-F35919771046}" type="pres">
      <dgm:prSet presAssocID="{F863BC0B-56A6-42E3-9822-1649906E4D45}" presName="dummyConnPt" presStyleCnt="0"/>
      <dgm:spPr/>
    </dgm:pt>
    <dgm:pt modelId="{D4CAFCA3-D31A-4DC7-8A39-6419DFB86A40}" type="pres">
      <dgm:prSet presAssocID="{F863BC0B-56A6-42E3-9822-1649906E4D45}" presName="node" presStyleLbl="node1" presStyleIdx="7" presStyleCnt="9">
        <dgm:presLayoutVars>
          <dgm:bulletEnabled val="1"/>
        </dgm:presLayoutVars>
      </dgm:prSet>
      <dgm:spPr/>
    </dgm:pt>
    <dgm:pt modelId="{8C32DFAD-886B-4416-AD80-88D114694DE4}" type="pres">
      <dgm:prSet presAssocID="{6FC6F172-A889-455C-99DE-AF4F74FBDB2C}" presName="sibTrans" presStyleLbl="bgSibTrans2D1" presStyleIdx="7" presStyleCnt="8"/>
      <dgm:spPr/>
    </dgm:pt>
    <dgm:pt modelId="{5136AE09-9E21-4272-91ED-A1A7D72A5A1B}" type="pres">
      <dgm:prSet presAssocID="{A0433728-6252-4B00-B9E8-0D4DAA59D68C}" presName="compNode" presStyleCnt="0"/>
      <dgm:spPr/>
    </dgm:pt>
    <dgm:pt modelId="{9BF1ADD7-7242-41E8-BA35-65C2B98B734C}" type="pres">
      <dgm:prSet presAssocID="{A0433728-6252-4B00-B9E8-0D4DAA59D68C}" presName="dummyConnPt" presStyleCnt="0"/>
      <dgm:spPr/>
    </dgm:pt>
    <dgm:pt modelId="{B85168F0-D8C4-4B2A-BBB2-D52B59FB539A}" type="pres">
      <dgm:prSet presAssocID="{A0433728-6252-4B00-B9E8-0D4DAA59D68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D3320D-6BC4-48BA-A7E5-3F37C2AF5D06}" type="presOf" srcId="{F863BC0B-56A6-42E3-9822-1649906E4D45}" destId="{D4CAFCA3-D31A-4DC7-8A39-6419DFB86A40}" srcOrd="0" destOrd="0" presId="urn:microsoft.com/office/officeart/2005/8/layout/bProcess4"/>
    <dgm:cxn modelId="{8F7C8C6B-8CC1-4826-B7C8-8081708DE5C0}" type="presOf" srcId="{DD9232C3-7AA9-48FD-A955-3C55E5DC5551}" destId="{27CD4FE0-801C-49ED-8273-A0A4CF986F89}" srcOrd="0" destOrd="0" presId="urn:microsoft.com/office/officeart/2005/8/layout/bProcess4"/>
    <dgm:cxn modelId="{2A4B9847-2577-49C0-BD75-D4913D8363F5}" srcId="{F7EA18C6-503A-4B06-957C-F6185EBE31F1}" destId="{F863BC0B-56A6-42E3-9822-1649906E4D45}" srcOrd="7" destOrd="0" parTransId="{F131EF9A-804E-470C-A82C-23FB954CE0A9}" sibTransId="{6FC6F172-A889-455C-99DE-AF4F74FBDB2C}"/>
    <dgm:cxn modelId="{A73F5B05-6470-46B3-BE88-D369EB439B3D}" type="presOf" srcId="{C7656760-4A47-4E1E-9D10-AD2A8E8D203C}" destId="{0413DB2E-058C-4166-B441-0B34D3B32552}" srcOrd="0" destOrd="0" presId="urn:microsoft.com/office/officeart/2005/8/layout/bProcess4"/>
    <dgm:cxn modelId="{5ADE308F-62F9-4C78-B8DE-3D61005E7BBE}" type="presOf" srcId="{86A35546-51EE-43F8-B219-B853FEA5944F}" destId="{34E8103C-46F1-4C0B-A0CC-CF46E494D466}" srcOrd="0" destOrd="0" presId="urn:microsoft.com/office/officeart/2005/8/layout/bProcess4"/>
    <dgm:cxn modelId="{006D2909-321C-46AC-BF61-D76FF83AD12C}" type="presOf" srcId="{1C276D6A-301F-4433-BB26-CF0ACD3B5193}" destId="{766B3F64-6260-41CE-974B-E28CF47F385C}" srcOrd="0" destOrd="0" presId="urn:microsoft.com/office/officeart/2005/8/layout/bProcess4"/>
    <dgm:cxn modelId="{F360BCC7-F6CE-4864-B2CD-171F652463DA}" type="presOf" srcId="{F7EA18C6-503A-4B06-957C-F6185EBE31F1}" destId="{A3F2FADC-ED21-4F57-94A6-BE6DB167EA82}" srcOrd="0" destOrd="0" presId="urn:microsoft.com/office/officeart/2005/8/layout/bProcess4"/>
    <dgm:cxn modelId="{AE7DAFF1-6CD0-453B-A522-9D18ECE3BFA3}" type="presOf" srcId="{F680AAD6-A0A3-45EB-A433-57B2B4B2A07B}" destId="{F673C081-02DB-4AAF-8EE3-39742C0B669A}" srcOrd="0" destOrd="0" presId="urn:microsoft.com/office/officeart/2005/8/layout/bProcess4"/>
    <dgm:cxn modelId="{2574482D-F569-4FDA-8BBB-801A26935A9A}" type="presOf" srcId="{A0433728-6252-4B00-B9E8-0D4DAA59D68C}" destId="{B85168F0-D8C4-4B2A-BBB2-D52B59FB539A}" srcOrd="0" destOrd="0" presId="urn:microsoft.com/office/officeart/2005/8/layout/bProcess4"/>
    <dgm:cxn modelId="{96E082BA-2188-4A33-AAEC-B2D8FA9CC868}" type="presOf" srcId="{6FC6F172-A889-455C-99DE-AF4F74FBDB2C}" destId="{8C32DFAD-886B-4416-AD80-88D114694DE4}" srcOrd="0" destOrd="0" presId="urn:microsoft.com/office/officeart/2005/8/layout/bProcess4"/>
    <dgm:cxn modelId="{3C64AE51-4DC8-44AF-8945-7DA5246F7A00}" type="presOf" srcId="{3DD96837-F514-4D93-BE8A-3CABCAAA38D5}" destId="{9A5D933E-1577-42AD-A05B-338F478130F8}" srcOrd="0" destOrd="0" presId="urn:microsoft.com/office/officeart/2005/8/layout/bProcess4"/>
    <dgm:cxn modelId="{CB1E7669-088C-4C3F-9384-BD9AD0DA9623}" type="presOf" srcId="{07B71753-E437-42C4-A16A-EDF96F596BE0}" destId="{08A449BC-F22C-462E-96BC-03A4172BEB2F}" srcOrd="0" destOrd="0" presId="urn:microsoft.com/office/officeart/2005/8/layout/bProcess4"/>
    <dgm:cxn modelId="{2405F1A9-9E16-4492-9C46-63D6A028708C}" srcId="{F7EA18C6-503A-4B06-957C-F6185EBE31F1}" destId="{F8DAC933-63FA-407D-8CD2-4EE6468CF12D}" srcOrd="2" destOrd="0" parTransId="{F3A9D3E8-3586-4CE3-A55B-CCE4943790C1}" sibTransId="{163CB24D-D973-441D-90FE-50F818C000F0}"/>
    <dgm:cxn modelId="{B1A7873A-D1C4-4A75-9B3C-310EE5AE4946}" type="presOf" srcId="{01E5FB6D-4F72-49BA-BAEE-955C6FD16D3B}" destId="{95D95499-9CDD-4CF4-93DC-E5B00F89F728}" srcOrd="0" destOrd="0" presId="urn:microsoft.com/office/officeart/2005/8/layout/bProcess4"/>
    <dgm:cxn modelId="{56AC732F-87EA-4700-BE78-846DD368F5AB}" type="presOf" srcId="{A5BF4B68-15D1-4B60-B4BA-F1186224F77D}" destId="{DA0E6044-665E-4EB0-9C51-C715F28FFF76}" srcOrd="0" destOrd="0" presId="urn:microsoft.com/office/officeart/2005/8/layout/bProcess4"/>
    <dgm:cxn modelId="{C6FAB756-7D16-4450-B47D-6B8884896372}" type="presOf" srcId="{F8DAC933-63FA-407D-8CD2-4EE6468CF12D}" destId="{57F042F9-4DF2-4D43-9121-94D88D2FEA3F}" srcOrd="0" destOrd="0" presId="urn:microsoft.com/office/officeart/2005/8/layout/bProcess4"/>
    <dgm:cxn modelId="{3CC9CB38-BA76-4B43-B57C-13DF2ABCB63E}" srcId="{F7EA18C6-503A-4B06-957C-F6185EBE31F1}" destId="{3DD96837-F514-4D93-BE8A-3CABCAAA38D5}" srcOrd="3" destOrd="0" parTransId="{DF2FD3AC-496C-4736-A7C5-AD2834F35140}" sibTransId="{9125638D-FBEA-4551-8BC6-17FEE21C28E3}"/>
    <dgm:cxn modelId="{4266B8AF-BE29-40D6-A2BC-849352EAD1F0}" type="presOf" srcId="{9125638D-FBEA-4551-8BC6-17FEE21C28E3}" destId="{42D96C46-A762-42A3-8AE6-5A521F38B69E}" srcOrd="0" destOrd="0" presId="urn:microsoft.com/office/officeart/2005/8/layout/bProcess4"/>
    <dgm:cxn modelId="{7577CCB3-2E1B-4FDA-8BCD-B647D5E7EA2B}" srcId="{F7EA18C6-503A-4B06-957C-F6185EBE31F1}" destId="{07B71753-E437-42C4-A16A-EDF96F596BE0}" srcOrd="0" destOrd="0" parTransId="{630BED29-9CCD-41DB-8A60-A5531B59D871}" sibTransId="{86A35546-51EE-43F8-B219-B853FEA5944F}"/>
    <dgm:cxn modelId="{FB809481-F044-4FE6-83F0-CFB1C67BE172}" type="presOf" srcId="{2AD0D298-D807-4E2E-845E-D11CBAC387FA}" destId="{76214837-F021-497E-A478-EBE23BBC8018}" srcOrd="0" destOrd="0" presId="urn:microsoft.com/office/officeart/2005/8/layout/bProcess4"/>
    <dgm:cxn modelId="{9CF1724C-7E56-403A-9E4E-EBFBFC4FCD8F}" srcId="{F7EA18C6-503A-4B06-957C-F6185EBE31F1}" destId="{A5BF4B68-15D1-4B60-B4BA-F1186224F77D}" srcOrd="5" destOrd="0" parTransId="{D318E04B-502B-4CE0-9027-A27B255352AF}" sibTransId="{DD9232C3-7AA9-48FD-A955-3C55E5DC5551}"/>
    <dgm:cxn modelId="{1F91858D-20FA-473D-ACD3-97E74FED468D}" type="presOf" srcId="{473A719A-2AAF-4EF2-B6CB-584A2C5EC13A}" destId="{F071266A-982E-419B-8DB5-A2A2BEC34CDE}" srcOrd="0" destOrd="0" presId="urn:microsoft.com/office/officeart/2005/8/layout/bProcess4"/>
    <dgm:cxn modelId="{D0FE2444-BDBC-4809-9B8D-D9D8289C0161}" type="presOf" srcId="{163CB24D-D973-441D-90FE-50F818C000F0}" destId="{8D41F61D-0AE4-4641-8AA9-590851700EA0}" srcOrd="0" destOrd="0" presId="urn:microsoft.com/office/officeart/2005/8/layout/bProcess4"/>
    <dgm:cxn modelId="{7DA3C844-0389-4AC8-BE12-97B1C8202478}" srcId="{F7EA18C6-503A-4B06-957C-F6185EBE31F1}" destId="{C7656760-4A47-4E1E-9D10-AD2A8E8D203C}" srcOrd="4" destOrd="0" parTransId="{49BE3FEA-C97C-416D-864B-2A2081A78AC5}" sibTransId="{01E5FB6D-4F72-49BA-BAEE-955C6FD16D3B}"/>
    <dgm:cxn modelId="{98B32F5E-4B95-4C58-9A9A-CA4C0135B6DF}" srcId="{F7EA18C6-503A-4B06-957C-F6185EBE31F1}" destId="{F680AAD6-A0A3-45EB-A433-57B2B4B2A07B}" srcOrd="6" destOrd="0" parTransId="{5E04BD69-60BA-46A6-8EC9-50CEADBD1811}" sibTransId="{2AD0D298-D807-4E2E-845E-D11CBAC387FA}"/>
    <dgm:cxn modelId="{1D084FDB-376D-48C3-A28B-F79872FEECAA}" srcId="{F7EA18C6-503A-4B06-957C-F6185EBE31F1}" destId="{473A719A-2AAF-4EF2-B6CB-584A2C5EC13A}" srcOrd="1" destOrd="0" parTransId="{094F2D97-9DC6-4230-96C0-1A163A12CE19}" sibTransId="{1C276D6A-301F-4433-BB26-CF0ACD3B5193}"/>
    <dgm:cxn modelId="{2EF5F04F-58B8-4869-90CF-1C3D72F3CBE0}" srcId="{F7EA18C6-503A-4B06-957C-F6185EBE31F1}" destId="{A0433728-6252-4B00-B9E8-0D4DAA59D68C}" srcOrd="8" destOrd="0" parTransId="{C17B1BEA-22C3-456A-B561-0178C7450173}" sibTransId="{CD75F5E5-5A34-4948-B821-95447D1FD6CB}"/>
    <dgm:cxn modelId="{DF557D90-1339-4DF2-904B-BA79284D676A}" type="presParOf" srcId="{A3F2FADC-ED21-4F57-94A6-BE6DB167EA82}" destId="{729E4E91-53F3-4217-A4E8-8023949D65B2}" srcOrd="0" destOrd="0" presId="urn:microsoft.com/office/officeart/2005/8/layout/bProcess4"/>
    <dgm:cxn modelId="{BBDC9A94-3D21-4EC1-9AD8-ECB7ACCCD5A9}" type="presParOf" srcId="{729E4E91-53F3-4217-A4E8-8023949D65B2}" destId="{346B8112-8E4D-47B7-B906-B9028FB22AA3}" srcOrd="0" destOrd="0" presId="urn:microsoft.com/office/officeart/2005/8/layout/bProcess4"/>
    <dgm:cxn modelId="{B6A5B5B1-791C-48C0-BB5B-727304B0399B}" type="presParOf" srcId="{729E4E91-53F3-4217-A4E8-8023949D65B2}" destId="{08A449BC-F22C-462E-96BC-03A4172BEB2F}" srcOrd="1" destOrd="0" presId="urn:microsoft.com/office/officeart/2005/8/layout/bProcess4"/>
    <dgm:cxn modelId="{8D475AAA-1942-48C6-9721-01503842A662}" type="presParOf" srcId="{A3F2FADC-ED21-4F57-94A6-BE6DB167EA82}" destId="{34E8103C-46F1-4C0B-A0CC-CF46E494D466}" srcOrd="1" destOrd="0" presId="urn:microsoft.com/office/officeart/2005/8/layout/bProcess4"/>
    <dgm:cxn modelId="{3DBBE754-D5EC-4FD1-8885-FF73079C78EB}" type="presParOf" srcId="{A3F2FADC-ED21-4F57-94A6-BE6DB167EA82}" destId="{A0AE918B-2ACD-4D4B-8AAE-80FEBFB2D816}" srcOrd="2" destOrd="0" presId="urn:microsoft.com/office/officeart/2005/8/layout/bProcess4"/>
    <dgm:cxn modelId="{3DFA46AF-F0AA-430A-88D5-59EC39AE49F1}" type="presParOf" srcId="{A0AE918B-2ACD-4D4B-8AAE-80FEBFB2D816}" destId="{B14AB20A-1BD1-41AD-8DDB-186367FC0CB9}" srcOrd="0" destOrd="0" presId="urn:microsoft.com/office/officeart/2005/8/layout/bProcess4"/>
    <dgm:cxn modelId="{6B36ACBD-312C-48B1-8138-083C97F109FA}" type="presParOf" srcId="{A0AE918B-2ACD-4D4B-8AAE-80FEBFB2D816}" destId="{F071266A-982E-419B-8DB5-A2A2BEC34CDE}" srcOrd="1" destOrd="0" presId="urn:microsoft.com/office/officeart/2005/8/layout/bProcess4"/>
    <dgm:cxn modelId="{81DB0394-37FA-4DD3-B323-CA6DF6F25661}" type="presParOf" srcId="{A3F2FADC-ED21-4F57-94A6-BE6DB167EA82}" destId="{766B3F64-6260-41CE-974B-E28CF47F385C}" srcOrd="3" destOrd="0" presId="urn:microsoft.com/office/officeart/2005/8/layout/bProcess4"/>
    <dgm:cxn modelId="{43EC3D78-EFE4-44FD-810D-C6D86B4C8334}" type="presParOf" srcId="{A3F2FADC-ED21-4F57-94A6-BE6DB167EA82}" destId="{51D4FCCF-9283-47C1-886D-141B8F094A26}" srcOrd="4" destOrd="0" presId="urn:microsoft.com/office/officeart/2005/8/layout/bProcess4"/>
    <dgm:cxn modelId="{EC742F24-D4FB-4EB8-BD04-C6D1E4134660}" type="presParOf" srcId="{51D4FCCF-9283-47C1-886D-141B8F094A26}" destId="{486A8E15-C48B-47C2-A153-87AAB2A4FAB6}" srcOrd="0" destOrd="0" presId="urn:microsoft.com/office/officeart/2005/8/layout/bProcess4"/>
    <dgm:cxn modelId="{1B9C0D1A-72BD-45F1-91FD-BE5246AD7616}" type="presParOf" srcId="{51D4FCCF-9283-47C1-886D-141B8F094A26}" destId="{57F042F9-4DF2-4D43-9121-94D88D2FEA3F}" srcOrd="1" destOrd="0" presId="urn:microsoft.com/office/officeart/2005/8/layout/bProcess4"/>
    <dgm:cxn modelId="{FA698C3C-C24F-4988-B098-4D54309A40AA}" type="presParOf" srcId="{A3F2FADC-ED21-4F57-94A6-BE6DB167EA82}" destId="{8D41F61D-0AE4-4641-8AA9-590851700EA0}" srcOrd="5" destOrd="0" presId="urn:microsoft.com/office/officeart/2005/8/layout/bProcess4"/>
    <dgm:cxn modelId="{6877A7CA-883B-4B80-BBB6-36846656314B}" type="presParOf" srcId="{A3F2FADC-ED21-4F57-94A6-BE6DB167EA82}" destId="{970AA21D-59DB-414E-AA8B-28AC91009231}" srcOrd="6" destOrd="0" presId="urn:microsoft.com/office/officeart/2005/8/layout/bProcess4"/>
    <dgm:cxn modelId="{B87338BA-1948-4CB1-A375-7E72977D9AE5}" type="presParOf" srcId="{970AA21D-59DB-414E-AA8B-28AC91009231}" destId="{8042F9F8-7DB9-4AE1-A599-D0DE8952A2AA}" srcOrd="0" destOrd="0" presId="urn:microsoft.com/office/officeart/2005/8/layout/bProcess4"/>
    <dgm:cxn modelId="{84EBFF10-E972-479F-ACB7-B3D549799578}" type="presParOf" srcId="{970AA21D-59DB-414E-AA8B-28AC91009231}" destId="{9A5D933E-1577-42AD-A05B-338F478130F8}" srcOrd="1" destOrd="0" presId="urn:microsoft.com/office/officeart/2005/8/layout/bProcess4"/>
    <dgm:cxn modelId="{E82E1EEF-9339-4D51-B969-3E6A47847CA9}" type="presParOf" srcId="{A3F2FADC-ED21-4F57-94A6-BE6DB167EA82}" destId="{42D96C46-A762-42A3-8AE6-5A521F38B69E}" srcOrd="7" destOrd="0" presId="urn:microsoft.com/office/officeart/2005/8/layout/bProcess4"/>
    <dgm:cxn modelId="{6D847D14-8681-4236-AC9B-CCEF2817C8FF}" type="presParOf" srcId="{A3F2FADC-ED21-4F57-94A6-BE6DB167EA82}" destId="{2C182CC9-7A91-4E5B-AAAE-32D17AC1E2EF}" srcOrd="8" destOrd="0" presId="urn:microsoft.com/office/officeart/2005/8/layout/bProcess4"/>
    <dgm:cxn modelId="{03BAD646-3641-4140-B7C4-5BC4EBC516FA}" type="presParOf" srcId="{2C182CC9-7A91-4E5B-AAAE-32D17AC1E2EF}" destId="{1057FC6E-5AE4-4FA5-878A-77B945D86344}" srcOrd="0" destOrd="0" presId="urn:microsoft.com/office/officeart/2005/8/layout/bProcess4"/>
    <dgm:cxn modelId="{3A9E2143-1BAC-4369-BD6E-F50C8AAF5F8B}" type="presParOf" srcId="{2C182CC9-7A91-4E5B-AAAE-32D17AC1E2EF}" destId="{0413DB2E-058C-4166-B441-0B34D3B32552}" srcOrd="1" destOrd="0" presId="urn:microsoft.com/office/officeart/2005/8/layout/bProcess4"/>
    <dgm:cxn modelId="{70FB7322-EA5E-446A-8624-44420E931088}" type="presParOf" srcId="{A3F2FADC-ED21-4F57-94A6-BE6DB167EA82}" destId="{95D95499-9CDD-4CF4-93DC-E5B00F89F728}" srcOrd="9" destOrd="0" presId="urn:microsoft.com/office/officeart/2005/8/layout/bProcess4"/>
    <dgm:cxn modelId="{C2C6234D-3A1E-498C-A74D-216FD0B4E30A}" type="presParOf" srcId="{A3F2FADC-ED21-4F57-94A6-BE6DB167EA82}" destId="{65741D48-0EDE-4ED1-9AE9-54B4AEB2A836}" srcOrd="10" destOrd="0" presId="urn:microsoft.com/office/officeart/2005/8/layout/bProcess4"/>
    <dgm:cxn modelId="{02995789-5F94-4B7C-B997-8720B8BF21F8}" type="presParOf" srcId="{65741D48-0EDE-4ED1-9AE9-54B4AEB2A836}" destId="{5DD36DFD-A85F-456C-9810-680A920FF95D}" srcOrd="0" destOrd="0" presId="urn:microsoft.com/office/officeart/2005/8/layout/bProcess4"/>
    <dgm:cxn modelId="{9D6FC5D9-22D9-4D11-84BB-61812F0F954F}" type="presParOf" srcId="{65741D48-0EDE-4ED1-9AE9-54B4AEB2A836}" destId="{DA0E6044-665E-4EB0-9C51-C715F28FFF76}" srcOrd="1" destOrd="0" presId="urn:microsoft.com/office/officeart/2005/8/layout/bProcess4"/>
    <dgm:cxn modelId="{E82FCBB9-97AF-4407-A3BD-032C78D27460}" type="presParOf" srcId="{A3F2FADC-ED21-4F57-94A6-BE6DB167EA82}" destId="{27CD4FE0-801C-49ED-8273-A0A4CF986F89}" srcOrd="11" destOrd="0" presId="urn:microsoft.com/office/officeart/2005/8/layout/bProcess4"/>
    <dgm:cxn modelId="{8010B2AE-E6BB-48DB-BB75-A6F7BAEADC4D}" type="presParOf" srcId="{A3F2FADC-ED21-4F57-94A6-BE6DB167EA82}" destId="{E01B1D9F-8FE3-4282-879F-DB64D3292241}" srcOrd="12" destOrd="0" presId="urn:microsoft.com/office/officeart/2005/8/layout/bProcess4"/>
    <dgm:cxn modelId="{598A2BA9-AB5D-4BF5-A070-9BAA3FBA6968}" type="presParOf" srcId="{E01B1D9F-8FE3-4282-879F-DB64D3292241}" destId="{3AF63CFC-96A6-4704-9A62-9577CC99E478}" srcOrd="0" destOrd="0" presId="urn:microsoft.com/office/officeart/2005/8/layout/bProcess4"/>
    <dgm:cxn modelId="{329779CD-1C96-49FE-901F-A0A1D3311F1D}" type="presParOf" srcId="{E01B1D9F-8FE3-4282-879F-DB64D3292241}" destId="{F673C081-02DB-4AAF-8EE3-39742C0B669A}" srcOrd="1" destOrd="0" presId="urn:microsoft.com/office/officeart/2005/8/layout/bProcess4"/>
    <dgm:cxn modelId="{EA8EE51C-93B2-4002-93E5-3E4697E55489}" type="presParOf" srcId="{A3F2FADC-ED21-4F57-94A6-BE6DB167EA82}" destId="{76214837-F021-497E-A478-EBE23BBC8018}" srcOrd="13" destOrd="0" presId="urn:microsoft.com/office/officeart/2005/8/layout/bProcess4"/>
    <dgm:cxn modelId="{CB358812-6456-44EA-9E60-B53F83EA51EF}" type="presParOf" srcId="{A3F2FADC-ED21-4F57-94A6-BE6DB167EA82}" destId="{FFAF32C6-60A3-459C-8CB5-2E54AB082C11}" srcOrd="14" destOrd="0" presId="urn:microsoft.com/office/officeart/2005/8/layout/bProcess4"/>
    <dgm:cxn modelId="{14DCCBCA-A6D6-4697-A885-5124FBCF6A27}" type="presParOf" srcId="{FFAF32C6-60A3-459C-8CB5-2E54AB082C11}" destId="{2E5EA060-9663-4051-89C0-F35919771046}" srcOrd="0" destOrd="0" presId="urn:microsoft.com/office/officeart/2005/8/layout/bProcess4"/>
    <dgm:cxn modelId="{4C9A7883-C2C6-4B43-BE36-B53D53D7AA6A}" type="presParOf" srcId="{FFAF32C6-60A3-459C-8CB5-2E54AB082C11}" destId="{D4CAFCA3-D31A-4DC7-8A39-6419DFB86A40}" srcOrd="1" destOrd="0" presId="urn:microsoft.com/office/officeart/2005/8/layout/bProcess4"/>
    <dgm:cxn modelId="{F92BDECD-04A6-4BCC-9427-42CFB0500060}" type="presParOf" srcId="{A3F2FADC-ED21-4F57-94A6-BE6DB167EA82}" destId="{8C32DFAD-886B-4416-AD80-88D114694DE4}" srcOrd="15" destOrd="0" presId="urn:microsoft.com/office/officeart/2005/8/layout/bProcess4"/>
    <dgm:cxn modelId="{98E98236-C568-4CAD-BCAA-340C5785D8D5}" type="presParOf" srcId="{A3F2FADC-ED21-4F57-94A6-BE6DB167EA82}" destId="{5136AE09-9E21-4272-91ED-A1A7D72A5A1B}" srcOrd="16" destOrd="0" presId="urn:microsoft.com/office/officeart/2005/8/layout/bProcess4"/>
    <dgm:cxn modelId="{1306909A-C483-4D9B-8BC3-BFD038F02101}" type="presParOf" srcId="{5136AE09-9E21-4272-91ED-A1A7D72A5A1B}" destId="{9BF1ADD7-7242-41E8-BA35-65C2B98B734C}" srcOrd="0" destOrd="0" presId="urn:microsoft.com/office/officeart/2005/8/layout/bProcess4"/>
    <dgm:cxn modelId="{B700BB8D-FA58-48E8-95E6-7983B081A298}" type="presParOf" srcId="{5136AE09-9E21-4272-91ED-A1A7D72A5A1B}" destId="{B85168F0-D8C4-4B2A-BBB2-D52B59FB539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8B649D-825A-45B0-8EFD-13BE13451A8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5B05A3-0E94-40C3-BF40-8E989B33415A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600" dirty="0" smtClean="0"/>
            <a:t>Операция</a:t>
          </a:r>
          <a:r>
            <a:rPr lang="en-US" sz="1600" dirty="0" smtClean="0"/>
            <a:t>: </a:t>
          </a:r>
          <a:r>
            <a:rPr lang="ru-RU" sz="1600" dirty="0" smtClean="0"/>
            <a:t>импорт, изменение, удаление документа</a:t>
          </a:r>
          <a:endParaRPr lang="ru-RU" sz="1600" dirty="0"/>
        </a:p>
      </dgm:t>
    </dgm:pt>
    <dgm:pt modelId="{C244A6D2-4047-48E9-84B4-71781341FA81}" type="parTrans" cxnId="{BB10E58E-EE3E-49FA-AB7A-EA1FE1418FF8}">
      <dgm:prSet/>
      <dgm:spPr/>
      <dgm:t>
        <a:bodyPr/>
        <a:lstStyle/>
        <a:p>
          <a:endParaRPr lang="ru-RU"/>
        </a:p>
      </dgm:t>
    </dgm:pt>
    <dgm:pt modelId="{2183096A-DA8E-4B9F-8AC6-40FD078CA49E}" type="sibTrans" cxnId="{BB10E58E-EE3E-49FA-AB7A-EA1FE1418FF8}">
      <dgm:prSet/>
      <dgm:spPr>
        <a:solidFill>
          <a:srgbClr val="00B050">
            <a:alpha val="90000"/>
          </a:srgbClr>
        </a:solidFill>
      </dgm:spPr>
      <dgm:t>
        <a:bodyPr/>
        <a:lstStyle/>
        <a:p>
          <a:endParaRPr lang="ru-RU"/>
        </a:p>
      </dgm:t>
    </dgm:pt>
    <dgm:pt modelId="{43EEC8F1-0260-4675-8261-57B8B3C34D21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Соответствующий документ помечается в системе меткой (в случае импорта документ недоступен, удаление и изменение- остается в неизменном виде)</a:t>
          </a:r>
          <a:endParaRPr lang="ru-RU" dirty="0"/>
        </a:p>
      </dgm:t>
    </dgm:pt>
    <dgm:pt modelId="{D2146391-54BE-4024-9449-99C2895D8AB1}" type="parTrans" cxnId="{06140857-B300-4EDB-A863-F722FA3CFBD9}">
      <dgm:prSet/>
      <dgm:spPr/>
      <dgm:t>
        <a:bodyPr/>
        <a:lstStyle/>
        <a:p>
          <a:endParaRPr lang="ru-RU"/>
        </a:p>
      </dgm:t>
    </dgm:pt>
    <dgm:pt modelId="{F8C02E46-A718-4DA1-A1FD-E39F960FEF64}" type="sibTrans" cxnId="{06140857-B300-4EDB-A863-F722FA3CFBD9}">
      <dgm:prSet/>
      <dgm:spPr>
        <a:solidFill>
          <a:srgbClr val="00B050">
            <a:alpha val="90000"/>
          </a:srgbClr>
        </a:solidFill>
      </dgm:spPr>
      <dgm:t>
        <a:bodyPr/>
        <a:lstStyle/>
        <a:p>
          <a:endParaRPr lang="ru-RU"/>
        </a:p>
      </dgm:t>
    </dgm:pt>
    <dgm:pt modelId="{A31BAAED-4B46-4ACF-8158-8165AC426E49}">
      <dgm:prSet phldrT="[Текст]"/>
      <dgm:spPr/>
      <dgm:t>
        <a:bodyPr/>
        <a:lstStyle/>
        <a:p>
          <a:r>
            <a:rPr lang="ru-RU" dirty="0" err="1" smtClean="0"/>
            <a:t>Модерация</a:t>
          </a:r>
          <a:r>
            <a:rPr lang="ru-RU" dirty="0" smtClean="0"/>
            <a:t> уполномоченным пользователем системы (Ролевое разграничение)</a:t>
          </a:r>
          <a:endParaRPr lang="ru-RU" dirty="0"/>
        </a:p>
      </dgm:t>
    </dgm:pt>
    <dgm:pt modelId="{8D1D2F92-2EE8-483C-A732-086ECBB02DB8}" type="parTrans" cxnId="{84434418-273D-4090-880A-87A8BD3FFAE2}">
      <dgm:prSet/>
      <dgm:spPr/>
      <dgm:t>
        <a:bodyPr/>
        <a:lstStyle/>
        <a:p>
          <a:endParaRPr lang="ru-RU"/>
        </a:p>
      </dgm:t>
    </dgm:pt>
    <dgm:pt modelId="{40FFF8E3-6FB9-4348-AB03-AA44C685CC56}" type="sibTrans" cxnId="{84434418-273D-4090-880A-87A8BD3FFAE2}">
      <dgm:prSet/>
      <dgm:spPr/>
      <dgm:t>
        <a:bodyPr/>
        <a:lstStyle/>
        <a:p>
          <a:endParaRPr lang="ru-RU"/>
        </a:p>
      </dgm:t>
    </dgm:pt>
    <dgm:pt modelId="{9C69AFC3-C977-4709-B65F-544E15692C2A}" type="pres">
      <dgm:prSet presAssocID="{D58B649D-825A-45B0-8EFD-13BE13451A8E}" presName="outerComposite" presStyleCnt="0">
        <dgm:presLayoutVars>
          <dgm:chMax val="5"/>
          <dgm:dir/>
          <dgm:resizeHandles val="exact"/>
        </dgm:presLayoutVars>
      </dgm:prSet>
      <dgm:spPr/>
    </dgm:pt>
    <dgm:pt modelId="{F97E56F5-23EF-485D-ADCA-30EB04D7F104}" type="pres">
      <dgm:prSet presAssocID="{D58B649D-825A-45B0-8EFD-13BE13451A8E}" presName="dummyMaxCanvas" presStyleCnt="0">
        <dgm:presLayoutVars/>
      </dgm:prSet>
      <dgm:spPr/>
    </dgm:pt>
    <dgm:pt modelId="{1194E4E5-414F-438C-AC59-A1C57EB4E49C}" type="pres">
      <dgm:prSet presAssocID="{D58B649D-825A-45B0-8EFD-13BE13451A8E}" presName="ThreeNodes_1" presStyleLbl="node1" presStyleIdx="0" presStyleCnt="3" custLinFactNeighborX="-9643" custLinFactNeighborY="-6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F232E7-0D28-42E8-AB48-457BD60DC5E8}" type="pres">
      <dgm:prSet presAssocID="{D58B649D-825A-45B0-8EFD-13BE13451A8E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FF0868-83AC-49A5-8768-3DDDA158CE61}" type="pres">
      <dgm:prSet presAssocID="{D58B649D-825A-45B0-8EFD-13BE13451A8E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BBC305-E839-49E7-963D-7950AAB203C6}" type="pres">
      <dgm:prSet presAssocID="{D58B649D-825A-45B0-8EFD-13BE13451A8E}" presName="ThreeConn_1-2" presStyleLbl="fgAccFollowNode1" presStyleIdx="0" presStyleCnt="2">
        <dgm:presLayoutVars>
          <dgm:bulletEnabled val="1"/>
        </dgm:presLayoutVars>
      </dgm:prSet>
      <dgm:spPr/>
    </dgm:pt>
    <dgm:pt modelId="{0FFF3795-447B-4BBB-8414-FC4A666EAD1B}" type="pres">
      <dgm:prSet presAssocID="{D58B649D-825A-45B0-8EFD-13BE13451A8E}" presName="ThreeConn_2-3" presStyleLbl="fgAccFollowNode1" presStyleIdx="1" presStyleCnt="2">
        <dgm:presLayoutVars>
          <dgm:bulletEnabled val="1"/>
        </dgm:presLayoutVars>
      </dgm:prSet>
      <dgm:spPr/>
    </dgm:pt>
    <dgm:pt modelId="{68E9FF30-40A2-457E-AD88-9AF5A3C32214}" type="pres">
      <dgm:prSet presAssocID="{D58B649D-825A-45B0-8EFD-13BE13451A8E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AF97F-8CF5-4017-AAA3-E72C72D6A669}" type="pres">
      <dgm:prSet presAssocID="{D58B649D-825A-45B0-8EFD-13BE13451A8E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6FB116-55AF-4A38-95F6-FA23244CEC50}" type="pres">
      <dgm:prSet presAssocID="{D58B649D-825A-45B0-8EFD-13BE13451A8E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140857-B300-4EDB-A863-F722FA3CFBD9}" srcId="{D58B649D-825A-45B0-8EFD-13BE13451A8E}" destId="{43EEC8F1-0260-4675-8261-57B8B3C34D21}" srcOrd="1" destOrd="0" parTransId="{D2146391-54BE-4024-9449-99C2895D8AB1}" sibTransId="{F8C02E46-A718-4DA1-A1FD-E39F960FEF64}"/>
    <dgm:cxn modelId="{8E0E1B14-36F9-4592-AA43-0E5ECEAD44E7}" type="presOf" srcId="{A31BAAED-4B46-4ACF-8158-8165AC426E49}" destId="{C06FB116-55AF-4A38-95F6-FA23244CEC50}" srcOrd="1" destOrd="0" presId="urn:microsoft.com/office/officeart/2005/8/layout/vProcess5"/>
    <dgm:cxn modelId="{3361EFF6-DDB9-496D-81C0-EEEF0952D2E8}" type="presOf" srcId="{D58B649D-825A-45B0-8EFD-13BE13451A8E}" destId="{9C69AFC3-C977-4709-B65F-544E15692C2A}" srcOrd="0" destOrd="0" presId="urn:microsoft.com/office/officeart/2005/8/layout/vProcess5"/>
    <dgm:cxn modelId="{BB10E58E-EE3E-49FA-AB7A-EA1FE1418FF8}" srcId="{D58B649D-825A-45B0-8EFD-13BE13451A8E}" destId="{005B05A3-0E94-40C3-BF40-8E989B33415A}" srcOrd="0" destOrd="0" parTransId="{C244A6D2-4047-48E9-84B4-71781341FA81}" sibTransId="{2183096A-DA8E-4B9F-8AC6-40FD078CA49E}"/>
    <dgm:cxn modelId="{6B7A9021-DC1D-4379-A8F4-B8F6A9890F5C}" type="presOf" srcId="{005B05A3-0E94-40C3-BF40-8E989B33415A}" destId="{1194E4E5-414F-438C-AC59-A1C57EB4E49C}" srcOrd="0" destOrd="0" presId="urn:microsoft.com/office/officeart/2005/8/layout/vProcess5"/>
    <dgm:cxn modelId="{4C18C1CA-49C4-48E8-B26C-211B5FF68835}" type="presOf" srcId="{2183096A-DA8E-4B9F-8AC6-40FD078CA49E}" destId="{9ABBC305-E839-49E7-963D-7950AAB203C6}" srcOrd="0" destOrd="0" presId="urn:microsoft.com/office/officeart/2005/8/layout/vProcess5"/>
    <dgm:cxn modelId="{1EBBDE5E-68B6-458B-A8E9-4441511A5D48}" type="presOf" srcId="{43EEC8F1-0260-4675-8261-57B8B3C34D21}" destId="{81CAF97F-8CF5-4017-AAA3-E72C72D6A669}" srcOrd="1" destOrd="0" presId="urn:microsoft.com/office/officeart/2005/8/layout/vProcess5"/>
    <dgm:cxn modelId="{84434418-273D-4090-880A-87A8BD3FFAE2}" srcId="{D58B649D-825A-45B0-8EFD-13BE13451A8E}" destId="{A31BAAED-4B46-4ACF-8158-8165AC426E49}" srcOrd="2" destOrd="0" parTransId="{8D1D2F92-2EE8-483C-A732-086ECBB02DB8}" sibTransId="{40FFF8E3-6FB9-4348-AB03-AA44C685CC56}"/>
    <dgm:cxn modelId="{5B04588D-5FB6-4965-B16F-D99D06FD43CE}" type="presOf" srcId="{A31BAAED-4B46-4ACF-8158-8165AC426E49}" destId="{C5FF0868-83AC-49A5-8768-3DDDA158CE61}" srcOrd="0" destOrd="0" presId="urn:microsoft.com/office/officeart/2005/8/layout/vProcess5"/>
    <dgm:cxn modelId="{8B7D3CFB-82E8-483B-8F1E-CF2ACB6EB738}" type="presOf" srcId="{F8C02E46-A718-4DA1-A1FD-E39F960FEF64}" destId="{0FFF3795-447B-4BBB-8414-FC4A666EAD1B}" srcOrd="0" destOrd="0" presId="urn:microsoft.com/office/officeart/2005/8/layout/vProcess5"/>
    <dgm:cxn modelId="{14F7E7B0-1FAF-4C9F-8BAB-64CF19BDF519}" type="presOf" srcId="{005B05A3-0E94-40C3-BF40-8E989B33415A}" destId="{68E9FF30-40A2-457E-AD88-9AF5A3C32214}" srcOrd="1" destOrd="0" presId="urn:microsoft.com/office/officeart/2005/8/layout/vProcess5"/>
    <dgm:cxn modelId="{D1D6733F-B3DE-4BF1-9573-AE4E2F2B4AF4}" type="presOf" srcId="{43EEC8F1-0260-4675-8261-57B8B3C34D21}" destId="{68F232E7-0D28-42E8-AB48-457BD60DC5E8}" srcOrd="0" destOrd="0" presId="urn:microsoft.com/office/officeart/2005/8/layout/vProcess5"/>
    <dgm:cxn modelId="{7170837E-E43F-49FE-BFA5-ECDFC2B100DC}" type="presParOf" srcId="{9C69AFC3-C977-4709-B65F-544E15692C2A}" destId="{F97E56F5-23EF-485D-ADCA-30EB04D7F104}" srcOrd="0" destOrd="0" presId="urn:microsoft.com/office/officeart/2005/8/layout/vProcess5"/>
    <dgm:cxn modelId="{AE591C59-118E-4026-A1C0-2A4314A4A5C9}" type="presParOf" srcId="{9C69AFC3-C977-4709-B65F-544E15692C2A}" destId="{1194E4E5-414F-438C-AC59-A1C57EB4E49C}" srcOrd="1" destOrd="0" presId="urn:microsoft.com/office/officeart/2005/8/layout/vProcess5"/>
    <dgm:cxn modelId="{31CBD432-0513-4B0F-96ED-7F8FF98441B1}" type="presParOf" srcId="{9C69AFC3-C977-4709-B65F-544E15692C2A}" destId="{68F232E7-0D28-42E8-AB48-457BD60DC5E8}" srcOrd="2" destOrd="0" presId="urn:microsoft.com/office/officeart/2005/8/layout/vProcess5"/>
    <dgm:cxn modelId="{DEFD23B8-843B-464B-AC98-0952BE8E0005}" type="presParOf" srcId="{9C69AFC3-C977-4709-B65F-544E15692C2A}" destId="{C5FF0868-83AC-49A5-8768-3DDDA158CE61}" srcOrd="3" destOrd="0" presId="urn:microsoft.com/office/officeart/2005/8/layout/vProcess5"/>
    <dgm:cxn modelId="{A2EDC9AA-E6E2-4477-9D90-2A22EE9386E9}" type="presParOf" srcId="{9C69AFC3-C977-4709-B65F-544E15692C2A}" destId="{9ABBC305-E839-49E7-963D-7950AAB203C6}" srcOrd="4" destOrd="0" presId="urn:microsoft.com/office/officeart/2005/8/layout/vProcess5"/>
    <dgm:cxn modelId="{78403C23-17E5-4FE2-AAAD-8CA5E34C842B}" type="presParOf" srcId="{9C69AFC3-C977-4709-B65F-544E15692C2A}" destId="{0FFF3795-447B-4BBB-8414-FC4A666EAD1B}" srcOrd="5" destOrd="0" presId="urn:microsoft.com/office/officeart/2005/8/layout/vProcess5"/>
    <dgm:cxn modelId="{EFF10013-41FE-421D-AD23-EDCB2AA9571C}" type="presParOf" srcId="{9C69AFC3-C977-4709-B65F-544E15692C2A}" destId="{68E9FF30-40A2-457E-AD88-9AF5A3C32214}" srcOrd="6" destOrd="0" presId="urn:microsoft.com/office/officeart/2005/8/layout/vProcess5"/>
    <dgm:cxn modelId="{A3C6A4B9-0A18-4F8C-A1BF-D27FDD5490F9}" type="presParOf" srcId="{9C69AFC3-C977-4709-B65F-544E15692C2A}" destId="{81CAF97F-8CF5-4017-AAA3-E72C72D6A669}" srcOrd="7" destOrd="0" presId="urn:microsoft.com/office/officeart/2005/8/layout/vProcess5"/>
    <dgm:cxn modelId="{7FD97416-E004-4212-943D-09EE32D8F996}" type="presParOf" srcId="{9C69AFC3-C977-4709-B65F-544E15692C2A}" destId="{C06FB116-55AF-4A38-95F6-FA23244CEC5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606FEB-B341-41B4-B374-16CBBDDC048A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3F3723D9-FC66-4E63-86BE-CD47EA35BC44}">
      <dgm:prSet phldrT="[Текст]"/>
      <dgm:spPr/>
      <dgm:t>
        <a:bodyPr/>
        <a:lstStyle/>
        <a:p>
          <a:r>
            <a:rPr lang="ru-RU" dirty="0" smtClean="0"/>
            <a:t>Тип</a:t>
          </a:r>
        </a:p>
        <a:p>
          <a:r>
            <a:rPr lang="ru-RU" dirty="0" smtClean="0"/>
            <a:t>события</a:t>
          </a:r>
          <a:endParaRPr lang="ru-RU" dirty="0"/>
        </a:p>
      </dgm:t>
    </dgm:pt>
    <dgm:pt modelId="{FF1D6B94-05B4-4ADB-8AE4-F48278A4D017}" type="parTrans" cxnId="{914E6A38-3E7E-4488-868A-75A135EA9697}">
      <dgm:prSet/>
      <dgm:spPr/>
      <dgm:t>
        <a:bodyPr/>
        <a:lstStyle/>
        <a:p>
          <a:endParaRPr lang="ru-RU"/>
        </a:p>
      </dgm:t>
    </dgm:pt>
    <dgm:pt modelId="{FE21009B-CFF1-4F48-8A31-C93596FE480F}" type="sibTrans" cxnId="{914E6A38-3E7E-4488-868A-75A135EA9697}">
      <dgm:prSet/>
      <dgm:spPr/>
      <dgm:t>
        <a:bodyPr/>
        <a:lstStyle/>
        <a:p>
          <a:endParaRPr lang="ru-RU"/>
        </a:p>
      </dgm:t>
    </dgm:pt>
    <dgm:pt modelId="{AB06B707-AE06-4285-AA26-FACECFB00FF2}">
      <dgm:prSet phldrT="[Текст]"/>
      <dgm:spPr/>
      <dgm:t>
        <a:bodyPr/>
        <a:lstStyle/>
        <a:p>
          <a:r>
            <a:rPr lang="ru-RU" dirty="0" smtClean="0"/>
            <a:t>Значимость операции</a:t>
          </a:r>
          <a:endParaRPr lang="ru-RU" dirty="0"/>
        </a:p>
      </dgm:t>
    </dgm:pt>
    <dgm:pt modelId="{685493B7-63D5-4247-8076-A42CC8D41393}" type="parTrans" cxnId="{6AC146BE-055D-4C6B-8182-829F2319FDA2}">
      <dgm:prSet/>
      <dgm:spPr/>
      <dgm:t>
        <a:bodyPr/>
        <a:lstStyle/>
        <a:p>
          <a:endParaRPr lang="ru-RU"/>
        </a:p>
      </dgm:t>
    </dgm:pt>
    <dgm:pt modelId="{B6C37259-C52D-48DA-B222-8DE3880577EC}" type="sibTrans" cxnId="{6AC146BE-055D-4C6B-8182-829F2319FDA2}">
      <dgm:prSet/>
      <dgm:spPr/>
      <dgm:t>
        <a:bodyPr/>
        <a:lstStyle/>
        <a:p>
          <a:endParaRPr lang="ru-RU"/>
        </a:p>
      </dgm:t>
    </dgm:pt>
    <dgm:pt modelId="{E49B3DF2-4643-4FCB-BAB0-B27B1D0E59DC}">
      <dgm:prSet phldrT="[Текст]"/>
      <dgm:spPr/>
      <dgm:t>
        <a:bodyPr/>
        <a:lstStyle/>
        <a:p>
          <a:r>
            <a:rPr lang="ru-RU" dirty="0" smtClean="0"/>
            <a:t>Реакция Системы</a:t>
          </a:r>
          <a:endParaRPr lang="ru-RU" dirty="0"/>
        </a:p>
      </dgm:t>
    </dgm:pt>
    <dgm:pt modelId="{385CB6FC-16FD-4D13-8E91-0289B34CB4FD}" type="parTrans" cxnId="{A60F2864-3026-4965-AC74-5121D2736A38}">
      <dgm:prSet/>
      <dgm:spPr/>
      <dgm:t>
        <a:bodyPr/>
        <a:lstStyle/>
        <a:p>
          <a:endParaRPr lang="ru-RU"/>
        </a:p>
      </dgm:t>
    </dgm:pt>
    <dgm:pt modelId="{2068D5D3-9593-40A4-B169-042445F24F3B}" type="sibTrans" cxnId="{A60F2864-3026-4965-AC74-5121D2736A38}">
      <dgm:prSet/>
      <dgm:spPr/>
      <dgm:t>
        <a:bodyPr/>
        <a:lstStyle/>
        <a:p>
          <a:endParaRPr lang="ru-RU"/>
        </a:p>
      </dgm:t>
    </dgm:pt>
    <dgm:pt modelId="{74A0E0B9-6E68-471A-805E-502E804BCC57}" type="pres">
      <dgm:prSet presAssocID="{C5606FEB-B341-41B4-B374-16CBBDDC048A}" presName="linearFlow" presStyleCnt="0">
        <dgm:presLayoutVars>
          <dgm:dir/>
          <dgm:resizeHandles val="exact"/>
        </dgm:presLayoutVars>
      </dgm:prSet>
      <dgm:spPr/>
    </dgm:pt>
    <dgm:pt modelId="{7DC59AAC-BC85-4FD6-8E71-F9C34BC35BBC}" type="pres">
      <dgm:prSet presAssocID="{3F3723D9-FC66-4E63-86BE-CD47EA35BC4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60824B-B73D-48C3-A44E-4F13C40E5A45}" type="pres">
      <dgm:prSet presAssocID="{FE21009B-CFF1-4F48-8A31-C93596FE480F}" presName="spacerL" presStyleCnt="0"/>
      <dgm:spPr/>
    </dgm:pt>
    <dgm:pt modelId="{64A906D2-4479-487B-9426-FB6307D8BA39}" type="pres">
      <dgm:prSet presAssocID="{FE21009B-CFF1-4F48-8A31-C93596FE480F}" presName="sibTrans" presStyleLbl="sibTrans2D1" presStyleIdx="0" presStyleCnt="2"/>
      <dgm:spPr/>
    </dgm:pt>
    <dgm:pt modelId="{230FEAA3-205B-46CC-B7B8-B306E1DCC4F8}" type="pres">
      <dgm:prSet presAssocID="{FE21009B-CFF1-4F48-8A31-C93596FE480F}" presName="spacerR" presStyleCnt="0"/>
      <dgm:spPr/>
    </dgm:pt>
    <dgm:pt modelId="{D039E37F-D65A-42F2-ACD3-62D5ED165990}" type="pres">
      <dgm:prSet presAssocID="{AB06B707-AE06-4285-AA26-FACECFB00FF2}" presName="node" presStyleLbl="node1" presStyleIdx="1" presStyleCnt="3">
        <dgm:presLayoutVars>
          <dgm:bulletEnabled val="1"/>
        </dgm:presLayoutVars>
      </dgm:prSet>
      <dgm:spPr/>
    </dgm:pt>
    <dgm:pt modelId="{19EBCF63-6B0F-4D6F-B53A-27C485D339CD}" type="pres">
      <dgm:prSet presAssocID="{B6C37259-C52D-48DA-B222-8DE3880577EC}" presName="spacerL" presStyleCnt="0"/>
      <dgm:spPr/>
    </dgm:pt>
    <dgm:pt modelId="{D20EB8CA-25FF-43D0-9525-E0134751F772}" type="pres">
      <dgm:prSet presAssocID="{B6C37259-C52D-48DA-B222-8DE3880577EC}" presName="sibTrans" presStyleLbl="sibTrans2D1" presStyleIdx="1" presStyleCnt="2"/>
      <dgm:spPr/>
    </dgm:pt>
    <dgm:pt modelId="{EB0BD5AE-BFC8-4442-B98A-CB5EB0E1B183}" type="pres">
      <dgm:prSet presAssocID="{B6C37259-C52D-48DA-B222-8DE3880577EC}" presName="spacerR" presStyleCnt="0"/>
      <dgm:spPr/>
    </dgm:pt>
    <dgm:pt modelId="{6BD03C11-7D5C-490E-A126-17525920B74D}" type="pres">
      <dgm:prSet presAssocID="{E49B3DF2-4643-4FCB-BAB0-B27B1D0E59DC}" presName="node" presStyleLbl="node1" presStyleIdx="2" presStyleCnt="3">
        <dgm:presLayoutVars>
          <dgm:bulletEnabled val="1"/>
        </dgm:presLayoutVars>
      </dgm:prSet>
      <dgm:spPr/>
    </dgm:pt>
  </dgm:ptLst>
  <dgm:cxnLst>
    <dgm:cxn modelId="{F55F90E9-F2BC-45A2-8706-85FE9CB0804C}" type="presOf" srcId="{FE21009B-CFF1-4F48-8A31-C93596FE480F}" destId="{64A906D2-4479-487B-9426-FB6307D8BA39}" srcOrd="0" destOrd="0" presId="urn:microsoft.com/office/officeart/2005/8/layout/equation1"/>
    <dgm:cxn modelId="{DA23C8CD-975A-46D7-B988-B137E891EA29}" type="presOf" srcId="{C5606FEB-B341-41B4-B374-16CBBDDC048A}" destId="{74A0E0B9-6E68-471A-805E-502E804BCC57}" srcOrd="0" destOrd="0" presId="urn:microsoft.com/office/officeart/2005/8/layout/equation1"/>
    <dgm:cxn modelId="{CC211B18-CD85-4990-8FB1-418EF47D0CDB}" type="presOf" srcId="{E49B3DF2-4643-4FCB-BAB0-B27B1D0E59DC}" destId="{6BD03C11-7D5C-490E-A126-17525920B74D}" srcOrd="0" destOrd="0" presId="urn:microsoft.com/office/officeart/2005/8/layout/equation1"/>
    <dgm:cxn modelId="{575FBC53-B2B1-4B65-80E5-954301672BF5}" type="presOf" srcId="{AB06B707-AE06-4285-AA26-FACECFB00FF2}" destId="{D039E37F-D65A-42F2-ACD3-62D5ED165990}" srcOrd="0" destOrd="0" presId="urn:microsoft.com/office/officeart/2005/8/layout/equation1"/>
    <dgm:cxn modelId="{8DADCB21-7ADF-4AD1-A008-C9DDB0E26D78}" type="presOf" srcId="{3F3723D9-FC66-4E63-86BE-CD47EA35BC44}" destId="{7DC59AAC-BC85-4FD6-8E71-F9C34BC35BBC}" srcOrd="0" destOrd="0" presId="urn:microsoft.com/office/officeart/2005/8/layout/equation1"/>
    <dgm:cxn modelId="{914E6A38-3E7E-4488-868A-75A135EA9697}" srcId="{C5606FEB-B341-41B4-B374-16CBBDDC048A}" destId="{3F3723D9-FC66-4E63-86BE-CD47EA35BC44}" srcOrd="0" destOrd="0" parTransId="{FF1D6B94-05B4-4ADB-8AE4-F48278A4D017}" sibTransId="{FE21009B-CFF1-4F48-8A31-C93596FE480F}"/>
    <dgm:cxn modelId="{EE3163C0-AF16-419F-85E6-D703B591E94A}" type="presOf" srcId="{B6C37259-C52D-48DA-B222-8DE3880577EC}" destId="{D20EB8CA-25FF-43D0-9525-E0134751F772}" srcOrd="0" destOrd="0" presId="urn:microsoft.com/office/officeart/2005/8/layout/equation1"/>
    <dgm:cxn modelId="{A60F2864-3026-4965-AC74-5121D2736A38}" srcId="{C5606FEB-B341-41B4-B374-16CBBDDC048A}" destId="{E49B3DF2-4643-4FCB-BAB0-B27B1D0E59DC}" srcOrd="2" destOrd="0" parTransId="{385CB6FC-16FD-4D13-8E91-0289B34CB4FD}" sibTransId="{2068D5D3-9593-40A4-B169-042445F24F3B}"/>
    <dgm:cxn modelId="{6AC146BE-055D-4C6B-8182-829F2319FDA2}" srcId="{C5606FEB-B341-41B4-B374-16CBBDDC048A}" destId="{AB06B707-AE06-4285-AA26-FACECFB00FF2}" srcOrd="1" destOrd="0" parTransId="{685493B7-63D5-4247-8076-A42CC8D41393}" sibTransId="{B6C37259-C52D-48DA-B222-8DE3880577EC}"/>
    <dgm:cxn modelId="{7C2CF342-970C-4BC3-8CCE-A90DC6B8A067}" type="presParOf" srcId="{74A0E0B9-6E68-471A-805E-502E804BCC57}" destId="{7DC59AAC-BC85-4FD6-8E71-F9C34BC35BBC}" srcOrd="0" destOrd="0" presId="urn:microsoft.com/office/officeart/2005/8/layout/equation1"/>
    <dgm:cxn modelId="{29E07099-3363-4BD8-BD85-012F7173D765}" type="presParOf" srcId="{74A0E0B9-6E68-471A-805E-502E804BCC57}" destId="{8C60824B-B73D-48C3-A44E-4F13C40E5A45}" srcOrd="1" destOrd="0" presId="urn:microsoft.com/office/officeart/2005/8/layout/equation1"/>
    <dgm:cxn modelId="{0AD887F5-DF94-40CB-A828-D84261C5FA7C}" type="presParOf" srcId="{74A0E0B9-6E68-471A-805E-502E804BCC57}" destId="{64A906D2-4479-487B-9426-FB6307D8BA39}" srcOrd="2" destOrd="0" presId="urn:microsoft.com/office/officeart/2005/8/layout/equation1"/>
    <dgm:cxn modelId="{14E4F258-9F6B-49B1-94D8-F73A75FB04E6}" type="presParOf" srcId="{74A0E0B9-6E68-471A-805E-502E804BCC57}" destId="{230FEAA3-205B-46CC-B7B8-B306E1DCC4F8}" srcOrd="3" destOrd="0" presId="urn:microsoft.com/office/officeart/2005/8/layout/equation1"/>
    <dgm:cxn modelId="{F2FF14C5-F842-4EBA-8FBE-BBDECA43759D}" type="presParOf" srcId="{74A0E0B9-6E68-471A-805E-502E804BCC57}" destId="{D039E37F-D65A-42F2-ACD3-62D5ED165990}" srcOrd="4" destOrd="0" presId="urn:microsoft.com/office/officeart/2005/8/layout/equation1"/>
    <dgm:cxn modelId="{0BAD0F70-0134-4845-81B9-4E0EF19FBA88}" type="presParOf" srcId="{74A0E0B9-6E68-471A-805E-502E804BCC57}" destId="{19EBCF63-6B0F-4D6F-B53A-27C485D339CD}" srcOrd="5" destOrd="0" presId="urn:microsoft.com/office/officeart/2005/8/layout/equation1"/>
    <dgm:cxn modelId="{AF399A00-D5B4-4C65-8209-0457C2839FAA}" type="presParOf" srcId="{74A0E0B9-6E68-471A-805E-502E804BCC57}" destId="{D20EB8CA-25FF-43D0-9525-E0134751F772}" srcOrd="6" destOrd="0" presId="urn:microsoft.com/office/officeart/2005/8/layout/equation1"/>
    <dgm:cxn modelId="{B7E04981-7FDE-4918-95E7-91D150972C3E}" type="presParOf" srcId="{74A0E0B9-6E68-471A-805E-502E804BCC57}" destId="{EB0BD5AE-BFC8-4442-B98A-CB5EB0E1B183}" srcOrd="7" destOrd="0" presId="urn:microsoft.com/office/officeart/2005/8/layout/equation1"/>
    <dgm:cxn modelId="{25194391-5F8F-476F-BB98-AB48FAEFE4F1}" type="presParOf" srcId="{74A0E0B9-6E68-471A-805E-502E804BCC57}" destId="{6BD03C11-7D5C-490E-A126-17525920B74D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EDA9B5-6AC9-4907-B7C4-E5AADC08AC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DA5684-C1EA-4D0B-A733-512D96B782B9}">
      <dgm:prSet phldrT="[Текст]"/>
      <dgm:spPr/>
      <dgm:t>
        <a:bodyPr/>
        <a:lstStyle/>
        <a:p>
          <a:r>
            <a:rPr lang="ru-RU" dirty="0" smtClean="0"/>
            <a:t>Операция</a:t>
          </a:r>
          <a:endParaRPr lang="ru-RU" dirty="0"/>
        </a:p>
      </dgm:t>
    </dgm:pt>
    <dgm:pt modelId="{4256F991-0805-42C4-A7B3-A03DC0083FA4}" type="parTrans" cxnId="{051E5F52-8599-450E-AC1F-519FADB1F401}">
      <dgm:prSet/>
      <dgm:spPr/>
      <dgm:t>
        <a:bodyPr/>
        <a:lstStyle/>
        <a:p>
          <a:endParaRPr lang="ru-RU"/>
        </a:p>
      </dgm:t>
    </dgm:pt>
    <dgm:pt modelId="{1CB5A718-1E14-49E7-B532-D458B4F3E40F}" type="sibTrans" cxnId="{051E5F52-8599-450E-AC1F-519FADB1F401}">
      <dgm:prSet/>
      <dgm:spPr/>
      <dgm:t>
        <a:bodyPr/>
        <a:lstStyle/>
        <a:p>
          <a:endParaRPr lang="ru-RU"/>
        </a:p>
      </dgm:t>
    </dgm:pt>
    <dgm:pt modelId="{05ABCAB5-51AF-4AAF-9099-72E7B0730537}">
      <dgm:prSet phldrT="[Текст]"/>
      <dgm:spPr/>
      <dgm:t>
        <a:bodyPr/>
        <a:lstStyle/>
        <a:p>
          <a:r>
            <a:rPr lang="ru-RU" dirty="0" err="1" smtClean="0"/>
            <a:t>Логирование</a:t>
          </a:r>
          <a:endParaRPr lang="ru-RU" dirty="0"/>
        </a:p>
      </dgm:t>
    </dgm:pt>
    <dgm:pt modelId="{D95FA1A2-1D71-4709-95BE-95422387248F}" type="parTrans" cxnId="{93904096-9693-4348-BB19-8B1E9A15F459}">
      <dgm:prSet/>
      <dgm:spPr/>
      <dgm:t>
        <a:bodyPr/>
        <a:lstStyle/>
        <a:p>
          <a:endParaRPr lang="ru-RU"/>
        </a:p>
      </dgm:t>
    </dgm:pt>
    <dgm:pt modelId="{A3372A9B-1F3C-4E91-A07B-F6551CEA1CD9}" type="sibTrans" cxnId="{93904096-9693-4348-BB19-8B1E9A15F459}">
      <dgm:prSet/>
      <dgm:spPr/>
      <dgm:t>
        <a:bodyPr/>
        <a:lstStyle/>
        <a:p>
          <a:endParaRPr lang="ru-RU"/>
        </a:p>
      </dgm:t>
    </dgm:pt>
    <dgm:pt modelId="{4976A988-5ABF-49AF-9F38-2B79337525B8}">
      <dgm:prSet phldrT="[Текст]"/>
      <dgm:spPr/>
      <dgm:t>
        <a:bodyPr/>
        <a:lstStyle/>
        <a:p>
          <a:r>
            <a:rPr lang="ru-RU" dirty="0" smtClean="0"/>
            <a:t>Анализ</a:t>
          </a:r>
          <a:endParaRPr lang="ru-RU" dirty="0"/>
        </a:p>
      </dgm:t>
    </dgm:pt>
    <dgm:pt modelId="{B46893BD-CD79-4167-86C3-B36079E2FAF7}" type="parTrans" cxnId="{2AFA2545-DF1E-4247-9CC2-27D2BEE8B998}">
      <dgm:prSet/>
      <dgm:spPr/>
      <dgm:t>
        <a:bodyPr/>
        <a:lstStyle/>
        <a:p>
          <a:endParaRPr lang="ru-RU"/>
        </a:p>
      </dgm:t>
    </dgm:pt>
    <dgm:pt modelId="{4B80BEEE-0ED9-4A6E-8A2A-06432485B5D9}" type="sibTrans" cxnId="{2AFA2545-DF1E-4247-9CC2-27D2BEE8B998}">
      <dgm:prSet/>
      <dgm:spPr/>
      <dgm:t>
        <a:bodyPr/>
        <a:lstStyle/>
        <a:p>
          <a:endParaRPr lang="ru-RU"/>
        </a:p>
      </dgm:t>
    </dgm:pt>
    <dgm:pt modelId="{6BFF2440-237D-4841-B3AF-29ED7C9EE93F}">
      <dgm:prSet phldrT="[Текст]"/>
      <dgm:spPr/>
      <dgm:t>
        <a:bodyPr/>
        <a:lstStyle/>
        <a:p>
          <a:r>
            <a:rPr lang="ru-RU" dirty="0" smtClean="0"/>
            <a:t>Мониторинг</a:t>
          </a:r>
          <a:endParaRPr lang="ru-RU" dirty="0"/>
        </a:p>
      </dgm:t>
    </dgm:pt>
    <dgm:pt modelId="{1CAB71A5-90AE-4260-8093-EA8D211CF98A}" type="parTrans" cxnId="{0D5CE490-3137-409D-A903-27861580F168}">
      <dgm:prSet/>
      <dgm:spPr/>
      <dgm:t>
        <a:bodyPr/>
        <a:lstStyle/>
        <a:p>
          <a:endParaRPr lang="ru-RU"/>
        </a:p>
      </dgm:t>
    </dgm:pt>
    <dgm:pt modelId="{51D87CE5-E9B0-409E-9C01-4C63155776AF}" type="sibTrans" cxnId="{0D5CE490-3137-409D-A903-27861580F168}">
      <dgm:prSet/>
      <dgm:spPr/>
      <dgm:t>
        <a:bodyPr/>
        <a:lstStyle/>
        <a:p>
          <a:endParaRPr lang="ru-RU"/>
        </a:p>
      </dgm:t>
    </dgm:pt>
    <dgm:pt modelId="{4423CF4F-103F-445B-A5A2-786DE96861FE}">
      <dgm:prSet phldrT="[Текст]"/>
      <dgm:spPr/>
      <dgm:t>
        <a:bodyPr/>
        <a:lstStyle/>
        <a:p>
          <a:r>
            <a:rPr lang="ru-RU" dirty="0" smtClean="0"/>
            <a:t>Проверка</a:t>
          </a:r>
          <a:endParaRPr lang="ru-RU" dirty="0"/>
        </a:p>
      </dgm:t>
    </dgm:pt>
    <dgm:pt modelId="{0D4BB953-FE70-45A5-AF2A-546A2731A9B7}" type="parTrans" cxnId="{6BA7C9D5-D6D1-4501-B722-53663E323E32}">
      <dgm:prSet/>
      <dgm:spPr/>
      <dgm:t>
        <a:bodyPr/>
        <a:lstStyle/>
        <a:p>
          <a:endParaRPr lang="ru-RU"/>
        </a:p>
      </dgm:t>
    </dgm:pt>
    <dgm:pt modelId="{2C9714D6-2B43-4592-9B05-F3957EC62427}" type="sibTrans" cxnId="{6BA7C9D5-D6D1-4501-B722-53663E323E32}">
      <dgm:prSet/>
      <dgm:spPr/>
      <dgm:t>
        <a:bodyPr/>
        <a:lstStyle/>
        <a:p>
          <a:endParaRPr lang="ru-RU"/>
        </a:p>
      </dgm:t>
    </dgm:pt>
    <dgm:pt modelId="{11F46378-67DD-4AFF-98E7-BDDB0ABDDD2B}">
      <dgm:prSet phldrT="[Текст]"/>
      <dgm:spPr/>
      <dgm:t>
        <a:bodyPr/>
        <a:lstStyle/>
        <a:p>
          <a:r>
            <a:rPr lang="ru-RU" dirty="0" smtClean="0"/>
            <a:t>Анализ</a:t>
          </a:r>
          <a:endParaRPr lang="ru-RU" dirty="0"/>
        </a:p>
      </dgm:t>
    </dgm:pt>
    <dgm:pt modelId="{FDEDFD57-FF7C-439A-BC20-7928585F364A}" type="parTrans" cxnId="{3FF4869F-C394-4F0B-B0F6-654CD315A0AA}">
      <dgm:prSet/>
      <dgm:spPr/>
      <dgm:t>
        <a:bodyPr/>
        <a:lstStyle/>
        <a:p>
          <a:endParaRPr lang="ru-RU"/>
        </a:p>
      </dgm:t>
    </dgm:pt>
    <dgm:pt modelId="{00952A4A-186A-4E7C-946F-46B5D9122E4F}" type="sibTrans" cxnId="{3FF4869F-C394-4F0B-B0F6-654CD315A0AA}">
      <dgm:prSet/>
      <dgm:spPr/>
      <dgm:t>
        <a:bodyPr/>
        <a:lstStyle/>
        <a:p>
          <a:endParaRPr lang="ru-RU"/>
        </a:p>
      </dgm:t>
    </dgm:pt>
    <dgm:pt modelId="{25F38922-8B4B-4EE1-B345-C67A64B232CA}" type="pres">
      <dgm:prSet presAssocID="{EFEDA9B5-6AC9-4907-B7C4-E5AADC08AC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54231B6-486A-4A3D-8BEA-59EFA43A7D2D}" type="pres">
      <dgm:prSet presAssocID="{D4DA5684-C1EA-4D0B-A733-512D96B782B9}" presName="hierRoot1" presStyleCnt="0"/>
      <dgm:spPr/>
    </dgm:pt>
    <dgm:pt modelId="{A3A69ADA-040A-41B4-ACD6-1BA398773C23}" type="pres">
      <dgm:prSet presAssocID="{D4DA5684-C1EA-4D0B-A733-512D96B782B9}" presName="composite" presStyleCnt="0"/>
      <dgm:spPr/>
    </dgm:pt>
    <dgm:pt modelId="{A10081A3-3598-4D38-8A8D-6661F03D37A5}" type="pres">
      <dgm:prSet presAssocID="{D4DA5684-C1EA-4D0B-A733-512D96B782B9}" presName="background" presStyleLbl="node0" presStyleIdx="0" presStyleCnt="1"/>
      <dgm:spPr/>
    </dgm:pt>
    <dgm:pt modelId="{682AA5C7-AEDE-4142-8DD1-194182F1E8F2}" type="pres">
      <dgm:prSet presAssocID="{D4DA5684-C1EA-4D0B-A733-512D96B782B9}" presName="text" presStyleLbl="fgAcc0" presStyleIdx="0" presStyleCnt="1">
        <dgm:presLayoutVars>
          <dgm:chPref val="3"/>
        </dgm:presLayoutVars>
      </dgm:prSet>
      <dgm:spPr/>
    </dgm:pt>
    <dgm:pt modelId="{6A91160C-DE32-49F3-85DE-9D4A87734DAC}" type="pres">
      <dgm:prSet presAssocID="{D4DA5684-C1EA-4D0B-A733-512D96B782B9}" presName="hierChild2" presStyleCnt="0"/>
      <dgm:spPr/>
    </dgm:pt>
    <dgm:pt modelId="{5C395B08-5281-418B-AA19-01C12CE32ACF}" type="pres">
      <dgm:prSet presAssocID="{D95FA1A2-1D71-4709-95BE-95422387248F}" presName="Name10" presStyleLbl="parChTrans1D2" presStyleIdx="0" presStyleCnt="2"/>
      <dgm:spPr/>
    </dgm:pt>
    <dgm:pt modelId="{4D3883EF-10DD-4091-84D2-3D3A10E9734C}" type="pres">
      <dgm:prSet presAssocID="{05ABCAB5-51AF-4AAF-9099-72E7B0730537}" presName="hierRoot2" presStyleCnt="0"/>
      <dgm:spPr/>
    </dgm:pt>
    <dgm:pt modelId="{E3FE7274-BF2C-4999-9715-994E70609342}" type="pres">
      <dgm:prSet presAssocID="{05ABCAB5-51AF-4AAF-9099-72E7B0730537}" presName="composite2" presStyleCnt="0"/>
      <dgm:spPr/>
    </dgm:pt>
    <dgm:pt modelId="{93BBDA4A-0277-4844-827E-2B94E917A651}" type="pres">
      <dgm:prSet presAssocID="{05ABCAB5-51AF-4AAF-9099-72E7B0730537}" presName="background2" presStyleLbl="node2" presStyleIdx="0" presStyleCnt="2"/>
      <dgm:spPr/>
    </dgm:pt>
    <dgm:pt modelId="{68C14D2F-E400-45D3-8FE2-756631E180E0}" type="pres">
      <dgm:prSet presAssocID="{05ABCAB5-51AF-4AAF-9099-72E7B0730537}" presName="text2" presStyleLbl="fgAcc2" presStyleIdx="0" presStyleCnt="2">
        <dgm:presLayoutVars>
          <dgm:chPref val="3"/>
        </dgm:presLayoutVars>
      </dgm:prSet>
      <dgm:spPr/>
    </dgm:pt>
    <dgm:pt modelId="{A96434A3-BEE4-4DE7-870B-1386BA9FD2AC}" type="pres">
      <dgm:prSet presAssocID="{05ABCAB5-51AF-4AAF-9099-72E7B0730537}" presName="hierChild3" presStyleCnt="0"/>
      <dgm:spPr/>
    </dgm:pt>
    <dgm:pt modelId="{06E711C1-4376-4C6F-B262-542B6E385CC8}" type="pres">
      <dgm:prSet presAssocID="{B46893BD-CD79-4167-86C3-B36079E2FAF7}" presName="Name17" presStyleLbl="parChTrans1D3" presStyleIdx="0" presStyleCnt="3"/>
      <dgm:spPr/>
    </dgm:pt>
    <dgm:pt modelId="{4C5CC5BC-EBFA-4A89-B8F9-BB9361486BC4}" type="pres">
      <dgm:prSet presAssocID="{4976A988-5ABF-49AF-9F38-2B79337525B8}" presName="hierRoot3" presStyleCnt="0"/>
      <dgm:spPr/>
    </dgm:pt>
    <dgm:pt modelId="{8A8BA6C4-DE7D-4F39-9496-54944E6DC075}" type="pres">
      <dgm:prSet presAssocID="{4976A988-5ABF-49AF-9F38-2B79337525B8}" presName="composite3" presStyleCnt="0"/>
      <dgm:spPr/>
    </dgm:pt>
    <dgm:pt modelId="{EB75FA55-EDBB-493F-8BC2-38917B237F49}" type="pres">
      <dgm:prSet presAssocID="{4976A988-5ABF-49AF-9F38-2B79337525B8}" presName="background3" presStyleLbl="node3" presStyleIdx="0" presStyleCnt="3"/>
      <dgm:spPr/>
    </dgm:pt>
    <dgm:pt modelId="{31E60C64-CE4E-4BAE-B8D3-52A7D6D0DFF8}" type="pres">
      <dgm:prSet presAssocID="{4976A988-5ABF-49AF-9F38-2B79337525B8}" presName="text3" presStyleLbl="fgAcc3" presStyleIdx="0" presStyleCnt="3">
        <dgm:presLayoutVars>
          <dgm:chPref val="3"/>
        </dgm:presLayoutVars>
      </dgm:prSet>
      <dgm:spPr/>
    </dgm:pt>
    <dgm:pt modelId="{9ECE3098-D464-4F14-87AA-E6E8B91B314B}" type="pres">
      <dgm:prSet presAssocID="{4976A988-5ABF-49AF-9F38-2B79337525B8}" presName="hierChild4" presStyleCnt="0"/>
      <dgm:spPr/>
    </dgm:pt>
    <dgm:pt modelId="{0091F46E-1B7E-4E08-9364-689E312F54DA}" type="pres">
      <dgm:prSet presAssocID="{1CAB71A5-90AE-4260-8093-EA8D211CF98A}" presName="Name17" presStyleLbl="parChTrans1D3" presStyleIdx="1" presStyleCnt="3"/>
      <dgm:spPr/>
    </dgm:pt>
    <dgm:pt modelId="{589B517B-AA24-4C3B-8912-9D5591AF5B78}" type="pres">
      <dgm:prSet presAssocID="{6BFF2440-237D-4841-B3AF-29ED7C9EE93F}" presName="hierRoot3" presStyleCnt="0"/>
      <dgm:spPr/>
    </dgm:pt>
    <dgm:pt modelId="{85BAF03F-6C40-4EA3-A79F-0FD9CF4AF623}" type="pres">
      <dgm:prSet presAssocID="{6BFF2440-237D-4841-B3AF-29ED7C9EE93F}" presName="composite3" presStyleCnt="0"/>
      <dgm:spPr/>
    </dgm:pt>
    <dgm:pt modelId="{9D0E60A6-258D-4DD8-B4FF-C6B7F015A079}" type="pres">
      <dgm:prSet presAssocID="{6BFF2440-237D-4841-B3AF-29ED7C9EE93F}" presName="background3" presStyleLbl="node3" presStyleIdx="1" presStyleCnt="3"/>
      <dgm:spPr/>
    </dgm:pt>
    <dgm:pt modelId="{BB533ECD-999A-4EAF-AD42-4F75E4AFE08A}" type="pres">
      <dgm:prSet presAssocID="{6BFF2440-237D-4841-B3AF-29ED7C9EE93F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0914C3-3693-4E15-97E6-32553B53FB57}" type="pres">
      <dgm:prSet presAssocID="{6BFF2440-237D-4841-B3AF-29ED7C9EE93F}" presName="hierChild4" presStyleCnt="0"/>
      <dgm:spPr/>
    </dgm:pt>
    <dgm:pt modelId="{01D44622-E2BC-4427-9009-FBC2763A79FA}" type="pres">
      <dgm:prSet presAssocID="{0D4BB953-FE70-45A5-AF2A-546A2731A9B7}" presName="Name10" presStyleLbl="parChTrans1D2" presStyleIdx="1" presStyleCnt="2"/>
      <dgm:spPr/>
    </dgm:pt>
    <dgm:pt modelId="{2E1FA708-426C-42A0-A14D-20CE21737B58}" type="pres">
      <dgm:prSet presAssocID="{4423CF4F-103F-445B-A5A2-786DE96861FE}" presName="hierRoot2" presStyleCnt="0"/>
      <dgm:spPr/>
    </dgm:pt>
    <dgm:pt modelId="{FB2D99C7-A0C0-4F59-BA89-1729E2C831EB}" type="pres">
      <dgm:prSet presAssocID="{4423CF4F-103F-445B-A5A2-786DE96861FE}" presName="composite2" presStyleCnt="0"/>
      <dgm:spPr/>
    </dgm:pt>
    <dgm:pt modelId="{F92541B6-EBF5-41C4-A538-508C2CEC6923}" type="pres">
      <dgm:prSet presAssocID="{4423CF4F-103F-445B-A5A2-786DE96861FE}" presName="background2" presStyleLbl="node2" presStyleIdx="1" presStyleCnt="2"/>
      <dgm:spPr/>
    </dgm:pt>
    <dgm:pt modelId="{88357C16-3CDC-4B91-9D5F-8166807A936F}" type="pres">
      <dgm:prSet presAssocID="{4423CF4F-103F-445B-A5A2-786DE96861FE}" presName="text2" presStyleLbl="fgAcc2" presStyleIdx="1" presStyleCnt="2">
        <dgm:presLayoutVars>
          <dgm:chPref val="3"/>
        </dgm:presLayoutVars>
      </dgm:prSet>
      <dgm:spPr/>
    </dgm:pt>
    <dgm:pt modelId="{D050C187-6CB0-42D6-AE42-074568942914}" type="pres">
      <dgm:prSet presAssocID="{4423CF4F-103F-445B-A5A2-786DE96861FE}" presName="hierChild3" presStyleCnt="0"/>
      <dgm:spPr/>
    </dgm:pt>
    <dgm:pt modelId="{0011EBEE-C87F-4693-97B6-547E0EA05DAE}" type="pres">
      <dgm:prSet presAssocID="{FDEDFD57-FF7C-439A-BC20-7928585F364A}" presName="Name17" presStyleLbl="parChTrans1D3" presStyleIdx="2" presStyleCnt="3"/>
      <dgm:spPr/>
    </dgm:pt>
    <dgm:pt modelId="{76C202EB-6598-419C-BECC-1BF39A2E1B5E}" type="pres">
      <dgm:prSet presAssocID="{11F46378-67DD-4AFF-98E7-BDDB0ABDDD2B}" presName="hierRoot3" presStyleCnt="0"/>
      <dgm:spPr/>
    </dgm:pt>
    <dgm:pt modelId="{1B9384B4-12D8-4293-BAE0-187816EC8E8F}" type="pres">
      <dgm:prSet presAssocID="{11F46378-67DD-4AFF-98E7-BDDB0ABDDD2B}" presName="composite3" presStyleCnt="0"/>
      <dgm:spPr/>
    </dgm:pt>
    <dgm:pt modelId="{EA631568-BE7C-4246-82BF-7EE7F0D4FE20}" type="pres">
      <dgm:prSet presAssocID="{11F46378-67DD-4AFF-98E7-BDDB0ABDDD2B}" presName="background3" presStyleLbl="node3" presStyleIdx="2" presStyleCnt="3"/>
      <dgm:spPr/>
    </dgm:pt>
    <dgm:pt modelId="{71665C3B-8307-484E-B322-958A8BD19142}" type="pres">
      <dgm:prSet presAssocID="{11F46378-67DD-4AFF-98E7-BDDB0ABDDD2B}" presName="text3" presStyleLbl="fgAcc3" presStyleIdx="2" presStyleCnt="3">
        <dgm:presLayoutVars>
          <dgm:chPref val="3"/>
        </dgm:presLayoutVars>
      </dgm:prSet>
      <dgm:spPr/>
    </dgm:pt>
    <dgm:pt modelId="{427D8781-4890-49F0-B826-0C2188613A1F}" type="pres">
      <dgm:prSet presAssocID="{11F46378-67DD-4AFF-98E7-BDDB0ABDDD2B}" presName="hierChild4" presStyleCnt="0"/>
      <dgm:spPr/>
    </dgm:pt>
  </dgm:ptLst>
  <dgm:cxnLst>
    <dgm:cxn modelId="{051E5F52-8599-450E-AC1F-519FADB1F401}" srcId="{EFEDA9B5-6AC9-4907-B7C4-E5AADC08AC69}" destId="{D4DA5684-C1EA-4D0B-A733-512D96B782B9}" srcOrd="0" destOrd="0" parTransId="{4256F991-0805-42C4-A7B3-A03DC0083FA4}" sibTransId="{1CB5A718-1E14-49E7-B532-D458B4F3E40F}"/>
    <dgm:cxn modelId="{93904096-9693-4348-BB19-8B1E9A15F459}" srcId="{D4DA5684-C1EA-4D0B-A733-512D96B782B9}" destId="{05ABCAB5-51AF-4AAF-9099-72E7B0730537}" srcOrd="0" destOrd="0" parTransId="{D95FA1A2-1D71-4709-95BE-95422387248F}" sibTransId="{A3372A9B-1F3C-4E91-A07B-F6551CEA1CD9}"/>
    <dgm:cxn modelId="{E1BBF812-3C75-4081-82ED-3A9530A204B7}" type="presOf" srcId="{D95FA1A2-1D71-4709-95BE-95422387248F}" destId="{5C395B08-5281-418B-AA19-01C12CE32ACF}" srcOrd="0" destOrd="0" presId="urn:microsoft.com/office/officeart/2005/8/layout/hierarchy1"/>
    <dgm:cxn modelId="{0B6227F2-A697-45DE-AD46-CE8CCB401CCF}" type="presOf" srcId="{FDEDFD57-FF7C-439A-BC20-7928585F364A}" destId="{0011EBEE-C87F-4693-97B6-547E0EA05DAE}" srcOrd="0" destOrd="0" presId="urn:microsoft.com/office/officeart/2005/8/layout/hierarchy1"/>
    <dgm:cxn modelId="{3FF4869F-C394-4F0B-B0F6-654CD315A0AA}" srcId="{4423CF4F-103F-445B-A5A2-786DE96861FE}" destId="{11F46378-67DD-4AFF-98E7-BDDB0ABDDD2B}" srcOrd="0" destOrd="0" parTransId="{FDEDFD57-FF7C-439A-BC20-7928585F364A}" sibTransId="{00952A4A-186A-4E7C-946F-46B5D9122E4F}"/>
    <dgm:cxn modelId="{6BA7C9D5-D6D1-4501-B722-53663E323E32}" srcId="{D4DA5684-C1EA-4D0B-A733-512D96B782B9}" destId="{4423CF4F-103F-445B-A5A2-786DE96861FE}" srcOrd="1" destOrd="0" parTransId="{0D4BB953-FE70-45A5-AF2A-546A2731A9B7}" sibTransId="{2C9714D6-2B43-4592-9B05-F3957EC62427}"/>
    <dgm:cxn modelId="{17F73423-456E-455C-A391-2F36127E8856}" type="presOf" srcId="{05ABCAB5-51AF-4AAF-9099-72E7B0730537}" destId="{68C14D2F-E400-45D3-8FE2-756631E180E0}" srcOrd="0" destOrd="0" presId="urn:microsoft.com/office/officeart/2005/8/layout/hierarchy1"/>
    <dgm:cxn modelId="{2AFA2545-DF1E-4247-9CC2-27D2BEE8B998}" srcId="{05ABCAB5-51AF-4AAF-9099-72E7B0730537}" destId="{4976A988-5ABF-49AF-9F38-2B79337525B8}" srcOrd="0" destOrd="0" parTransId="{B46893BD-CD79-4167-86C3-B36079E2FAF7}" sibTransId="{4B80BEEE-0ED9-4A6E-8A2A-06432485B5D9}"/>
    <dgm:cxn modelId="{B0741398-5535-439E-9FB1-822A4258A59A}" type="presOf" srcId="{1CAB71A5-90AE-4260-8093-EA8D211CF98A}" destId="{0091F46E-1B7E-4E08-9364-689E312F54DA}" srcOrd="0" destOrd="0" presId="urn:microsoft.com/office/officeart/2005/8/layout/hierarchy1"/>
    <dgm:cxn modelId="{B1288F68-AE43-4BDE-AF98-95E2D48B6FEF}" type="presOf" srcId="{6BFF2440-237D-4841-B3AF-29ED7C9EE93F}" destId="{BB533ECD-999A-4EAF-AD42-4F75E4AFE08A}" srcOrd="0" destOrd="0" presId="urn:microsoft.com/office/officeart/2005/8/layout/hierarchy1"/>
    <dgm:cxn modelId="{90BC5498-5A3B-4BF8-BF71-BA9FBF5B8A8B}" type="presOf" srcId="{B46893BD-CD79-4167-86C3-B36079E2FAF7}" destId="{06E711C1-4376-4C6F-B262-542B6E385CC8}" srcOrd="0" destOrd="0" presId="urn:microsoft.com/office/officeart/2005/8/layout/hierarchy1"/>
    <dgm:cxn modelId="{A69ADC5A-0C70-4DA7-B39F-189C4CA0EE72}" type="presOf" srcId="{4976A988-5ABF-49AF-9F38-2B79337525B8}" destId="{31E60C64-CE4E-4BAE-B8D3-52A7D6D0DFF8}" srcOrd="0" destOrd="0" presId="urn:microsoft.com/office/officeart/2005/8/layout/hierarchy1"/>
    <dgm:cxn modelId="{0D5CE490-3137-409D-A903-27861580F168}" srcId="{05ABCAB5-51AF-4AAF-9099-72E7B0730537}" destId="{6BFF2440-237D-4841-B3AF-29ED7C9EE93F}" srcOrd="1" destOrd="0" parTransId="{1CAB71A5-90AE-4260-8093-EA8D211CF98A}" sibTransId="{51D87CE5-E9B0-409E-9C01-4C63155776AF}"/>
    <dgm:cxn modelId="{F97B6CBB-7F9B-4AFA-9A69-50FFBF27E801}" type="presOf" srcId="{4423CF4F-103F-445B-A5A2-786DE96861FE}" destId="{88357C16-3CDC-4B91-9D5F-8166807A936F}" srcOrd="0" destOrd="0" presId="urn:microsoft.com/office/officeart/2005/8/layout/hierarchy1"/>
    <dgm:cxn modelId="{C8E69C52-0EE5-4C32-AE5D-A236955C4E6F}" type="presOf" srcId="{EFEDA9B5-6AC9-4907-B7C4-E5AADC08AC69}" destId="{25F38922-8B4B-4EE1-B345-C67A64B232CA}" srcOrd="0" destOrd="0" presId="urn:microsoft.com/office/officeart/2005/8/layout/hierarchy1"/>
    <dgm:cxn modelId="{1C9088F4-11D3-4EFE-9A57-2F47D626B163}" type="presOf" srcId="{0D4BB953-FE70-45A5-AF2A-546A2731A9B7}" destId="{01D44622-E2BC-4427-9009-FBC2763A79FA}" srcOrd="0" destOrd="0" presId="urn:microsoft.com/office/officeart/2005/8/layout/hierarchy1"/>
    <dgm:cxn modelId="{AE902B6B-5F38-46AD-B545-7878025A258E}" type="presOf" srcId="{11F46378-67DD-4AFF-98E7-BDDB0ABDDD2B}" destId="{71665C3B-8307-484E-B322-958A8BD19142}" srcOrd="0" destOrd="0" presId="urn:microsoft.com/office/officeart/2005/8/layout/hierarchy1"/>
    <dgm:cxn modelId="{96790823-AEEA-4064-90D7-E04E91B82A8F}" type="presOf" srcId="{D4DA5684-C1EA-4D0B-A733-512D96B782B9}" destId="{682AA5C7-AEDE-4142-8DD1-194182F1E8F2}" srcOrd="0" destOrd="0" presId="urn:microsoft.com/office/officeart/2005/8/layout/hierarchy1"/>
    <dgm:cxn modelId="{FFAE9C72-E02C-4A58-8C44-69AB8B6745D3}" type="presParOf" srcId="{25F38922-8B4B-4EE1-B345-C67A64B232CA}" destId="{154231B6-486A-4A3D-8BEA-59EFA43A7D2D}" srcOrd="0" destOrd="0" presId="urn:microsoft.com/office/officeart/2005/8/layout/hierarchy1"/>
    <dgm:cxn modelId="{0608802D-1D5C-41C6-A462-0BC611E4568F}" type="presParOf" srcId="{154231B6-486A-4A3D-8BEA-59EFA43A7D2D}" destId="{A3A69ADA-040A-41B4-ACD6-1BA398773C23}" srcOrd="0" destOrd="0" presId="urn:microsoft.com/office/officeart/2005/8/layout/hierarchy1"/>
    <dgm:cxn modelId="{8A5171F9-EF64-415A-81D5-DD3827AD4164}" type="presParOf" srcId="{A3A69ADA-040A-41B4-ACD6-1BA398773C23}" destId="{A10081A3-3598-4D38-8A8D-6661F03D37A5}" srcOrd="0" destOrd="0" presId="urn:microsoft.com/office/officeart/2005/8/layout/hierarchy1"/>
    <dgm:cxn modelId="{4CA2EEEC-161B-4B18-8C8F-C9E964968EDE}" type="presParOf" srcId="{A3A69ADA-040A-41B4-ACD6-1BA398773C23}" destId="{682AA5C7-AEDE-4142-8DD1-194182F1E8F2}" srcOrd="1" destOrd="0" presId="urn:microsoft.com/office/officeart/2005/8/layout/hierarchy1"/>
    <dgm:cxn modelId="{74A306FB-A553-472C-8F2E-AB3DF35986B0}" type="presParOf" srcId="{154231B6-486A-4A3D-8BEA-59EFA43A7D2D}" destId="{6A91160C-DE32-49F3-85DE-9D4A87734DAC}" srcOrd="1" destOrd="0" presId="urn:microsoft.com/office/officeart/2005/8/layout/hierarchy1"/>
    <dgm:cxn modelId="{C5BD3FFD-50FF-48BD-A053-B50E08C7326B}" type="presParOf" srcId="{6A91160C-DE32-49F3-85DE-9D4A87734DAC}" destId="{5C395B08-5281-418B-AA19-01C12CE32ACF}" srcOrd="0" destOrd="0" presId="urn:microsoft.com/office/officeart/2005/8/layout/hierarchy1"/>
    <dgm:cxn modelId="{1DD7D671-9497-4450-B03A-D75FBECD7E4B}" type="presParOf" srcId="{6A91160C-DE32-49F3-85DE-9D4A87734DAC}" destId="{4D3883EF-10DD-4091-84D2-3D3A10E9734C}" srcOrd="1" destOrd="0" presId="urn:microsoft.com/office/officeart/2005/8/layout/hierarchy1"/>
    <dgm:cxn modelId="{9E722B1C-32F5-41AD-AB06-CDE6D68EBDFE}" type="presParOf" srcId="{4D3883EF-10DD-4091-84D2-3D3A10E9734C}" destId="{E3FE7274-BF2C-4999-9715-994E70609342}" srcOrd="0" destOrd="0" presId="urn:microsoft.com/office/officeart/2005/8/layout/hierarchy1"/>
    <dgm:cxn modelId="{7DC8E829-B8DE-4331-A74A-288716FCBD18}" type="presParOf" srcId="{E3FE7274-BF2C-4999-9715-994E70609342}" destId="{93BBDA4A-0277-4844-827E-2B94E917A651}" srcOrd="0" destOrd="0" presId="urn:microsoft.com/office/officeart/2005/8/layout/hierarchy1"/>
    <dgm:cxn modelId="{4D4E217B-F4C1-4191-8FA6-0E05E6B606EA}" type="presParOf" srcId="{E3FE7274-BF2C-4999-9715-994E70609342}" destId="{68C14D2F-E400-45D3-8FE2-756631E180E0}" srcOrd="1" destOrd="0" presId="urn:microsoft.com/office/officeart/2005/8/layout/hierarchy1"/>
    <dgm:cxn modelId="{100D8AD4-0C2A-407D-B930-5FE04F561C80}" type="presParOf" srcId="{4D3883EF-10DD-4091-84D2-3D3A10E9734C}" destId="{A96434A3-BEE4-4DE7-870B-1386BA9FD2AC}" srcOrd="1" destOrd="0" presId="urn:microsoft.com/office/officeart/2005/8/layout/hierarchy1"/>
    <dgm:cxn modelId="{E89A2630-B345-4ACA-8A45-137EAEB6D10A}" type="presParOf" srcId="{A96434A3-BEE4-4DE7-870B-1386BA9FD2AC}" destId="{06E711C1-4376-4C6F-B262-542B6E385CC8}" srcOrd="0" destOrd="0" presId="urn:microsoft.com/office/officeart/2005/8/layout/hierarchy1"/>
    <dgm:cxn modelId="{E6BBBAD1-F2EF-423D-9348-A8343B53E5EA}" type="presParOf" srcId="{A96434A3-BEE4-4DE7-870B-1386BA9FD2AC}" destId="{4C5CC5BC-EBFA-4A89-B8F9-BB9361486BC4}" srcOrd="1" destOrd="0" presId="urn:microsoft.com/office/officeart/2005/8/layout/hierarchy1"/>
    <dgm:cxn modelId="{DDD2EB63-F0C5-4817-A4B5-ECED85C851FB}" type="presParOf" srcId="{4C5CC5BC-EBFA-4A89-B8F9-BB9361486BC4}" destId="{8A8BA6C4-DE7D-4F39-9496-54944E6DC075}" srcOrd="0" destOrd="0" presId="urn:microsoft.com/office/officeart/2005/8/layout/hierarchy1"/>
    <dgm:cxn modelId="{B33B66D5-8ABB-4CAA-8B13-7D3B4DB99158}" type="presParOf" srcId="{8A8BA6C4-DE7D-4F39-9496-54944E6DC075}" destId="{EB75FA55-EDBB-493F-8BC2-38917B237F49}" srcOrd="0" destOrd="0" presId="urn:microsoft.com/office/officeart/2005/8/layout/hierarchy1"/>
    <dgm:cxn modelId="{9A75726A-3FFB-436A-84A6-439D2C0B20D0}" type="presParOf" srcId="{8A8BA6C4-DE7D-4F39-9496-54944E6DC075}" destId="{31E60C64-CE4E-4BAE-B8D3-52A7D6D0DFF8}" srcOrd="1" destOrd="0" presId="urn:microsoft.com/office/officeart/2005/8/layout/hierarchy1"/>
    <dgm:cxn modelId="{EED58532-4955-4F5C-99E5-D23A41455E4D}" type="presParOf" srcId="{4C5CC5BC-EBFA-4A89-B8F9-BB9361486BC4}" destId="{9ECE3098-D464-4F14-87AA-E6E8B91B314B}" srcOrd="1" destOrd="0" presId="urn:microsoft.com/office/officeart/2005/8/layout/hierarchy1"/>
    <dgm:cxn modelId="{AC586ED0-F86F-4FA0-B094-E651A83F4C10}" type="presParOf" srcId="{A96434A3-BEE4-4DE7-870B-1386BA9FD2AC}" destId="{0091F46E-1B7E-4E08-9364-689E312F54DA}" srcOrd="2" destOrd="0" presId="urn:microsoft.com/office/officeart/2005/8/layout/hierarchy1"/>
    <dgm:cxn modelId="{6C1A8F48-6A0E-45E0-B938-2B3B4CECDD7C}" type="presParOf" srcId="{A96434A3-BEE4-4DE7-870B-1386BA9FD2AC}" destId="{589B517B-AA24-4C3B-8912-9D5591AF5B78}" srcOrd="3" destOrd="0" presId="urn:microsoft.com/office/officeart/2005/8/layout/hierarchy1"/>
    <dgm:cxn modelId="{B98B227D-33C4-4B8C-BA94-D03D43C01561}" type="presParOf" srcId="{589B517B-AA24-4C3B-8912-9D5591AF5B78}" destId="{85BAF03F-6C40-4EA3-A79F-0FD9CF4AF623}" srcOrd="0" destOrd="0" presId="urn:microsoft.com/office/officeart/2005/8/layout/hierarchy1"/>
    <dgm:cxn modelId="{0DEF25AA-0C4A-4947-9581-FBE8F48689C3}" type="presParOf" srcId="{85BAF03F-6C40-4EA3-A79F-0FD9CF4AF623}" destId="{9D0E60A6-258D-4DD8-B4FF-C6B7F015A079}" srcOrd="0" destOrd="0" presId="urn:microsoft.com/office/officeart/2005/8/layout/hierarchy1"/>
    <dgm:cxn modelId="{00F702DB-8BE2-4D3C-8D6B-3BF26F2749AE}" type="presParOf" srcId="{85BAF03F-6C40-4EA3-A79F-0FD9CF4AF623}" destId="{BB533ECD-999A-4EAF-AD42-4F75E4AFE08A}" srcOrd="1" destOrd="0" presId="urn:microsoft.com/office/officeart/2005/8/layout/hierarchy1"/>
    <dgm:cxn modelId="{178F8056-9A82-42A5-89F9-C5D9748FF03B}" type="presParOf" srcId="{589B517B-AA24-4C3B-8912-9D5591AF5B78}" destId="{A80914C3-3693-4E15-97E6-32553B53FB57}" srcOrd="1" destOrd="0" presId="urn:microsoft.com/office/officeart/2005/8/layout/hierarchy1"/>
    <dgm:cxn modelId="{1EE500C9-E647-4B2E-B4EE-1C94BF4CAADC}" type="presParOf" srcId="{6A91160C-DE32-49F3-85DE-9D4A87734DAC}" destId="{01D44622-E2BC-4427-9009-FBC2763A79FA}" srcOrd="2" destOrd="0" presId="urn:microsoft.com/office/officeart/2005/8/layout/hierarchy1"/>
    <dgm:cxn modelId="{A0754886-0B74-41DA-B583-1F0374EA6FCD}" type="presParOf" srcId="{6A91160C-DE32-49F3-85DE-9D4A87734DAC}" destId="{2E1FA708-426C-42A0-A14D-20CE21737B58}" srcOrd="3" destOrd="0" presId="urn:microsoft.com/office/officeart/2005/8/layout/hierarchy1"/>
    <dgm:cxn modelId="{4C7564B2-467E-4771-8019-55A266CA6874}" type="presParOf" srcId="{2E1FA708-426C-42A0-A14D-20CE21737B58}" destId="{FB2D99C7-A0C0-4F59-BA89-1729E2C831EB}" srcOrd="0" destOrd="0" presId="urn:microsoft.com/office/officeart/2005/8/layout/hierarchy1"/>
    <dgm:cxn modelId="{507BB8B9-D534-4C0B-9FDC-B86C5A2700F0}" type="presParOf" srcId="{FB2D99C7-A0C0-4F59-BA89-1729E2C831EB}" destId="{F92541B6-EBF5-41C4-A538-508C2CEC6923}" srcOrd="0" destOrd="0" presId="urn:microsoft.com/office/officeart/2005/8/layout/hierarchy1"/>
    <dgm:cxn modelId="{C7D4270A-C80B-461C-A980-6782621D3EA1}" type="presParOf" srcId="{FB2D99C7-A0C0-4F59-BA89-1729E2C831EB}" destId="{88357C16-3CDC-4B91-9D5F-8166807A936F}" srcOrd="1" destOrd="0" presId="urn:microsoft.com/office/officeart/2005/8/layout/hierarchy1"/>
    <dgm:cxn modelId="{1ED9A907-77C3-4486-BC5E-C4DD74133451}" type="presParOf" srcId="{2E1FA708-426C-42A0-A14D-20CE21737B58}" destId="{D050C187-6CB0-42D6-AE42-074568942914}" srcOrd="1" destOrd="0" presId="urn:microsoft.com/office/officeart/2005/8/layout/hierarchy1"/>
    <dgm:cxn modelId="{63B426FF-9E4F-4B71-B7B1-B4D85B136EF2}" type="presParOf" srcId="{D050C187-6CB0-42D6-AE42-074568942914}" destId="{0011EBEE-C87F-4693-97B6-547E0EA05DAE}" srcOrd="0" destOrd="0" presId="urn:microsoft.com/office/officeart/2005/8/layout/hierarchy1"/>
    <dgm:cxn modelId="{8A6F8CB7-C04C-4BCA-8936-252B3C705936}" type="presParOf" srcId="{D050C187-6CB0-42D6-AE42-074568942914}" destId="{76C202EB-6598-419C-BECC-1BF39A2E1B5E}" srcOrd="1" destOrd="0" presId="urn:microsoft.com/office/officeart/2005/8/layout/hierarchy1"/>
    <dgm:cxn modelId="{2DF3E4A8-CB9F-4FAB-8421-2D8941340242}" type="presParOf" srcId="{76C202EB-6598-419C-BECC-1BF39A2E1B5E}" destId="{1B9384B4-12D8-4293-BAE0-187816EC8E8F}" srcOrd="0" destOrd="0" presId="urn:microsoft.com/office/officeart/2005/8/layout/hierarchy1"/>
    <dgm:cxn modelId="{737E24A4-A4CE-4FFD-A3C1-30FA3A5292D2}" type="presParOf" srcId="{1B9384B4-12D8-4293-BAE0-187816EC8E8F}" destId="{EA631568-BE7C-4246-82BF-7EE7F0D4FE20}" srcOrd="0" destOrd="0" presId="urn:microsoft.com/office/officeart/2005/8/layout/hierarchy1"/>
    <dgm:cxn modelId="{B4B4A101-C040-450C-B76E-98DDEF176CC7}" type="presParOf" srcId="{1B9384B4-12D8-4293-BAE0-187816EC8E8F}" destId="{71665C3B-8307-484E-B322-958A8BD19142}" srcOrd="1" destOrd="0" presId="urn:microsoft.com/office/officeart/2005/8/layout/hierarchy1"/>
    <dgm:cxn modelId="{E1FF9F9C-2013-4BFA-A8BC-E987CA7109B3}" type="presParOf" srcId="{76C202EB-6598-419C-BECC-1BF39A2E1B5E}" destId="{427D8781-4890-49F0-B826-0C2188613A1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4E103F-B8A2-4EA2-8876-F0D4759E3AB8}">
      <dsp:nvSpPr>
        <dsp:cNvPr id="0" name=""/>
        <dsp:cNvSpPr/>
      </dsp:nvSpPr>
      <dsp:spPr>
        <a:xfrm>
          <a:off x="2878393" y="1939387"/>
          <a:ext cx="1588029" cy="1588029"/>
        </a:xfrm>
        <a:prstGeom prst="ellipse">
          <a:avLst/>
        </a:prstGeom>
        <a:solidFill>
          <a:schemeClr val="accent2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/>
            <a:t>Таблица пользователей</a:t>
          </a:r>
        </a:p>
      </dsp:txBody>
      <dsp:txXfrm>
        <a:off x="3110954" y="2171948"/>
        <a:ext cx="1122907" cy="1122907"/>
      </dsp:txXfrm>
    </dsp:sp>
    <dsp:sp modelId="{1578ECED-F55A-4EA0-B416-35662B603532}">
      <dsp:nvSpPr>
        <dsp:cNvPr id="0" name=""/>
        <dsp:cNvSpPr/>
      </dsp:nvSpPr>
      <dsp:spPr>
        <a:xfrm rot="10800000">
          <a:off x="1877022" y="2518423"/>
          <a:ext cx="912730" cy="452588"/>
        </a:xfrm>
        <a:prstGeom prst="leftRightArrow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D2C5F5-2E7F-4044-ACDF-A61AE0AC4739}">
      <dsp:nvSpPr>
        <dsp:cNvPr id="0" name=""/>
        <dsp:cNvSpPr/>
      </dsp:nvSpPr>
      <dsp:spPr>
        <a:xfrm>
          <a:off x="711083" y="2288754"/>
          <a:ext cx="1111620" cy="889296"/>
        </a:xfrm>
        <a:prstGeom prst="roundRect">
          <a:avLst>
            <a:gd name="adj" fmla="val 10000"/>
          </a:avLst>
        </a:prstGeom>
        <a:solidFill>
          <a:srgbClr val="00B0F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Таблица</a:t>
          </a:r>
          <a:r>
            <a:rPr lang="ru-RU" sz="1300" kern="1200" baseline="0" dirty="0"/>
            <a:t> групп</a:t>
          </a:r>
          <a:endParaRPr lang="ru-RU" sz="1300" kern="1200" dirty="0"/>
        </a:p>
      </dsp:txBody>
      <dsp:txXfrm>
        <a:off x="737130" y="2314801"/>
        <a:ext cx="1059526" cy="837202"/>
      </dsp:txXfrm>
    </dsp:sp>
    <dsp:sp modelId="{17E92EE1-E896-4873-8DAD-FD50A387B74B}">
      <dsp:nvSpPr>
        <dsp:cNvPr id="0" name=""/>
        <dsp:cNvSpPr/>
      </dsp:nvSpPr>
      <dsp:spPr>
        <a:xfrm rot="12960000">
          <a:off x="2226207" y="1733065"/>
          <a:ext cx="910141" cy="452588"/>
        </a:xfrm>
        <a:prstGeom prst="leftRightArrow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E4017A-8D70-4BAA-A35A-5ABCE720D0C1}">
      <dsp:nvSpPr>
        <dsp:cNvPr id="0" name=""/>
        <dsp:cNvSpPr/>
      </dsp:nvSpPr>
      <dsp:spPr>
        <a:xfrm>
          <a:off x="1170495" y="874828"/>
          <a:ext cx="1111620" cy="889296"/>
        </a:xfrm>
        <a:prstGeom prst="roundRect">
          <a:avLst>
            <a:gd name="adj" fmla="val 10000"/>
          </a:avLst>
        </a:prstGeom>
        <a:solidFill>
          <a:srgbClr val="FF000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Документы</a:t>
          </a:r>
        </a:p>
      </dsp:txBody>
      <dsp:txXfrm>
        <a:off x="1196542" y="900875"/>
        <a:ext cx="1059526" cy="837202"/>
      </dsp:txXfrm>
    </dsp:sp>
    <dsp:sp modelId="{8B37AE5D-F43E-4C4F-914C-A5E7397028C7}">
      <dsp:nvSpPr>
        <dsp:cNvPr id="0" name=""/>
        <dsp:cNvSpPr/>
      </dsp:nvSpPr>
      <dsp:spPr>
        <a:xfrm rot="15120000">
          <a:off x="2730981" y="1226312"/>
          <a:ext cx="1115317" cy="452588"/>
        </a:xfrm>
        <a:prstGeom prst="leftRightArrow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7443A33-0D81-4AD2-83E8-64ADDB324DDC}">
      <dsp:nvSpPr>
        <dsp:cNvPr id="0" name=""/>
        <dsp:cNvSpPr/>
      </dsp:nvSpPr>
      <dsp:spPr>
        <a:xfrm>
          <a:off x="2373252" y="974"/>
          <a:ext cx="1111620" cy="889296"/>
        </a:xfrm>
        <a:prstGeom prst="roundRect">
          <a:avLst>
            <a:gd name="adj" fmla="val 10000"/>
          </a:avLst>
        </a:prstGeom>
        <a:solidFill>
          <a:srgbClr val="00B0F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Таблица ролей</a:t>
          </a:r>
        </a:p>
      </dsp:txBody>
      <dsp:txXfrm>
        <a:off x="2399299" y="27021"/>
        <a:ext cx="1059526" cy="837202"/>
      </dsp:txXfrm>
    </dsp:sp>
    <dsp:sp modelId="{039DA7E0-AA6E-48D4-9F02-1D3C4529FFE5}">
      <dsp:nvSpPr>
        <dsp:cNvPr id="0" name=""/>
        <dsp:cNvSpPr/>
      </dsp:nvSpPr>
      <dsp:spPr>
        <a:xfrm rot="17280000">
          <a:off x="3629498" y="1237627"/>
          <a:ext cx="1011549" cy="452588"/>
        </a:xfrm>
        <a:prstGeom prst="leftRightArrow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EC8F04-D8D3-4341-8EE7-03C74EC544E4}">
      <dsp:nvSpPr>
        <dsp:cNvPr id="0" name=""/>
        <dsp:cNvSpPr/>
      </dsp:nvSpPr>
      <dsp:spPr>
        <a:xfrm>
          <a:off x="3859942" y="974"/>
          <a:ext cx="1111620" cy="889296"/>
        </a:xfrm>
        <a:prstGeom prst="roundRect">
          <a:avLst>
            <a:gd name="adj" fmla="val 10000"/>
          </a:avLst>
        </a:prstGeom>
        <a:solidFill>
          <a:srgbClr val="00B0F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Журнал аудита</a:t>
          </a:r>
        </a:p>
      </dsp:txBody>
      <dsp:txXfrm>
        <a:off x="3885989" y="27021"/>
        <a:ext cx="1059526" cy="837202"/>
      </dsp:txXfrm>
    </dsp:sp>
    <dsp:sp modelId="{F698643F-6AF8-457C-928E-F93D1424CD4C}">
      <dsp:nvSpPr>
        <dsp:cNvPr id="0" name=""/>
        <dsp:cNvSpPr/>
      </dsp:nvSpPr>
      <dsp:spPr>
        <a:xfrm rot="19440000">
          <a:off x="4200646" y="1755685"/>
          <a:ext cx="903181" cy="452588"/>
        </a:xfrm>
        <a:prstGeom prst="leftRightArrow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0BFA79-2698-486A-8FA8-43CCAADCE888}">
      <dsp:nvSpPr>
        <dsp:cNvPr id="0" name=""/>
        <dsp:cNvSpPr/>
      </dsp:nvSpPr>
      <dsp:spPr>
        <a:xfrm>
          <a:off x="5062699" y="874828"/>
          <a:ext cx="1111620" cy="889296"/>
        </a:xfrm>
        <a:prstGeom prst="roundRect">
          <a:avLst>
            <a:gd name="adj" fmla="val 10000"/>
          </a:avLst>
        </a:prstGeom>
        <a:solidFill>
          <a:srgbClr val="00B0F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Правила фильтрации</a:t>
          </a:r>
          <a:endParaRPr lang="ru-RU" sz="1300" kern="1200" dirty="0"/>
        </a:p>
      </dsp:txBody>
      <dsp:txXfrm>
        <a:off x="5088746" y="900875"/>
        <a:ext cx="1059526" cy="837202"/>
      </dsp:txXfrm>
    </dsp:sp>
    <dsp:sp modelId="{DC761065-9D11-4DF4-8AA5-49400174A034}">
      <dsp:nvSpPr>
        <dsp:cNvPr id="0" name=""/>
        <dsp:cNvSpPr/>
      </dsp:nvSpPr>
      <dsp:spPr>
        <a:xfrm>
          <a:off x="4561200" y="2529733"/>
          <a:ext cx="923024" cy="452588"/>
        </a:xfrm>
        <a:prstGeom prst="leftRightArrow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63E490C-03C4-459D-85C9-809D4F247049}">
      <dsp:nvSpPr>
        <dsp:cNvPr id="0" name=""/>
        <dsp:cNvSpPr/>
      </dsp:nvSpPr>
      <dsp:spPr>
        <a:xfrm>
          <a:off x="5522111" y="2288754"/>
          <a:ext cx="1111620" cy="889296"/>
        </a:xfrm>
        <a:prstGeom prst="roundRect">
          <a:avLst>
            <a:gd name="adj" fmla="val 10000"/>
          </a:avLst>
        </a:prstGeom>
        <a:solidFill>
          <a:srgbClr val="00B0F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/>
            <a:t>Таблица сеансов</a:t>
          </a:r>
        </a:p>
      </dsp:txBody>
      <dsp:txXfrm>
        <a:off x="5548158" y="2314801"/>
        <a:ext cx="1059526" cy="8372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35D43-AD9F-4FB6-BC27-8DB8676F5FA5}">
      <dsp:nvSpPr>
        <dsp:cNvPr id="0" name=""/>
        <dsp:cNvSpPr/>
      </dsp:nvSpPr>
      <dsp:spPr>
        <a:xfrm>
          <a:off x="3555196" y="4022570"/>
          <a:ext cx="3479930" cy="2426086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Подсистема управления информацией.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Изменение информации и атрибутов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/>
        </a:p>
      </dsp:txBody>
      <dsp:txXfrm>
        <a:off x="4652468" y="4682385"/>
        <a:ext cx="2329365" cy="1712978"/>
      </dsp:txXfrm>
    </dsp:sp>
    <dsp:sp modelId="{E03E95A5-7967-471D-940B-C40F14DDEDDA}">
      <dsp:nvSpPr>
        <dsp:cNvPr id="0" name=""/>
        <dsp:cNvSpPr/>
      </dsp:nvSpPr>
      <dsp:spPr>
        <a:xfrm>
          <a:off x="-347307" y="4006389"/>
          <a:ext cx="3096500" cy="2563814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Подсистема </a:t>
          </a:r>
          <a:r>
            <a:rPr lang="ru-RU" sz="1400" kern="1200" dirty="0" smtClean="0"/>
            <a:t>аудита</a:t>
          </a:r>
          <a:endParaRPr lang="ru-RU" sz="1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Администрирование пользователями, сеансами, потоками, подключениями</a:t>
          </a:r>
        </a:p>
      </dsp:txBody>
      <dsp:txXfrm>
        <a:off x="-290988" y="4703661"/>
        <a:ext cx="2054912" cy="1810222"/>
      </dsp:txXfrm>
    </dsp:sp>
    <dsp:sp modelId="{FF54D4F5-2AF5-42BE-A72C-B1113962DCE7}">
      <dsp:nvSpPr>
        <dsp:cNvPr id="0" name=""/>
        <dsp:cNvSpPr/>
      </dsp:nvSpPr>
      <dsp:spPr>
        <a:xfrm>
          <a:off x="3620201" y="340975"/>
          <a:ext cx="3349920" cy="2304612"/>
        </a:xfrm>
        <a:prstGeom prst="roundRect">
          <a:avLst>
            <a:gd name="adj" fmla="val 10000"/>
          </a:avLst>
        </a:prstGeom>
        <a:solidFill>
          <a:srgbClr val="00B050">
            <a:alpha val="90000"/>
          </a:srgb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Подсистема проверки операций, допустимости выполнения запросов</a:t>
          </a: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Контроль целостности</a:t>
          </a:r>
        </a:p>
      </dsp:txBody>
      <dsp:txXfrm>
        <a:off x="4675802" y="391600"/>
        <a:ext cx="2243694" cy="1627209"/>
      </dsp:txXfrm>
    </dsp:sp>
    <dsp:sp modelId="{6F6497A4-B1F4-4D7D-8C6C-72AD485D562A}">
      <dsp:nvSpPr>
        <dsp:cNvPr id="0" name=""/>
        <dsp:cNvSpPr/>
      </dsp:nvSpPr>
      <dsp:spPr>
        <a:xfrm>
          <a:off x="-181764" y="371039"/>
          <a:ext cx="2765415" cy="2244485"/>
        </a:xfrm>
        <a:prstGeom prst="roundRect">
          <a:avLst>
            <a:gd name="adj" fmla="val 10000"/>
          </a:avLst>
        </a:prstGeom>
        <a:solidFill>
          <a:srgbClr val="00B050">
            <a:alpha val="90000"/>
          </a:srgb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Подсистема мандатного</a:t>
          </a:r>
          <a:r>
            <a:rPr lang="ru-RU" sz="1400" kern="1200" dirty="0" smtClean="0"/>
            <a:t>, ролевого </a:t>
          </a:r>
          <a:r>
            <a:rPr lang="ru-RU" sz="1400" kern="1200" dirty="0"/>
            <a:t>разграничения доступа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/>
            <a:t>Подсистема </a:t>
          </a:r>
          <a:r>
            <a:rPr lang="ru-RU" sz="1400" kern="1200" dirty="0" smtClean="0"/>
            <a:t>аутентификации </a:t>
          </a:r>
          <a:r>
            <a:rPr lang="ru-RU" sz="1400" kern="1200" dirty="0"/>
            <a:t>и проверки подлинности</a:t>
          </a:r>
        </a:p>
      </dsp:txBody>
      <dsp:txXfrm>
        <a:off x="-132460" y="420343"/>
        <a:ext cx="1837182" cy="1584756"/>
      </dsp:txXfrm>
    </dsp:sp>
    <dsp:sp modelId="{C123D19C-9BE4-4A15-8D25-A18F0D540254}">
      <dsp:nvSpPr>
        <dsp:cNvPr id="0" name=""/>
        <dsp:cNvSpPr/>
      </dsp:nvSpPr>
      <dsp:spPr>
        <a:xfrm>
          <a:off x="1144245" y="1034875"/>
          <a:ext cx="2199499" cy="2199499"/>
        </a:xfrm>
        <a:prstGeom prst="pieWedge">
          <a:avLst/>
        </a:prstGeom>
        <a:solidFill>
          <a:srgbClr val="00B05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Разграничение доступа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Аутентификация</a:t>
          </a:r>
        </a:p>
      </dsp:txBody>
      <dsp:txXfrm>
        <a:off x="1788463" y="1679093"/>
        <a:ext cx="1555281" cy="1555281"/>
      </dsp:txXfrm>
    </dsp:sp>
    <dsp:sp modelId="{F5CDCFB3-2FEA-4494-9188-14E0E7A5DCB8}">
      <dsp:nvSpPr>
        <dsp:cNvPr id="0" name=""/>
        <dsp:cNvSpPr/>
      </dsp:nvSpPr>
      <dsp:spPr>
        <a:xfrm rot="5400000">
          <a:off x="3394706" y="1034875"/>
          <a:ext cx="2199499" cy="2199499"/>
        </a:xfrm>
        <a:prstGeom prst="pieWedge">
          <a:avLst/>
        </a:prstGeom>
        <a:solidFill>
          <a:srgbClr val="00B05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Фильтрация и проверка операций</a:t>
          </a:r>
        </a:p>
      </dsp:txBody>
      <dsp:txXfrm rot="-5400000">
        <a:off x="3394706" y="1679093"/>
        <a:ext cx="1555281" cy="1555281"/>
      </dsp:txXfrm>
    </dsp:sp>
    <dsp:sp modelId="{44D43BC6-FED1-43F5-A3DC-06AF0950DC8D}">
      <dsp:nvSpPr>
        <dsp:cNvPr id="0" name=""/>
        <dsp:cNvSpPr/>
      </dsp:nvSpPr>
      <dsp:spPr>
        <a:xfrm rot="10800000">
          <a:off x="3394706" y="3335969"/>
          <a:ext cx="2199499" cy="2199499"/>
        </a:xfrm>
        <a:prstGeom prst="pieWedge">
          <a:avLst/>
        </a:prstGeom>
        <a:solidFill>
          <a:srgbClr val="00B0F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Упраление информацией</a:t>
          </a:r>
        </a:p>
      </dsp:txBody>
      <dsp:txXfrm rot="10800000">
        <a:off x="3394706" y="3335969"/>
        <a:ext cx="1555281" cy="1555281"/>
      </dsp:txXfrm>
    </dsp:sp>
    <dsp:sp modelId="{2F7C7F16-45BA-4342-BDF5-4846E745AE84}">
      <dsp:nvSpPr>
        <dsp:cNvPr id="0" name=""/>
        <dsp:cNvSpPr/>
      </dsp:nvSpPr>
      <dsp:spPr>
        <a:xfrm rot="16200000">
          <a:off x="1093613" y="3335969"/>
          <a:ext cx="2199499" cy="219949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Администрирование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Аудит</a:t>
          </a:r>
        </a:p>
      </dsp:txBody>
      <dsp:txXfrm rot="5400000">
        <a:off x="1737831" y="3335969"/>
        <a:ext cx="1555281" cy="1555281"/>
      </dsp:txXfrm>
    </dsp:sp>
    <dsp:sp modelId="{C629B0EA-A2C2-41BE-90A1-8B6FFE4D23CB}">
      <dsp:nvSpPr>
        <dsp:cNvPr id="0" name=""/>
        <dsp:cNvSpPr/>
      </dsp:nvSpPr>
      <dsp:spPr>
        <a:xfrm>
          <a:off x="2964204" y="2828001"/>
          <a:ext cx="759411" cy="66035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E498D-A813-4FFD-ACB8-3B9F2F100A0E}">
      <dsp:nvSpPr>
        <dsp:cNvPr id="0" name=""/>
        <dsp:cNvSpPr/>
      </dsp:nvSpPr>
      <dsp:spPr>
        <a:xfrm rot="10800000">
          <a:off x="2964204" y="3081985"/>
          <a:ext cx="759411" cy="66035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C1E6F-EF0D-4B9E-8EB2-2379B5C68B0F}">
      <dsp:nvSpPr>
        <dsp:cNvPr id="0" name=""/>
        <dsp:cNvSpPr/>
      </dsp:nvSpPr>
      <dsp:spPr>
        <a:xfrm rot="16200000">
          <a:off x="-881050" y="881395"/>
          <a:ext cx="2657383" cy="894592"/>
        </a:xfrm>
        <a:prstGeom prst="flowChartManualOperation">
          <a:avLst/>
        </a:prstGeom>
        <a:solidFill>
          <a:schemeClr val="bg2">
            <a:lumMod val="5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Документ 1</a:t>
          </a:r>
          <a:endParaRPr lang="ru-RU" sz="11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Уровень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Группа</a:t>
          </a:r>
          <a:endParaRPr lang="ru-RU" sz="1200" kern="1200" dirty="0"/>
        </a:p>
      </dsp:txBody>
      <dsp:txXfrm rot="5400000">
        <a:off x="345" y="531477"/>
        <a:ext cx="894592" cy="1594429"/>
      </dsp:txXfrm>
    </dsp:sp>
    <dsp:sp modelId="{751B454D-4C0A-4222-9502-B7CB8516C03F}">
      <dsp:nvSpPr>
        <dsp:cNvPr id="0" name=""/>
        <dsp:cNvSpPr/>
      </dsp:nvSpPr>
      <dsp:spPr>
        <a:xfrm rot="16200000">
          <a:off x="54709" y="881395"/>
          <a:ext cx="2657383" cy="894592"/>
        </a:xfrm>
        <a:prstGeom prst="flowChartManualOperation">
          <a:avLst/>
        </a:prstGeom>
        <a:solidFill>
          <a:schemeClr val="accent3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Документ 2</a:t>
          </a:r>
          <a:endParaRPr lang="ru-RU" sz="11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Уровень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Группа</a:t>
          </a:r>
          <a:endParaRPr lang="ru-RU" sz="1200" kern="1200" dirty="0"/>
        </a:p>
      </dsp:txBody>
      <dsp:txXfrm rot="5400000">
        <a:off x="936104" y="531477"/>
        <a:ext cx="894592" cy="1594429"/>
      </dsp:txXfrm>
    </dsp:sp>
    <dsp:sp modelId="{C200623C-53FD-4A11-8EAC-DDB6821B9908}">
      <dsp:nvSpPr>
        <dsp:cNvPr id="0" name=""/>
        <dsp:cNvSpPr/>
      </dsp:nvSpPr>
      <dsp:spPr>
        <a:xfrm rot="16200000">
          <a:off x="1016396" y="881395"/>
          <a:ext cx="2657383" cy="894592"/>
        </a:xfrm>
        <a:prstGeom prst="flowChartManualOperation">
          <a:avLst/>
        </a:prstGeom>
        <a:solidFill>
          <a:schemeClr val="accent4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Документ 3</a:t>
          </a:r>
          <a:endParaRPr lang="ru-RU" sz="11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Уровень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Группа</a:t>
          </a:r>
          <a:endParaRPr lang="ru-RU" sz="1200" kern="1200" dirty="0"/>
        </a:p>
      </dsp:txBody>
      <dsp:txXfrm rot="5400000">
        <a:off x="1897791" y="531477"/>
        <a:ext cx="894592" cy="15944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8103C-46F1-4C0B-A0CC-CF46E494D466}">
      <dsp:nvSpPr>
        <dsp:cNvPr id="0" name=""/>
        <dsp:cNvSpPr/>
      </dsp:nvSpPr>
      <dsp:spPr>
        <a:xfrm rot="5254288">
          <a:off x="-161463" y="930365"/>
          <a:ext cx="1453327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449BC-F22C-462E-96BC-03A4172BEB2F}">
      <dsp:nvSpPr>
        <dsp:cNvPr id="0" name=""/>
        <dsp:cNvSpPr/>
      </dsp:nvSpPr>
      <dsp:spPr>
        <a:xfrm>
          <a:off x="139595" y="0"/>
          <a:ext cx="1950910" cy="1170546"/>
        </a:xfrm>
        <a:prstGeom prst="roundRect">
          <a:avLst>
            <a:gd name="adj" fmla="val 10000"/>
          </a:avLst>
        </a:prstGeom>
        <a:solidFill>
          <a:srgbClr val="92D05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Запрос от пользователя</a:t>
          </a:r>
          <a:endParaRPr lang="ru-RU" sz="1400" kern="1200" dirty="0"/>
        </a:p>
      </dsp:txBody>
      <dsp:txXfrm>
        <a:off x="173879" y="34284"/>
        <a:ext cx="1882342" cy="1101978"/>
      </dsp:txXfrm>
    </dsp:sp>
    <dsp:sp modelId="{766B3F64-6260-41CE-974B-E28CF47F385C}">
      <dsp:nvSpPr>
        <dsp:cNvPr id="0" name=""/>
        <dsp:cNvSpPr/>
      </dsp:nvSpPr>
      <dsp:spPr>
        <a:xfrm rot="5376231">
          <a:off x="-128742" y="2395434"/>
          <a:ext cx="1468887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71266A-982E-419B-8DB5-A2A2BEC34CDE}">
      <dsp:nvSpPr>
        <dsp:cNvPr id="0" name=""/>
        <dsp:cNvSpPr/>
      </dsp:nvSpPr>
      <dsp:spPr>
        <a:xfrm>
          <a:off x="205809" y="1456653"/>
          <a:ext cx="1950910" cy="1170546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Расшифровывание пакета</a:t>
          </a:r>
          <a:endParaRPr lang="ru-RU" sz="1400" kern="1200" dirty="0"/>
        </a:p>
      </dsp:txBody>
      <dsp:txXfrm>
        <a:off x="240093" y="1490937"/>
        <a:ext cx="1882342" cy="1101978"/>
      </dsp:txXfrm>
    </dsp:sp>
    <dsp:sp modelId="{8D41F61D-0AE4-4641-8AA9-590851700EA0}">
      <dsp:nvSpPr>
        <dsp:cNvPr id="0" name=""/>
        <dsp:cNvSpPr/>
      </dsp:nvSpPr>
      <dsp:spPr>
        <a:xfrm>
          <a:off x="620043" y="3129860"/>
          <a:ext cx="2585447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042F9-4DF2-4D43-9121-94D88D2FEA3F}">
      <dsp:nvSpPr>
        <dsp:cNvPr id="0" name=""/>
        <dsp:cNvSpPr/>
      </dsp:nvSpPr>
      <dsp:spPr>
        <a:xfrm>
          <a:off x="220597" y="2930137"/>
          <a:ext cx="1950910" cy="1170546"/>
        </a:xfrm>
        <a:prstGeom prst="roundRect">
          <a:avLst>
            <a:gd name="adj" fmla="val 10000"/>
          </a:avLst>
        </a:prstGeom>
        <a:solidFill>
          <a:schemeClr val="accent3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Проверка полномочий пользователя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(Ролевое разграничение)</a:t>
          </a:r>
          <a:endParaRPr lang="ru-RU" sz="1400" kern="1200" dirty="0" smtClean="0"/>
        </a:p>
      </dsp:txBody>
      <dsp:txXfrm>
        <a:off x="254881" y="2964421"/>
        <a:ext cx="1882342" cy="1101978"/>
      </dsp:txXfrm>
    </dsp:sp>
    <dsp:sp modelId="{42D96C46-A762-42A3-8AE6-5A521F38B69E}">
      <dsp:nvSpPr>
        <dsp:cNvPr id="0" name=""/>
        <dsp:cNvSpPr/>
      </dsp:nvSpPr>
      <dsp:spPr>
        <a:xfrm rot="16200000">
          <a:off x="2483162" y="2398269"/>
          <a:ext cx="1453919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5D933E-1577-42AD-A05B-338F478130F8}">
      <dsp:nvSpPr>
        <dsp:cNvPr id="0" name=""/>
        <dsp:cNvSpPr/>
      </dsp:nvSpPr>
      <dsp:spPr>
        <a:xfrm>
          <a:off x="2815308" y="2930137"/>
          <a:ext cx="1950910" cy="1170546"/>
        </a:xfrm>
        <a:prstGeom prst="roundRect">
          <a:avLst>
            <a:gd name="adj" fmla="val 10000"/>
          </a:avLst>
        </a:prstGeom>
        <a:solidFill>
          <a:schemeClr val="accent3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Проверка запроса на регулярные выражения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(Параметры фильтрации)</a:t>
          </a:r>
          <a:endParaRPr lang="ru-RU" sz="1400" kern="1200" dirty="0"/>
        </a:p>
      </dsp:txBody>
      <dsp:txXfrm>
        <a:off x="2849592" y="2964421"/>
        <a:ext cx="1882342" cy="1101978"/>
      </dsp:txXfrm>
    </dsp:sp>
    <dsp:sp modelId="{95D95499-9CDD-4CF4-93DC-E5B00F89F728}">
      <dsp:nvSpPr>
        <dsp:cNvPr id="0" name=""/>
        <dsp:cNvSpPr/>
      </dsp:nvSpPr>
      <dsp:spPr>
        <a:xfrm rot="16200000">
          <a:off x="2483162" y="935086"/>
          <a:ext cx="1453919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3DB2E-058C-4166-B441-0B34D3B32552}">
      <dsp:nvSpPr>
        <dsp:cNvPr id="0" name=""/>
        <dsp:cNvSpPr/>
      </dsp:nvSpPr>
      <dsp:spPr>
        <a:xfrm>
          <a:off x="2815308" y="1466954"/>
          <a:ext cx="1950910" cy="1170546"/>
        </a:xfrm>
        <a:prstGeom prst="roundRect">
          <a:avLst>
            <a:gd name="adj" fmla="val 10000"/>
          </a:avLst>
        </a:prstGeom>
        <a:solidFill>
          <a:schemeClr val="accent3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Выполнение запроса в тестовой виртуальной среде</a:t>
          </a:r>
          <a:endParaRPr lang="ru-RU" sz="1400" kern="1200" dirty="0"/>
        </a:p>
      </dsp:txBody>
      <dsp:txXfrm>
        <a:off x="2849592" y="1501238"/>
        <a:ext cx="1882342" cy="1101978"/>
      </dsp:txXfrm>
    </dsp:sp>
    <dsp:sp modelId="{27CD4FE0-801C-49ED-8273-A0A4CF986F89}">
      <dsp:nvSpPr>
        <dsp:cNvPr id="0" name=""/>
        <dsp:cNvSpPr/>
      </dsp:nvSpPr>
      <dsp:spPr>
        <a:xfrm>
          <a:off x="3214754" y="203494"/>
          <a:ext cx="2585447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E6044-665E-4EB0-9C51-C715F28FFF76}">
      <dsp:nvSpPr>
        <dsp:cNvPr id="0" name=""/>
        <dsp:cNvSpPr/>
      </dsp:nvSpPr>
      <dsp:spPr>
        <a:xfrm>
          <a:off x="2815308" y="3771"/>
          <a:ext cx="1950910" cy="1170546"/>
        </a:xfrm>
        <a:prstGeom prst="roundRect">
          <a:avLst>
            <a:gd name="adj" fmla="val 10000"/>
          </a:avLst>
        </a:prstGeom>
        <a:solidFill>
          <a:schemeClr val="accent3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Проверка результата выполнения запроса на целостность БД</a:t>
          </a:r>
          <a:endParaRPr lang="ru-RU" sz="1400" kern="1200" dirty="0"/>
        </a:p>
      </dsp:txBody>
      <dsp:txXfrm>
        <a:off x="2849592" y="38055"/>
        <a:ext cx="1882342" cy="1101978"/>
      </dsp:txXfrm>
    </dsp:sp>
    <dsp:sp modelId="{76214837-F021-497E-A478-EBE23BBC8018}">
      <dsp:nvSpPr>
        <dsp:cNvPr id="0" name=""/>
        <dsp:cNvSpPr/>
      </dsp:nvSpPr>
      <dsp:spPr>
        <a:xfrm rot="5400000">
          <a:off x="5077874" y="935086"/>
          <a:ext cx="1453919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3C081-02DB-4AAF-8EE3-39742C0B669A}">
      <dsp:nvSpPr>
        <dsp:cNvPr id="0" name=""/>
        <dsp:cNvSpPr/>
      </dsp:nvSpPr>
      <dsp:spPr>
        <a:xfrm>
          <a:off x="5410019" y="3771"/>
          <a:ext cx="1950910" cy="1170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Выполнение запроса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Формирование результата</a:t>
          </a:r>
        </a:p>
      </dsp:txBody>
      <dsp:txXfrm>
        <a:off x="5444303" y="38055"/>
        <a:ext cx="1882342" cy="1101978"/>
      </dsp:txXfrm>
    </dsp:sp>
    <dsp:sp modelId="{8C32DFAD-886B-4416-AD80-88D114694DE4}">
      <dsp:nvSpPr>
        <dsp:cNvPr id="0" name=""/>
        <dsp:cNvSpPr/>
      </dsp:nvSpPr>
      <dsp:spPr>
        <a:xfrm rot="5400000">
          <a:off x="5077874" y="2398269"/>
          <a:ext cx="1453919" cy="1755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CAFCA3-D31A-4DC7-8A39-6419DFB86A40}">
      <dsp:nvSpPr>
        <dsp:cNvPr id="0" name=""/>
        <dsp:cNvSpPr/>
      </dsp:nvSpPr>
      <dsp:spPr>
        <a:xfrm>
          <a:off x="5410019" y="1466954"/>
          <a:ext cx="1950910" cy="1170546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Шифрование данных</a:t>
          </a:r>
          <a:endParaRPr lang="ru-RU" sz="1400" kern="1200" dirty="0"/>
        </a:p>
      </dsp:txBody>
      <dsp:txXfrm>
        <a:off x="5444303" y="1501238"/>
        <a:ext cx="1882342" cy="1101978"/>
      </dsp:txXfrm>
    </dsp:sp>
    <dsp:sp modelId="{B85168F0-D8C4-4B2A-BBB2-D52B59FB539A}">
      <dsp:nvSpPr>
        <dsp:cNvPr id="0" name=""/>
        <dsp:cNvSpPr/>
      </dsp:nvSpPr>
      <dsp:spPr>
        <a:xfrm>
          <a:off x="5410019" y="2930137"/>
          <a:ext cx="1950910" cy="1170546"/>
        </a:xfrm>
        <a:prstGeom prst="roundRect">
          <a:avLst>
            <a:gd name="adj" fmla="val 10000"/>
          </a:avLst>
        </a:prstGeom>
        <a:solidFill>
          <a:srgbClr val="92D05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Отправка результата пользователю</a:t>
          </a:r>
          <a:endParaRPr lang="ru-RU" sz="1400" kern="1200" dirty="0"/>
        </a:p>
      </dsp:txBody>
      <dsp:txXfrm>
        <a:off x="5444303" y="2964421"/>
        <a:ext cx="1882342" cy="11019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4E4E5-414F-438C-AC59-A1C57EB4E49C}">
      <dsp:nvSpPr>
        <dsp:cNvPr id="0" name=""/>
        <dsp:cNvSpPr/>
      </dsp:nvSpPr>
      <dsp:spPr>
        <a:xfrm>
          <a:off x="0" y="0"/>
          <a:ext cx="4896544" cy="1404156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Операция</a:t>
          </a:r>
          <a:r>
            <a:rPr lang="en-US" sz="1600" kern="1200" dirty="0" smtClean="0"/>
            <a:t>: </a:t>
          </a:r>
          <a:r>
            <a:rPr lang="ru-RU" sz="1600" kern="1200" dirty="0" smtClean="0"/>
            <a:t>импорт, изменение, удаление документа</a:t>
          </a:r>
          <a:endParaRPr lang="ru-RU" sz="1600" kern="1200" dirty="0"/>
        </a:p>
      </dsp:txBody>
      <dsp:txXfrm>
        <a:off x="41126" y="41126"/>
        <a:ext cx="3381350" cy="1321904"/>
      </dsp:txXfrm>
    </dsp:sp>
    <dsp:sp modelId="{68F232E7-0D28-42E8-AB48-457BD60DC5E8}">
      <dsp:nvSpPr>
        <dsp:cNvPr id="0" name=""/>
        <dsp:cNvSpPr/>
      </dsp:nvSpPr>
      <dsp:spPr>
        <a:xfrm>
          <a:off x="432047" y="1638182"/>
          <a:ext cx="4896544" cy="1404156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Соответствующий документ помечается в системе меткой (в случае импорта документ недоступен, удаление и изменение- остается в неизменном виде)</a:t>
          </a:r>
          <a:endParaRPr lang="ru-RU" sz="1500" kern="1200" dirty="0"/>
        </a:p>
      </dsp:txBody>
      <dsp:txXfrm>
        <a:off x="473173" y="1679308"/>
        <a:ext cx="3469542" cy="1321904"/>
      </dsp:txXfrm>
    </dsp:sp>
    <dsp:sp modelId="{C5FF0868-83AC-49A5-8768-3DDDA158CE61}">
      <dsp:nvSpPr>
        <dsp:cNvPr id="0" name=""/>
        <dsp:cNvSpPr/>
      </dsp:nvSpPr>
      <dsp:spPr>
        <a:xfrm>
          <a:off x="864095" y="3276364"/>
          <a:ext cx="4896544" cy="1404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/>
            <a:t>Модерация</a:t>
          </a:r>
          <a:r>
            <a:rPr lang="ru-RU" sz="1500" kern="1200" dirty="0" smtClean="0"/>
            <a:t> уполномоченным пользователем системы (Ролевое разграничение)</a:t>
          </a:r>
          <a:endParaRPr lang="ru-RU" sz="1500" kern="1200" dirty="0"/>
        </a:p>
      </dsp:txBody>
      <dsp:txXfrm>
        <a:off x="905221" y="3317490"/>
        <a:ext cx="3469542" cy="1321904"/>
      </dsp:txXfrm>
    </dsp:sp>
    <dsp:sp modelId="{9ABBC305-E839-49E7-963D-7950AAB203C6}">
      <dsp:nvSpPr>
        <dsp:cNvPr id="0" name=""/>
        <dsp:cNvSpPr/>
      </dsp:nvSpPr>
      <dsp:spPr>
        <a:xfrm>
          <a:off x="3983842" y="1064818"/>
          <a:ext cx="912701" cy="912701"/>
        </a:xfrm>
        <a:prstGeom prst="downArrow">
          <a:avLst>
            <a:gd name="adj1" fmla="val 55000"/>
            <a:gd name="adj2" fmla="val 45000"/>
          </a:avLst>
        </a:prstGeom>
        <a:solidFill>
          <a:srgbClr val="00B050">
            <a:alpha val="90000"/>
          </a:srgb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4189200" y="1064818"/>
        <a:ext cx="501985" cy="686808"/>
      </dsp:txXfrm>
    </dsp:sp>
    <dsp:sp modelId="{0FFF3795-447B-4BBB-8414-FC4A666EAD1B}">
      <dsp:nvSpPr>
        <dsp:cNvPr id="0" name=""/>
        <dsp:cNvSpPr/>
      </dsp:nvSpPr>
      <dsp:spPr>
        <a:xfrm>
          <a:off x="4415890" y="2693639"/>
          <a:ext cx="912701" cy="912701"/>
        </a:xfrm>
        <a:prstGeom prst="downArrow">
          <a:avLst>
            <a:gd name="adj1" fmla="val 55000"/>
            <a:gd name="adj2" fmla="val 45000"/>
          </a:avLst>
        </a:prstGeom>
        <a:solidFill>
          <a:srgbClr val="00B050">
            <a:alpha val="90000"/>
          </a:srgb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4621248" y="2693639"/>
        <a:ext cx="501985" cy="6868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59AAC-BC85-4FD6-8E71-F9C34BC35BBC}">
      <dsp:nvSpPr>
        <dsp:cNvPr id="0" name=""/>
        <dsp:cNvSpPr/>
      </dsp:nvSpPr>
      <dsp:spPr>
        <a:xfrm>
          <a:off x="728" y="613882"/>
          <a:ext cx="965342" cy="965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Тип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события</a:t>
          </a:r>
          <a:endParaRPr lang="ru-RU" sz="900" kern="1200" dirty="0"/>
        </a:p>
      </dsp:txBody>
      <dsp:txXfrm>
        <a:off x="142099" y="755253"/>
        <a:ext cx="682600" cy="682600"/>
      </dsp:txXfrm>
    </dsp:sp>
    <dsp:sp modelId="{64A906D2-4479-487B-9426-FB6307D8BA39}">
      <dsp:nvSpPr>
        <dsp:cNvPr id="0" name=""/>
        <dsp:cNvSpPr/>
      </dsp:nvSpPr>
      <dsp:spPr>
        <a:xfrm>
          <a:off x="1044456" y="816604"/>
          <a:ext cx="559898" cy="559898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118670" y="1030709"/>
        <a:ext cx="411470" cy="131688"/>
      </dsp:txXfrm>
    </dsp:sp>
    <dsp:sp modelId="{D039E37F-D65A-42F2-ACD3-62D5ED165990}">
      <dsp:nvSpPr>
        <dsp:cNvPr id="0" name=""/>
        <dsp:cNvSpPr/>
      </dsp:nvSpPr>
      <dsp:spPr>
        <a:xfrm>
          <a:off x="1682740" y="613882"/>
          <a:ext cx="965342" cy="965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Значимость операции</a:t>
          </a:r>
          <a:endParaRPr lang="ru-RU" sz="900" kern="1200" dirty="0"/>
        </a:p>
      </dsp:txBody>
      <dsp:txXfrm>
        <a:off x="1824111" y="755253"/>
        <a:ext cx="682600" cy="682600"/>
      </dsp:txXfrm>
    </dsp:sp>
    <dsp:sp modelId="{D20EB8CA-25FF-43D0-9525-E0134751F772}">
      <dsp:nvSpPr>
        <dsp:cNvPr id="0" name=""/>
        <dsp:cNvSpPr/>
      </dsp:nvSpPr>
      <dsp:spPr>
        <a:xfrm>
          <a:off x="2726468" y="816604"/>
          <a:ext cx="559898" cy="559898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800682" y="931943"/>
        <a:ext cx="411470" cy="329220"/>
      </dsp:txXfrm>
    </dsp:sp>
    <dsp:sp modelId="{6BD03C11-7D5C-490E-A126-17525920B74D}">
      <dsp:nvSpPr>
        <dsp:cNvPr id="0" name=""/>
        <dsp:cNvSpPr/>
      </dsp:nvSpPr>
      <dsp:spPr>
        <a:xfrm>
          <a:off x="3364753" y="613882"/>
          <a:ext cx="965342" cy="9653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Реакция Системы</a:t>
          </a:r>
          <a:endParaRPr lang="ru-RU" sz="900" kern="1200" dirty="0"/>
        </a:p>
      </dsp:txBody>
      <dsp:txXfrm>
        <a:off x="3506124" y="755253"/>
        <a:ext cx="682600" cy="6826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1EBEE-C87F-4693-97B6-547E0EA05DAE}">
      <dsp:nvSpPr>
        <dsp:cNvPr id="0" name=""/>
        <dsp:cNvSpPr/>
      </dsp:nvSpPr>
      <dsp:spPr>
        <a:xfrm>
          <a:off x="3631002" y="2074526"/>
          <a:ext cx="91440" cy="3631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3163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44622-E2BC-4427-9009-FBC2763A79FA}">
      <dsp:nvSpPr>
        <dsp:cNvPr id="0" name=""/>
        <dsp:cNvSpPr/>
      </dsp:nvSpPr>
      <dsp:spPr>
        <a:xfrm>
          <a:off x="2532082" y="918439"/>
          <a:ext cx="1144640" cy="363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485"/>
              </a:lnTo>
              <a:lnTo>
                <a:pt x="1144640" y="247485"/>
              </a:lnTo>
              <a:lnTo>
                <a:pt x="1144640" y="36316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91F46E-1B7E-4E08-9364-689E312F54DA}">
      <dsp:nvSpPr>
        <dsp:cNvPr id="0" name=""/>
        <dsp:cNvSpPr/>
      </dsp:nvSpPr>
      <dsp:spPr>
        <a:xfrm>
          <a:off x="1387442" y="2074526"/>
          <a:ext cx="763093" cy="363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485"/>
              </a:lnTo>
              <a:lnTo>
                <a:pt x="763093" y="247485"/>
              </a:lnTo>
              <a:lnTo>
                <a:pt x="763093" y="363163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E711C1-4376-4C6F-B262-542B6E385CC8}">
      <dsp:nvSpPr>
        <dsp:cNvPr id="0" name=""/>
        <dsp:cNvSpPr/>
      </dsp:nvSpPr>
      <dsp:spPr>
        <a:xfrm>
          <a:off x="624349" y="2074526"/>
          <a:ext cx="763093" cy="363163"/>
        </a:xfrm>
        <a:custGeom>
          <a:avLst/>
          <a:gdLst/>
          <a:ahLst/>
          <a:cxnLst/>
          <a:rect l="0" t="0" r="0" b="0"/>
          <a:pathLst>
            <a:path>
              <a:moveTo>
                <a:pt x="763093" y="0"/>
              </a:moveTo>
              <a:lnTo>
                <a:pt x="763093" y="247485"/>
              </a:lnTo>
              <a:lnTo>
                <a:pt x="0" y="247485"/>
              </a:lnTo>
              <a:lnTo>
                <a:pt x="0" y="363163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95B08-5281-418B-AA19-01C12CE32ACF}">
      <dsp:nvSpPr>
        <dsp:cNvPr id="0" name=""/>
        <dsp:cNvSpPr/>
      </dsp:nvSpPr>
      <dsp:spPr>
        <a:xfrm>
          <a:off x="1387442" y="918439"/>
          <a:ext cx="1144640" cy="363163"/>
        </a:xfrm>
        <a:custGeom>
          <a:avLst/>
          <a:gdLst/>
          <a:ahLst/>
          <a:cxnLst/>
          <a:rect l="0" t="0" r="0" b="0"/>
          <a:pathLst>
            <a:path>
              <a:moveTo>
                <a:pt x="1144640" y="0"/>
              </a:moveTo>
              <a:lnTo>
                <a:pt x="1144640" y="247485"/>
              </a:lnTo>
              <a:lnTo>
                <a:pt x="0" y="247485"/>
              </a:lnTo>
              <a:lnTo>
                <a:pt x="0" y="36316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0081A3-3598-4D38-8A8D-6661F03D37A5}">
      <dsp:nvSpPr>
        <dsp:cNvPr id="0" name=""/>
        <dsp:cNvSpPr/>
      </dsp:nvSpPr>
      <dsp:spPr>
        <a:xfrm>
          <a:off x="1907733" y="125516"/>
          <a:ext cx="1248698" cy="792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AA5C7-AEDE-4142-8DD1-194182F1E8F2}">
      <dsp:nvSpPr>
        <dsp:cNvPr id="0" name=""/>
        <dsp:cNvSpPr/>
      </dsp:nvSpPr>
      <dsp:spPr>
        <a:xfrm>
          <a:off x="2046477" y="257323"/>
          <a:ext cx="1248698" cy="792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Операция</a:t>
          </a:r>
          <a:endParaRPr lang="ru-RU" sz="1400" kern="1200" dirty="0"/>
        </a:p>
      </dsp:txBody>
      <dsp:txXfrm>
        <a:off x="2069701" y="280547"/>
        <a:ext cx="1202250" cy="746475"/>
      </dsp:txXfrm>
    </dsp:sp>
    <dsp:sp modelId="{93BBDA4A-0277-4844-827E-2B94E917A651}">
      <dsp:nvSpPr>
        <dsp:cNvPr id="0" name=""/>
        <dsp:cNvSpPr/>
      </dsp:nvSpPr>
      <dsp:spPr>
        <a:xfrm>
          <a:off x="763093" y="1281602"/>
          <a:ext cx="1248698" cy="792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14D2F-E400-45D3-8FE2-756631E180E0}">
      <dsp:nvSpPr>
        <dsp:cNvPr id="0" name=""/>
        <dsp:cNvSpPr/>
      </dsp:nvSpPr>
      <dsp:spPr>
        <a:xfrm>
          <a:off x="901837" y="1413409"/>
          <a:ext cx="1248698" cy="792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Логирование</a:t>
          </a:r>
          <a:endParaRPr lang="ru-RU" sz="1400" kern="1200" dirty="0"/>
        </a:p>
      </dsp:txBody>
      <dsp:txXfrm>
        <a:off x="925061" y="1436633"/>
        <a:ext cx="1202250" cy="746475"/>
      </dsp:txXfrm>
    </dsp:sp>
    <dsp:sp modelId="{EB75FA55-EDBB-493F-8BC2-38917B237F49}">
      <dsp:nvSpPr>
        <dsp:cNvPr id="0" name=""/>
        <dsp:cNvSpPr/>
      </dsp:nvSpPr>
      <dsp:spPr>
        <a:xfrm>
          <a:off x="0" y="2437689"/>
          <a:ext cx="1248698" cy="792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60C64-CE4E-4BAE-B8D3-52A7D6D0DFF8}">
      <dsp:nvSpPr>
        <dsp:cNvPr id="0" name=""/>
        <dsp:cNvSpPr/>
      </dsp:nvSpPr>
      <dsp:spPr>
        <a:xfrm>
          <a:off x="138744" y="2569496"/>
          <a:ext cx="1248698" cy="792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Анализ</a:t>
          </a:r>
          <a:endParaRPr lang="ru-RU" sz="1400" kern="1200" dirty="0"/>
        </a:p>
      </dsp:txBody>
      <dsp:txXfrm>
        <a:off x="161968" y="2592720"/>
        <a:ext cx="1202250" cy="746475"/>
      </dsp:txXfrm>
    </dsp:sp>
    <dsp:sp modelId="{9D0E60A6-258D-4DD8-B4FF-C6B7F015A079}">
      <dsp:nvSpPr>
        <dsp:cNvPr id="0" name=""/>
        <dsp:cNvSpPr/>
      </dsp:nvSpPr>
      <dsp:spPr>
        <a:xfrm>
          <a:off x="1526186" y="2437689"/>
          <a:ext cx="1248698" cy="792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33ECD-999A-4EAF-AD42-4F75E4AFE08A}">
      <dsp:nvSpPr>
        <dsp:cNvPr id="0" name=""/>
        <dsp:cNvSpPr/>
      </dsp:nvSpPr>
      <dsp:spPr>
        <a:xfrm>
          <a:off x="1664931" y="2569496"/>
          <a:ext cx="1248698" cy="792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Мониторинг</a:t>
          </a:r>
          <a:endParaRPr lang="ru-RU" sz="1400" kern="1200" dirty="0"/>
        </a:p>
      </dsp:txBody>
      <dsp:txXfrm>
        <a:off x="1688155" y="2592720"/>
        <a:ext cx="1202250" cy="746475"/>
      </dsp:txXfrm>
    </dsp:sp>
    <dsp:sp modelId="{F92541B6-EBF5-41C4-A538-508C2CEC6923}">
      <dsp:nvSpPr>
        <dsp:cNvPr id="0" name=""/>
        <dsp:cNvSpPr/>
      </dsp:nvSpPr>
      <dsp:spPr>
        <a:xfrm>
          <a:off x="3052373" y="1281602"/>
          <a:ext cx="1248698" cy="792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57C16-3CDC-4B91-9D5F-8166807A936F}">
      <dsp:nvSpPr>
        <dsp:cNvPr id="0" name=""/>
        <dsp:cNvSpPr/>
      </dsp:nvSpPr>
      <dsp:spPr>
        <a:xfrm>
          <a:off x="3191117" y="1413409"/>
          <a:ext cx="1248698" cy="792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Проверка</a:t>
          </a:r>
          <a:endParaRPr lang="ru-RU" sz="1400" kern="1200" dirty="0"/>
        </a:p>
      </dsp:txBody>
      <dsp:txXfrm>
        <a:off x="3214341" y="1436633"/>
        <a:ext cx="1202250" cy="746475"/>
      </dsp:txXfrm>
    </dsp:sp>
    <dsp:sp modelId="{EA631568-BE7C-4246-82BF-7EE7F0D4FE20}">
      <dsp:nvSpPr>
        <dsp:cNvPr id="0" name=""/>
        <dsp:cNvSpPr/>
      </dsp:nvSpPr>
      <dsp:spPr>
        <a:xfrm>
          <a:off x="3052373" y="2437689"/>
          <a:ext cx="1248698" cy="792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665C3B-8307-484E-B322-958A8BD19142}">
      <dsp:nvSpPr>
        <dsp:cNvPr id="0" name=""/>
        <dsp:cNvSpPr/>
      </dsp:nvSpPr>
      <dsp:spPr>
        <a:xfrm>
          <a:off x="3191117" y="2569496"/>
          <a:ext cx="1248698" cy="7929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Анализ</a:t>
          </a:r>
          <a:endParaRPr lang="ru-RU" sz="1400" kern="1200" dirty="0"/>
        </a:p>
      </dsp:txBody>
      <dsp:txXfrm>
        <a:off x="3214341" y="2592720"/>
        <a:ext cx="1202250" cy="746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8B25C-4AE2-471F-BBF8-C4F10901763C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5F729-6C39-4DC8-A24E-8465A7EB74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62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C2E5-B697-4551-B561-2A73911213E9}" type="datetime1">
              <a:rPr lang="ru-RU" smtClean="0"/>
              <a:t>20.04.2015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54D2-A56E-439C-B7E4-5C000D0881F8}" type="datetime1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933D9-1C9C-449A-AE01-FFAB99C07E19}" type="datetime1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A5FFD-9003-459F-A7F9-29948CD22D97}" type="datetime1">
              <a:rPr lang="ru-RU" smtClean="0"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D47C6-519F-4650-BC47-20ED3712CF16}" type="datetime1">
              <a:rPr lang="ru-RU" smtClean="0"/>
              <a:t>20.04.2015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BEAF-59FC-4614-A7A8-EF075C47FE52}" type="datetime1">
              <a:rPr lang="ru-RU" smtClean="0"/>
              <a:t>20.04.2015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9797-6131-4FB6-8567-A6E040ACCEA7}" type="datetime1">
              <a:rPr lang="ru-RU" smtClean="0"/>
              <a:t>20.04.2015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9C911-C91E-47AF-A01E-DE135A5635B7}" type="datetime1">
              <a:rPr lang="ru-RU" smtClean="0"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ED5D-2143-445C-852B-415C5EE62DC5}" type="datetime1">
              <a:rPr lang="ru-RU" smtClean="0"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D8DF-6996-449E-9165-F1C354A4D261}" type="datetime1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D3B53-2C31-444A-B2C3-7954163E560A}" type="datetime1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12A007C-A25E-4E8F-A0CB-E1C6181C9400}" type="datetime1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806291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sz="3100" dirty="0">
                <a:solidFill>
                  <a:schemeClr val="tx1"/>
                </a:solidFill>
                <a:effectLst/>
              </a:rPr>
              <a:t>Синтез алгоритмов построения доверенных информационных систем с 3-х </a:t>
            </a:r>
            <a:r>
              <a:rPr lang="ru-RU" sz="3100" dirty="0" err="1">
                <a:solidFill>
                  <a:schemeClr val="tx1"/>
                </a:solidFill>
                <a:effectLst/>
              </a:rPr>
              <a:t>звенной</a:t>
            </a:r>
            <a:r>
              <a:rPr lang="ru-RU" sz="3100" dirty="0">
                <a:solidFill>
                  <a:schemeClr val="tx1"/>
                </a:solidFill>
                <a:effectLst/>
              </a:rPr>
              <a:t> архитектурой</a:t>
            </a:r>
            <a:endParaRPr lang="ru-RU" sz="31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17032"/>
            <a:ext cx="7772400" cy="269629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Пашков Д.В.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Руководитель к.т.н. Белов А.В.</a:t>
            </a:r>
          </a:p>
          <a:p>
            <a:endParaRPr lang="ru-RU" b="1" dirty="0">
              <a:solidFill>
                <a:schemeClr val="accent1"/>
              </a:solidFill>
            </a:endParaRPr>
          </a:p>
          <a:p>
            <a:pPr algn="ctr"/>
            <a:endParaRPr lang="ru-RU" b="1" dirty="0" smtClean="0">
              <a:solidFill>
                <a:schemeClr val="accent1"/>
              </a:solidFill>
            </a:endParaRPr>
          </a:p>
          <a:p>
            <a:pPr algn="ctr"/>
            <a:endParaRPr lang="ru-RU" b="1" dirty="0">
              <a:solidFill>
                <a:schemeClr val="accent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Москва 2015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МИЭМ НИУ ВШЭ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0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31640" y="188640"/>
            <a:ext cx="5688632" cy="5760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sz="1400" b="1" dirty="0"/>
              <a:t>В ежегодном отчете компании </a:t>
            </a:r>
            <a:r>
              <a:rPr lang="en-US" sz="1400" b="1" dirty="0"/>
              <a:t>Verizon </a:t>
            </a:r>
            <a:r>
              <a:rPr lang="ru-RU" sz="1400" b="1" dirty="0"/>
              <a:t>об инцидентах, связанных с ЗИ сообщается, что в среднем  30 % атак совершается против БД, при этом при успешной атаке компрометируется 75 % данных. Для сравнения при успешных атаках на другие системы 10%.</a:t>
            </a:r>
          </a:p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77245308"/>
              </p:ext>
            </p:extLst>
          </p:nvPr>
        </p:nvGraphicFramePr>
        <p:xfrm>
          <a:off x="251520" y="1772816"/>
          <a:ext cx="849694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17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71637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Постановка задачи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связи с тем, что проектируемые КИС должны хранить и обрабатывать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разнокатегорийную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информацию, необходимо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Построить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модели угроз и потенциальных нарушителей.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Обосновать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выбор информационной архитектуры КИС, </a:t>
            </a:r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азработать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для выбранной архитектуры модель данных и алгоритмы взаимодействия приложений, обеспечивающих требуемый уровень безопасности КИС.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84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угрозы КИС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640960" cy="4844752"/>
          </a:xfrm>
        </p:spPr>
        <p:txBody>
          <a:bodyPr>
            <a:normAutofit fontScale="92500" lnSpcReduction="20000"/>
          </a:bodyPr>
          <a:lstStyle/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Игнорирование введенных ограничений и нарушение правил пользования системой при эксплуатации системы.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выделенных привилегий.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Выделение чрезмерных полномочий пользователям.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Эксплуатация уязвимостей СУБД.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Недостаточно полное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логирование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журналах аудита.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запросов,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заведомо приносящих ущерб БД (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SQL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-инъекции).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 в обслуживании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трафика сети.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Подмена клиента.</a:t>
            </a:r>
          </a:p>
          <a:p>
            <a:pPr marL="57150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Несанкционированный доступ к информации</a:t>
            </a:r>
          </a:p>
          <a:p>
            <a:pPr marL="571500" indent="-457200">
              <a:buFont typeface="+mj-lt"/>
              <a:buAutoNum type="arabicPeriod"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Модификация, искажение, удаление информации</a:t>
            </a:r>
          </a:p>
          <a:p>
            <a:pPr marL="571500" lvl="0" indent="-457200">
              <a:buFont typeface="+mj-lt"/>
              <a:buAutoNum type="arabicPeriod"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67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Требования ИБ, предъявляемые к </a:t>
            </a:r>
            <a:r>
              <a:rPr lang="ru-RU" dirty="0" smtClean="0"/>
              <a:t>КИС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28650" lvl="0" indent="-514350">
              <a:buFont typeface="+mj-lt"/>
              <a:buAutoNum type="arabicPeriod"/>
            </a:pPr>
            <a:r>
              <a:rPr lang="ru-RU" sz="2900" b="1" dirty="0" smtClean="0">
                <a:solidFill>
                  <a:schemeClr val="tx1"/>
                </a:solidFill>
              </a:rPr>
              <a:t>Использование </a:t>
            </a:r>
            <a:r>
              <a:rPr lang="ru-RU" sz="2900" b="1" dirty="0">
                <a:solidFill>
                  <a:schemeClr val="tx1"/>
                </a:solidFill>
              </a:rPr>
              <a:t>атрибутов безопасности.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Генерация журнала аудита.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Просмотр журнала аудита.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Хранение журнала аудита.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Регистрация пользователей в системе.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Обеспечение конфиденциальности данных.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Ролевое разграничение пользователей.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Разграничение доступа к информации.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Управление доступом к информации.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Аутентификация пользователей.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Управление данными.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Управление потоками информации.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Импорт данных.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Экспорт данных. </a:t>
            </a:r>
          </a:p>
          <a:p>
            <a:pPr marL="628650" lvl="0" indent="-514350">
              <a:buFont typeface="+mj-lt"/>
              <a:buAutoNum type="arabicPeriod"/>
            </a:pPr>
            <a:r>
              <a:rPr lang="ru-RU" sz="2900" b="1" dirty="0">
                <a:solidFill>
                  <a:schemeClr val="tx1"/>
                </a:solidFill>
              </a:rPr>
              <a:t>Контроль целостности данных. 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71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520" y="260648"/>
            <a:ext cx="8229600" cy="907504"/>
          </a:xfrm>
        </p:spPr>
        <p:txBody>
          <a:bodyPr>
            <a:normAutofit/>
          </a:bodyPr>
          <a:lstStyle/>
          <a:p>
            <a:r>
              <a:rPr lang="ru-RU" b="1" dirty="0" smtClean="0"/>
              <a:t>Архитектура КИС</a:t>
            </a:r>
            <a:endParaRPr lang="ru-RU" b="1" dirty="0"/>
          </a:p>
        </p:txBody>
      </p:sp>
      <p:grpSp>
        <p:nvGrpSpPr>
          <p:cNvPr id="4" name="Полотно 14"/>
          <p:cNvGrpSpPr/>
          <p:nvPr/>
        </p:nvGrpSpPr>
        <p:grpSpPr>
          <a:xfrm>
            <a:off x="1724828" y="2573640"/>
            <a:ext cx="5286932" cy="3079750"/>
            <a:chOff x="0" y="0"/>
            <a:chExt cx="5286932" cy="307975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5286375" cy="3079750"/>
            </a:xfrm>
            <a:prstGeom prst="rect">
              <a:avLst/>
            </a:prstGeom>
          </p:spPr>
        </p:sp>
        <p:sp>
          <p:nvSpPr>
            <p:cNvPr id="6" name="Цилиндр 5"/>
            <p:cNvSpPr/>
            <p:nvPr/>
          </p:nvSpPr>
          <p:spPr>
            <a:xfrm>
              <a:off x="430789" y="180975"/>
              <a:ext cx="1579544" cy="1208143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2800">
                  <a:solidFill>
                    <a:srgbClr val="000000"/>
                  </a:solidFill>
                  <a:effectLst/>
                  <a:ea typeface="Times New Roman"/>
                  <a:cs typeface="Times New Roman"/>
                </a:rPr>
                <a:t>СУБД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7" name="Двойная стрелка влево/вправо 6"/>
            <p:cNvSpPr/>
            <p:nvPr/>
          </p:nvSpPr>
          <p:spPr>
            <a:xfrm>
              <a:off x="2010332" y="607585"/>
              <a:ext cx="1609725" cy="190500"/>
            </a:xfrm>
            <a:prstGeom prst="leftRight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820652" y="360975"/>
              <a:ext cx="1466280" cy="86775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perspectiveFront" fov="3300000">
                <a:rot lat="486000" lon="19530000" rev="174000"/>
              </a:camera>
              <a:lightRig rig="harsh" dir="t">
                <a:rot lat="0" lon="0" rev="30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2200">
                  <a:solidFill>
                    <a:srgbClr val="000000"/>
                  </a:solidFill>
                  <a:effectLst/>
                  <a:ea typeface="Times New Roman"/>
                  <a:cs typeface="Times New Roman"/>
                </a:rPr>
                <a:t>ПРОКСИ-СЕРВЕР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1695044" y="1903050"/>
              <a:ext cx="1896979" cy="90487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2400">
                  <a:solidFill>
                    <a:srgbClr val="000000"/>
                  </a:solidFill>
                  <a:effectLst/>
                  <a:ea typeface="Times New Roman"/>
                  <a:cs typeface="Times New Roman"/>
                </a:rPr>
                <a:t>КЛИЕНТ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Двойная стрелка влево/вверх 9"/>
            <p:cNvSpPr/>
            <p:nvPr/>
          </p:nvSpPr>
          <p:spPr>
            <a:xfrm>
              <a:off x="3733382" y="1293435"/>
              <a:ext cx="1133475" cy="1514475"/>
            </a:xfrm>
            <a:prstGeom prst="leftUp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8131" y="1340768"/>
            <a:ext cx="8064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Наиболее часто при построении КИС применяются 2-х </a:t>
            </a:r>
            <a:r>
              <a:rPr lang="ru-RU" sz="1600" dirty="0" err="1"/>
              <a:t>звенная</a:t>
            </a:r>
            <a:r>
              <a:rPr lang="ru-RU" sz="1600" dirty="0"/>
              <a:t> и 3-х </a:t>
            </a:r>
            <a:r>
              <a:rPr lang="ru-RU" sz="1600" dirty="0" err="1"/>
              <a:t>звенная</a:t>
            </a:r>
            <a:r>
              <a:rPr lang="ru-RU" sz="1600" dirty="0"/>
              <a:t> архитектура. Реализовать  доверенную КИС на основе доверенного клиентского ПО и не доверенной СУБД нельзя, поэтому доверенная КИС  строится на основе 3-звенной архитектуры, использующей прокси-сервер.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235766" y="565994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Трехзвенная модель взаимодействия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98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60672" cy="1039427"/>
          </a:xfrm>
        </p:spPr>
        <p:txBody>
          <a:bodyPr/>
          <a:lstStyle/>
          <a:p>
            <a:r>
              <a:rPr lang="ru-RU" b="1" dirty="0" smtClean="0"/>
              <a:t>Модель данных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81230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</a:t>
            </a:r>
            <a:r>
              <a:rPr lang="ru-RU" dirty="0" smtClean="0"/>
              <a:t>се </a:t>
            </a:r>
            <a:r>
              <a:rPr lang="ru-RU" dirty="0"/>
              <a:t>таблицы напрямую связаны с таблицей </a:t>
            </a:r>
            <a:r>
              <a:rPr lang="ru-RU" dirty="0" smtClean="0"/>
              <a:t>пользователей </a:t>
            </a:r>
            <a:r>
              <a:rPr lang="ru-RU" dirty="0"/>
              <a:t>вся система </a:t>
            </a:r>
            <a:r>
              <a:rPr lang="ru-RU" dirty="0" smtClean="0"/>
              <a:t>построена </a:t>
            </a:r>
            <a:r>
              <a:rPr lang="ru-RU" dirty="0"/>
              <a:t>на проверке атрибутов пользователя</a:t>
            </a:r>
          </a:p>
          <a:p>
            <a:pPr marL="114300" indent="0"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1758401"/>
              </p:ext>
            </p:extLst>
          </p:nvPr>
        </p:nvGraphicFramePr>
        <p:xfrm>
          <a:off x="899592" y="2924944"/>
          <a:ext cx="7344816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33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4283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Модель данных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Таблица пользователей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Документы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Логин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 err="1">
                <a:solidFill>
                  <a:schemeClr val="accent5">
                    <a:lumMod val="50000"/>
                  </a:schemeClr>
                </a:solidFill>
              </a:rPr>
              <a:t>Хэш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- в БД хранится свертка пароля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Метка уровня доступа - указывает уровень доступа пользователя к информации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Метка группы доступа - является указателем в таблице групп доступа на свою группу.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Системная роль - является указателем в таблице ролей, указывает роль пользователя в системе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Время жизни учетной записи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0000" lnSpcReduction="20000"/>
          </a:bodyPr>
          <a:lstStyle/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rgbClr val="7030A0"/>
                </a:solidFill>
              </a:rPr>
              <a:t>Имя (название документа)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rgbClr val="7030A0"/>
                </a:solidFill>
              </a:rPr>
              <a:t>Информация (текст)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rgbClr val="7030A0"/>
                </a:solidFill>
              </a:rPr>
              <a:t>Группа доступа- отражает группу, к которой должен принадлежать пользователь для доступа к документу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rgbClr val="7030A0"/>
                </a:solidFill>
              </a:rPr>
              <a:t>Контрольная сумма – </a:t>
            </a:r>
            <a:r>
              <a:rPr lang="ru-RU" dirty="0" err="1">
                <a:solidFill>
                  <a:srgbClr val="7030A0"/>
                </a:solidFill>
              </a:rPr>
              <a:t>хэш</a:t>
            </a:r>
            <a:r>
              <a:rPr lang="ru-RU" dirty="0">
                <a:solidFill>
                  <a:srgbClr val="7030A0"/>
                </a:solidFill>
              </a:rPr>
              <a:t> значение, вычисленное по имени документа и содержания (текста)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rgbClr val="7030A0"/>
                </a:solidFill>
              </a:rPr>
              <a:t>Дата создания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rgbClr val="7030A0"/>
                </a:solidFill>
              </a:rPr>
              <a:t>Уровень доступа- отражает уровень доступа</a:t>
            </a:r>
          </a:p>
          <a:p>
            <a:pPr marL="571500" lvl="0" indent="-457200">
              <a:buFont typeface="+mj-lt"/>
              <a:buAutoNum type="arabicPeriod"/>
            </a:pPr>
            <a:r>
              <a:rPr lang="ru-RU" dirty="0">
                <a:solidFill>
                  <a:srgbClr val="7030A0"/>
                </a:solidFill>
              </a:rPr>
              <a:t>Владелец- указывает на имя пользователя, создавшего документ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4437" y="1124744"/>
            <a:ext cx="4176464" cy="554461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124744"/>
            <a:ext cx="4176464" cy="554461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7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332656"/>
            <a:ext cx="4040188" cy="6096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Журнал аудита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0" y="476672"/>
            <a:ext cx="4041775" cy="609600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Таблица сеансов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95536" y="1628800"/>
            <a:ext cx="4041648" cy="391363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>
                <a:solidFill>
                  <a:srgbClr val="FF0000"/>
                </a:solidFill>
              </a:rPr>
              <a:t>Код выполняемой операции - один из кодов фильтра запросов</a:t>
            </a:r>
          </a:p>
          <a:p>
            <a:pPr lvl="0"/>
            <a:r>
              <a:rPr lang="ru-RU" dirty="0">
                <a:solidFill>
                  <a:srgbClr val="FF0000"/>
                </a:solidFill>
              </a:rPr>
              <a:t>Запрос от клиента - описание запроса или сам запрос от клиента</a:t>
            </a:r>
          </a:p>
          <a:p>
            <a:pPr lvl="0"/>
            <a:r>
              <a:rPr lang="ru-RU" dirty="0">
                <a:solidFill>
                  <a:srgbClr val="FF0000"/>
                </a:solidFill>
              </a:rPr>
              <a:t>Статус запроса</a:t>
            </a:r>
          </a:p>
          <a:p>
            <a:pPr lvl="0"/>
            <a:r>
              <a:rPr lang="ru-RU" dirty="0">
                <a:solidFill>
                  <a:srgbClr val="FF0000"/>
                </a:solidFill>
              </a:rPr>
              <a:t>Имя запросившего пользователя </a:t>
            </a:r>
          </a:p>
          <a:p>
            <a:pPr lvl="0"/>
            <a:r>
              <a:rPr lang="ru-RU" dirty="0">
                <a:solidFill>
                  <a:srgbClr val="FF0000"/>
                </a:solidFill>
              </a:rPr>
              <a:t>Сеанс выполняемого запроса</a:t>
            </a:r>
          </a:p>
          <a:p>
            <a:pPr lvl="0"/>
            <a:r>
              <a:rPr lang="ru-RU" dirty="0">
                <a:solidFill>
                  <a:srgbClr val="FF0000"/>
                </a:solidFill>
              </a:rPr>
              <a:t>Дата и время запроса 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4008" y="1628800"/>
            <a:ext cx="4041648" cy="3913187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B050"/>
                </a:solidFill>
              </a:rPr>
              <a:t>Имя пользователя</a:t>
            </a:r>
          </a:p>
          <a:p>
            <a:pPr lvl="0"/>
            <a:r>
              <a:rPr lang="ru-RU" dirty="0">
                <a:solidFill>
                  <a:srgbClr val="00B050"/>
                </a:solidFill>
              </a:rPr>
              <a:t>Состояние сеанса – указывает открыт или закрыт сеанс</a:t>
            </a:r>
          </a:p>
          <a:p>
            <a:pPr lvl="0"/>
            <a:r>
              <a:rPr lang="ru-RU" dirty="0">
                <a:solidFill>
                  <a:srgbClr val="00B050"/>
                </a:solidFill>
              </a:rPr>
              <a:t>Время создания сеанса</a:t>
            </a:r>
          </a:p>
          <a:p>
            <a:pPr lvl="0"/>
            <a:r>
              <a:rPr lang="ru-RU" dirty="0">
                <a:solidFill>
                  <a:srgbClr val="00B050"/>
                </a:solidFill>
              </a:rPr>
              <a:t>Время закрытия сеанса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04664"/>
            <a:ext cx="4176464" cy="554461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85765" y="404664"/>
            <a:ext cx="4176464" cy="554461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2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2203" y="404664"/>
            <a:ext cx="4040188" cy="6096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Правила фильтрации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649824" y="476672"/>
            <a:ext cx="4041775" cy="609600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Таблица групп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80537" y="4293096"/>
            <a:ext cx="4041648" cy="1720208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rgbClr val="FFC000"/>
                </a:solidFill>
              </a:rPr>
              <a:t>Имя </a:t>
            </a:r>
            <a:r>
              <a:rPr lang="ru-RU" b="1" dirty="0">
                <a:solidFill>
                  <a:srgbClr val="FFC000"/>
                </a:solidFill>
              </a:rPr>
              <a:t>роли</a:t>
            </a:r>
          </a:p>
          <a:p>
            <a:pPr lvl="0"/>
            <a:r>
              <a:rPr lang="ru-RU" b="1" dirty="0">
                <a:solidFill>
                  <a:srgbClr val="FFC000"/>
                </a:solidFill>
              </a:rPr>
              <a:t>Идентификатор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815671" y="1268760"/>
            <a:ext cx="4041648" cy="1720208"/>
          </a:xfrm>
        </p:spPr>
        <p:txBody>
          <a:bodyPr/>
          <a:lstStyle/>
          <a:p>
            <a:pPr lvl="0"/>
            <a:r>
              <a:rPr lang="ru-RU" b="1" dirty="0">
                <a:solidFill>
                  <a:srgbClr val="00B050"/>
                </a:solidFill>
              </a:rPr>
              <a:t>Имя группы</a:t>
            </a:r>
          </a:p>
          <a:p>
            <a:pPr lvl="0"/>
            <a:r>
              <a:rPr lang="ru-RU" b="1" dirty="0">
                <a:solidFill>
                  <a:srgbClr val="00B050"/>
                </a:solidFill>
              </a:rPr>
              <a:t>Идентификатор (права группы)</a:t>
            </a:r>
          </a:p>
          <a:p>
            <a:endParaRPr lang="ru-RU" dirty="0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467544" y="3356992"/>
            <a:ext cx="4040188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2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FFC000"/>
                </a:solidFill>
              </a:rPr>
              <a:t>Таблица ролей </a:t>
            </a:r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323528" y="1268760"/>
            <a:ext cx="4041648" cy="1720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lvl="0"/>
            <a:r>
              <a:rPr lang="ru-RU" b="1" dirty="0">
                <a:solidFill>
                  <a:srgbClr val="FF0000"/>
                </a:solidFill>
              </a:rPr>
              <a:t>Код запроса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Метка роли</a:t>
            </a: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Регулярное выражение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548680"/>
            <a:ext cx="3744416" cy="252028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88024" y="548680"/>
            <a:ext cx="3672408" cy="252028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30878" y="3501008"/>
            <a:ext cx="3737066" cy="252028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39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>
                <a:effectLst/>
              </a:rPr>
              <a:t>Подсистема обеспечения ИБ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Архитектура подсистемы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9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/>
          <a:lstStyle/>
          <a:p>
            <a:r>
              <a:rPr lang="ru-RU" sz="3200" dirty="0" smtClean="0"/>
              <a:t>Архитектура</a:t>
            </a:r>
            <a:endParaRPr lang="ru-RU" sz="32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98705209"/>
              </p:ext>
            </p:extLst>
          </p:nvPr>
        </p:nvGraphicFramePr>
        <p:xfrm>
          <a:off x="1115616" y="287655"/>
          <a:ext cx="6687820" cy="6570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47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04664"/>
            <a:ext cx="4038600" cy="280831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i="1" dirty="0">
                <a:solidFill>
                  <a:schemeClr val="tx1"/>
                </a:solidFill>
              </a:rPr>
              <a:t>Администрирование. Аудит</a:t>
            </a:r>
            <a:r>
              <a:rPr lang="en-US" sz="1400" b="1" i="1" dirty="0">
                <a:solidFill>
                  <a:schemeClr val="tx1"/>
                </a:solidFill>
              </a:rPr>
              <a:t>:</a:t>
            </a:r>
            <a:endParaRPr lang="ru-RU" sz="1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200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200" i="1" dirty="0" smtClean="0">
                <a:solidFill>
                  <a:schemeClr val="tx1"/>
                </a:solidFill>
              </a:rPr>
              <a:t>Журнал </a:t>
            </a:r>
            <a:r>
              <a:rPr lang="ru-RU" sz="1200" i="1" dirty="0">
                <a:solidFill>
                  <a:schemeClr val="tx1"/>
                </a:solidFill>
              </a:rPr>
              <a:t>аудита: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200" dirty="0">
                <a:solidFill>
                  <a:schemeClr val="tx1"/>
                </a:solidFill>
              </a:rPr>
              <a:t>ИС  регистрирует клиентов в системе а также их действия в журнал, который обладает следующими атрибутами:</a:t>
            </a:r>
          </a:p>
          <a:p>
            <a:pPr lvl="0"/>
            <a:r>
              <a:rPr lang="ru-RU" sz="1200" dirty="0">
                <a:solidFill>
                  <a:schemeClr val="tx1"/>
                </a:solidFill>
              </a:rPr>
              <a:t>Код выполняемой операции</a:t>
            </a:r>
          </a:p>
          <a:p>
            <a:pPr lvl="0"/>
            <a:r>
              <a:rPr lang="ru-RU" sz="1200" dirty="0">
                <a:solidFill>
                  <a:schemeClr val="tx1"/>
                </a:solidFill>
              </a:rPr>
              <a:t>Запрос от </a:t>
            </a:r>
            <a:r>
              <a:rPr lang="ru-RU" sz="1200" dirty="0" smtClean="0">
                <a:solidFill>
                  <a:schemeClr val="tx1"/>
                </a:solidFill>
              </a:rPr>
              <a:t>клиента</a:t>
            </a:r>
            <a:endParaRPr lang="ru-RU" sz="1200" dirty="0">
              <a:solidFill>
                <a:schemeClr val="tx1"/>
              </a:solidFill>
            </a:endParaRPr>
          </a:p>
          <a:p>
            <a:pPr lvl="0"/>
            <a:r>
              <a:rPr lang="ru-RU" sz="1200" dirty="0">
                <a:solidFill>
                  <a:schemeClr val="tx1"/>
                </a:solidFill>
              </a:rPr>
              <a:t>Статус запроса</a:t>
            </a:r>
          </a:p>
          <a:p>
            <a:pPr lvl="0"/>
            <a:r>
              <a:rPr lang="ru-RU" sz="1200" dirty="0">
                <a:solidFill>
                  <a:schemeClr val="tx1"/>
                </a:solidFill>
              </a:rPr>
              <a:t>Имя запросившего пользователя </a:t>
            </a:r>
          </a:p>
          <a:p>
            <a:pPr lvl="0"/>
            <a:r>
              <a:rPr lang="ru-RU" sz="1200" dirty="0">
                <a:solidFill>
                  <a:schemeClr val="tx1"/>
                </a:solidFill>
              </a:rPr>
              <a:t>Сеанс выполняемого запроса</a:t>
            </a:r>
          </a:p>
          <a:p>
            <a:pPr lvl="0"/>
            <a:r>
              <a:rPr lang="ru-RU" sz="1200" dirty="0">
                <a:solidFill>
                  <a:schemeClr val="tx1"/>
                </a:solidFill>
              </a:rPr>
              <a:t>Дата и время запроса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65760" y="404664"/>
            <a:ext cx="4041648" cy="59766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2900" b="1" i="1" dirty="0">
                <a:solidFill>
                  <a:schemeClr val="tx1"/>
                </a:solidFill>
              </a:rPr>
              <a:t>Разграничение доступа. Аутентификация</a:t>
            </a:r>
            <a:r>
              <a:rPr lang="ru-RU" sz="2900" b="1" i="1" dirty="0" smtClean="0">
                <a:solidFill>
                  <a:schemeClr val="tx1"/>
                </a:solidFill>
              </a:rPr>
              <a:t>.</a:t>
            </a:r>
            <a:r>
              <a:rPr lang="ru-RU" sz="2900" b="1" i="1" dirty="0">
                <a:solidFill>
                  <a:schemeClr val="tx1"/>
                </a:solidFill>
              </a:rPr>
              <a:t> </a:t>
            </a:r>
            <a:endParaRPr lang="ru-RU" sz="2900" b="1" dirty="0">
              <a:solidFill>
                <a:schemeClr val="tx1"/>
              </a:solidFill>
            </a:endParaRPr>
          </a:p>
          <a:p>
            <a:endParaRPr lang="ru-RU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500" dirty="0">
                <a:solidFill>
                  <a:schemeClr val="tx1"/>
                </a:solidFill>
              </a:rPr>
              <a:t>Конфиденциальности данных обеспечивается путем ограничения доступа к информации различных </a:t>
            </a:r>
            <a:r>
              <a:rPr lang="ru-RU" sz="2500" dirty="0" smtClean="0">
                <a:solidFill>
                  <a:schemeClr val="tx1"/>
                </a:solidFill>
              </a:rPr>
              <a:t>пользователей</a:t>
            </a:r>
          </a:p>
          <a:p>
            <a:pPr marL="0" indent="0">
              <a:buNone/>
            </a:pPr>
            <a:r>
              <a:rPr lang="ru-RU" sz="2500" dirty="0" smtClean="0">
                <a:solidFill>
                  <a:schemeClr val="tx1"/>
                </a:solidFill>
              </a:rPr>
              <a:t>Каждый </a:t>
            </a:r>
            <a:r>
              <a:rPr lang="ru-RU" sz="2500" dirty="0">
                <a:solidFill>
                  <a:schemeClr val="tx1"/>
                </a:solidFill>
              </a:rPr>
              <a:t>клиент ИС в соответствие с предъявленными требованиями обладает следующими атрибутами: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Логин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Пароль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Метка уровня доступа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Метка группы доступа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Системная роль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Время жизни учетной записи</a:t>
            </a:r>
          </a:p>
          <a:p>
            <a:pPr marL="0" indent="0">
              <a:buNone/>
            </a:pPr>
            <a:r>
              <a:rPr lang="ru-RU" sz="2500" dirty="0">
                <a:solidFill>
                  <a:schemeClr val="tx1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500" dirty="0" smtClean="0">
                <a:solidFill>
                  <a:schemeClr val="tx1"/>
                </a:solidFill>
              </a:rPr>
              <a:t>Разграничение </a:t>
            </a:r>
            <a:r>
              <a:rPr lang="ru-RU" sz="2500" dirty="0">
                <a:solidFill>
                  <a:schemeClr val="tx1"/>
                </a:solidFill>
              </a:rPr>
              <a:t>доступа к данным основано на модели мандатного разграничения, используются метки доступа, группы доступа к информации</a:t>
            </a:r>
            <a:r>
              <a:rPr lang="ru-RU" sz="25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ru-RU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500" i="1" dirty="0">
                <a:solidFill>
                  <a:schemeClr val="tx1"/>
                </a:solidFill>
              </a:rPr>
              <a:t>Информация может быть 3 уровней</a:t>
            </a:r>
            <a:r>
              <a:rPr lang="en-US" sz="2500" i="1" dirty="0">
                <a:solidFill>
                  <a:schemeClr val="tx1"/>
                </a:solidFill>
              </a:rPr>
              <a:t>:</a:t>
            </a:r>
            <a:endParaRPr lang="ru-RU" sz="2500" dirty="0">
              <a:solidFill>
                <a:schemeClr val="tx1"/>
              </a:solidFill>
            </a:endParaRP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Открытая информация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Конфиденциальная информация 2 уровня</a:t>
            </a:r>
          </a:p>
          <a:p>
            <a:pPr lvl="0"/>
            <a:r>
              <a:rPr lang="ru-RU" sz="2500" dirty="0">
                <a:solidFill>
                  <a:schemeClr val="tx1"/>
                </a:solidFill>
              </a:rPr>
              <a:t>Конфиденциальная информация 1 уровня</a:t>
            </a:r>
          </a:p>
          <a:p>
            <a:r>
              <a:rPr lang="ru-RU" sz="2500" dirty="0">
                <a:solidFill>
                  <a:schemeClr val="tx1"/>
                </a:solidFill>
              </a:rPr>
              <a:t>При этом каждая категория информации делится на </a:t>
            </a:r>
            <a:r>
              <a:rPr lang="ru-RU" sz="2500" dirty="0" smtClean="0">
                <a:solidFill>
                  <a:schemeClr val="tx1"/>
                </a:solidFill>
              </a:rPr>
              <a:t>группы</a:t>
            </a:r>
            <a:r>
              <a:rPr lang="ru-RU" sz="2500" i="1" dirty="0">
                <a:solidFill>
                  <a:schemeClr val="tx1"/>
                </a:solidFill>
              </a:rPr>
              <a:t> </a:t>
            </a:r>
            <a:endParaRPr lang="ru-RU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500" i="1" dirty="0">
                <a:solidFill>
                  <a:schemeClr val="tx1"/>
                </a:solidFill>
              </a:rPr>
              <a:t> </a:t>
            </a:r>
            <a:endParaRPr lang="ru-RU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500" i="1" dirty="0">
                <a:solidFill>
                  <a:schemeClr val="tx1"/>
                </a:solidFill>
              </a:rPr>
              <a:t>Аутентификация пользователей:</a:t>
            </a:r>
            <a:endParaRPr lang="ru-RU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500" dirty="0" smtClean="0">
                <a:solidFill>
                  <a:schemeClr val="tx1"/>
                </a:solidFill>
              </a:rPr>
              <a:t>Проверка </a:t>
            </a:r>
            <a:r>
              <a:rPr lang="ru-RU" sz="2500" dirty="0">
                <a:solidFill>
                  <a:schemeClr val="tx1"/>
                </a:solidFill>
              </a:rPr>
              <a:t>подлинности, предъявляемых идентификаторов пользователем ведутся на основе криптографического алгоритма </a:t>
            </a:r>
            <a:r>
              <a:rPr lang="ru-RU" sz="2500" dirty="0" err="1">
                <a:solidFill>
                  <a:schemeClr val="tx1"/>
                </a:solidFill>
              </a:rPr>
              <a:t>Стрибог</a:t>
            </a:r>
            <a:r>
              <a:rPr lang="ru-RU" sz="2500" dirty="0">
                <a:solidFill>
                  <a:schemeClr val="tx1"/>
                </a:solidFill>
              </a:rPr>
              <a:t> ГОСТ Р 34.11-2012 на секретном ключе прокси-сервера.</a:t>
            </a:r>
          </a:p>
          <a:p>
            <a:endParaRPr lang="ru-RU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4644008" y="3356992"/>
            <a:ext cx="4032448" cy="30243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i="1" dirty="0">
                <a:solidFill>
                  <a:schemeClr val="tx1"/>
                </a:solidFill>
              </a:rPr>
              <a:t>Подсистема проверки и фильтрации операций:</a:t>
            </a:r>
            <a:endParaRPr lang="ru-RU" sz="1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200" i="1" dirty="0">
                <a:solidFill>
                  <a:schemeClr val="tx1"/>
                </a:solidFill>
              </a:rPr>
              <a:t> 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200" i="1" dirty="0">
                <a:solidFill>
                  <a:schemeClr val="tx1"/>
                </a:solidFill>
              </a:rPr>
              <a:t>Каждая операция имеет свой код, на основе которого система принимает решение, может ли ее выполнять отдельный пользователь.  Данная проверка выполняется на основе таблицы Фильтр запросов.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200" i="1" dirty="0">
                <a:solidFill>
                  <a:schemeClr val="tx1"/>
                </a:solidFill>
              </a:rPr>
              <a:t>Запрос запускается в специальной тестовой среде, после этого, проводится анализ результата на предмет возможного нанесения вреда КИС.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200" i="1" dirty="0">
                <a:solidFill>
                  <a:schemeClr val="tx1"/>
                </a:solidFill>
              </a:rPr>
              <a:t>Производится контроль целостности критически важной информации.</a:t>
            </a:r>
            <a:endParaRPr lang="ru-RU" sz="1200" dirty="0">
              <a:solidFill>
                <a:schemeClr val="tx1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89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99992" y="116632"/>
            <a:ext cx="4038600" cy="468052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i="1" dirty="0" smtClean="0"/>
              <a:t>Подсистема </a:t>
            </a:r>
            <a:r>
              <a:rPr lang="ru-RU" sz="1800" i="1" dirty="0"/>
              <a:t>администрирования</a:t>
            </a:r>
            <a:r>
              <a:rPr lang="en-US" sz="1800" i="1" dirty="0"/>
              <a:t>:</a:t>
            </a:r>
            <a:endParaRPr lang="ru-RU" sz="1800" dirty="0"/>
          </a:p>
          <a:p>
            <a:pPr marL="0" indent="0">
              <a:buNone/>
            </a:pPr>
            <a:r>
              <a:rPr lang="ru-RU" i="1" dirty="0"/>
              <a:t> </a:t>
            </a:r>
            <a:endParaRPr lang="ru-RU" dirty="0"/>
          </a:p>
          <a:p>
            <a:r>
              <a:rPr lang="ru-RU" sz="1700" dirty="0"/>
              <a:t>Включает в себя управление пользователями( добавление новых, удаление, изменение атрибутов пользователей).</a:t>
            </a:r>
          </a:p>
          <a:p>
            <a:r>
              <a:rPr lang="ru-RU" sz="1700" dirty="0"/>
              <a:t>Возможность управления сеансами и подключениями, а также блокирования хостов.</a:t>
            </a:r>
          </a:p>
          <a:p>
            <a:r>
              <a:rPr lang="ru-RU" sz="1700" dirty="0"/>
              <a:t>Мониторинг подсистемы аудита, реакция на события.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4041648" cy="46702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i="1" dirty="0"/>
              <a:t>Подсистема управления информацией: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 </a:t>
            </a:r>
            <a:endParaRPr lang="ru-RU" dirty="0"/>
          </a:p>
          <a:p>
            <a:r>
              <a:rPr lang="ru-RU" dirty="0"/>
              <a:t>Позволяет управлять импортом/экспортом информации.</a:t>
            </a:r>
          </a:p>
          <a:p>
            <a:r>
              <a:rPr lang="ru-RU" dirty="0"/>
              <a:t>Производит </a:t>
            </a:r>
            <a:r>
              <a:rPr lang="ru-RU" dirty="0" err="1"/>
              <a:t>модерацию</a:t>
            </a:r>
            <a:r>
              <a:rPr lang="ru-RU" dirty="0"/>
              <a:t> добавленных данных, изменение атрибутов информации.</a:t>
            </a:r>
          </a:p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Импорт/Экспорт </a:t>
            </a:r>
            <a:r>
              <a:rPr lang="ru-RU" i="1" dirty="0"/>
              <a:t>информации: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Предусмотрен </a:t>
            </a:r>
            <a:r>
              <a:rPr lang="ru-RU" dirty="0"/>
              <a:t>функционал ввода/вывода информации, вывод производится на основе политики доступа к информации, после ввода информации документ проходит </a:t>
            </a:r>
            <a:r>
              <a:rPr lang="ru-RU" dirty="0" err="1"/>
              <a:t>модерацию</a:t>
            </a:r>
            <a:r>
              <a:rPr lang="ru-RU" dirty="0"/>
              <a:t> </a:t>
            </a:r>
            <a:r>
              <a:rPr lang="ru-RU" dirty="0" err="1"/>
              <a:t>суперпользователем</a:t>
            </a:r>
            <a:r>
              <a:rPr lang="ru-RU" dirty="0"/>
              <a:t>, после чего только становится доступным.</a:t>
            </a:r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98252" y="5013176"/>
            <a:ext cx="8496944" cy="1440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Администратор системы выполняет функции управления доступом к информации, он может поменять роль, уровень доступа, принадлежность к группе пользователя, также осуществляет управление данными ИС: может изменить уровень доступа или группу доступа </a:t>
            </a:r>
            <a:r>
              <a:rPr lang="ru-RU" sz="2000" dirty="0" smtClean="0">
                <a:solidFill>
                  <a:schemeClr val="tx1"/>
                </a:solidFill>
              </a:rPr>
              <a:t>документов, </a:t>
            </a:r>
            <a:r>
              <a:rPr lang="ru-RU" sz="2000" dirty="0">
                <a:solidFill>
                  <a:schemeClr val="tx1"/>
                </a:solidFill>
              </a:rPr>
              <a:t>осуществляет </a:t>
            </a:r>
            <a:r>
              <a:rPr lang="ru-RU" sz="2000" dirty="0" err="1">
                <a:solidFill>
                  <a:schemeClr val="tx1"/>
                </a:solidFill>
              </a:rPr>
              <a:t>модерацию</a:t>
            </a:r>
            <a:r>
              <a:rPr lang="ru-RU" sz="2000" dirty="0">
                <a:solidFill>
                  <a:schemeClr val="tx1"/>
                </a:solidFill>
              </a:rPr>
              <a:t> данных. Администратор системы создает резервные копии данных.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44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194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i="1" dirty="0" smtClean="0">
                <a:solidFill>
                  <a:schemeClr val="tx1"/>
                </a:solidFill>
                <a:effectLst/>
              </a:rPr>
              <a:t>Структурно-функциональная схема (Общий алгоритм)</a:t>
            </a:r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7" name="Полотно 57"/>
          <p:cNvGrpSpPr/>
          <p:nvPr/>
        </p:nvGrpSpPr>
        <p:grpSpPr>
          <a:xfrm>
            <a:off x="323528" y="1124745"/>
            <a:ext cx="8208911" cy="5400600"/>
            <a:chOff x="0" y="0"/>
            <a:chExt cx="5862320" cy="4225925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5862320" cy="4225925"/>
            </a:xfrm>
            <a:prstGeom prst="rect">
              <a:avLst/>
            </a:prstGeom>
            <a:noFill/>
          </p:spPr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4517971" y="3409062"/>
              <a:ext cx="1181906" cy="424833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dirty="0">
                  <a:effectLst/>
                  <a:latin typeface="Calibri"/>
                  <a:ea typeface="Calibri"/>
                  <a:cs typeface="Times New Roman"/>
                </a:rPr>
                <a:t>   Клиент</a:t>
              </a:r>
            </a:p>
          </p:txBody>
        </p:sp>
        <p:cxnSp>
          <p:nvCxnSpPr>
            <p:cNvPr id="10" name="AutoShape 5"/>
            <p:cNvCxnSpPr>
              <a:cxnSpLocks noChangeShapeType="1"/>
              <a:stCxn id="11" idx="0"/>
              <a:endCxn id="13" idx="2"/>
            </p:cNvCxnSpPr>
            <p:nvPr/>
          </p:nvCxnSpPr>
          <p:spPr bwMode="auto">
            <a:xfrm flipH="1" flipV="1">
              <a:off x="5108525" y="2556197"/>
              <a:ext cx="22406" cy="2248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4661209" y="2781014"/>
              <a:ext cx="938643" cy="400831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 dirty="0">
                  <a:effectLst/>
                  <a:latin typeface="Calibri"/>
                  <a:ea typeface="Calibri"/>
                  <a:cs typeface="Times New Roman"/>
                </a:rPr>
                <a:t>  </a:t>
              </a:r>
              <a:r>
                <a:rPr lang="ru-RU" sz="1400" dirty="0">
                  <a:effectLst/>
                  <a:latin typeface="Calibri"/>
                  <a:ea typeface="Calibri"/>
                  <a:cs typeface="Times New Roman"/>
                </a:rPr>
                <a:t>Запрос</a:t>
              </a:r>
            </a:p>
          </p:txBody>
        </p:sp>
        <p:cxnSp>
          <p:nvCxnSpPr>
            <p:cNvPr id="12" name="AutoShape 7"/>
            <p:cNvCxnSpPr>
              <a:cxnSpLocks noChangeShapeType="1"/>
              <a:stCxn id="9" idx="0"/>
              <a:endCxn id="11" idx="2"/>
            </p:cNvCxnSpPr>
            <p:nvPr/>
          </p:nvCxnSpPr>
          <p:spPr bwMode="auto">
            <a:xfrm flipV="1">
              <a:off x="5109325" y="3181845"/>
              <a:ext cx="21606" cy="2272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AutoShape 8"/>
            <p:cNvSpPr>
              <a:spLocks noChangeArrowheads="1"/>
            </p:cNvSpPr>
            <p:nvPr/>
          </p:nvSpPr>
          <p:spPr bwMode="auto">
            <a:xfrm>
              <a:off x="4517171" y="2131364"/>
              <a:ext cx="1182707" cy="424833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 dirty="0">
                  <a:effectLst/>
                  <a:latin typeface="Calibri"/>
                  <a:ea typeface="Calibri"/>
                  <a:cs typeface="Times New Roman"/>
                </a:rPr>
                <a:t>     </a:t>
              </a:r>
              <a:r>
                <a:rPr lang="ru-RU" sz="1600" dirty="0">
                  <a:effectLst/>
                  <a:latin typeface="Calibri"/>
                  <a:ea typeface="Calibri"/>
                  <a:cs typeface="Times New Roman"/>
                </a:rPr>
                <a:t>Сервер</a:t>
              </a:r>
            </a:p>
          </p:txBody>
        </p:sp>
        <p:cxnSp>
          <p:nvCxnSpPr>
            <p:cNvPr id="14" name="AutoShape 9"/>
            <p:cNvCxnSpPr>
              <a:cxnSpLocks noChangeShapeType="1"/>
              <a:stCxn id="13" idx="0"/>
              <a:endCxn id="20" idx="2"/>
            </p:cNvCxnSpPr>
            <p:nvPr/>
          </p:nvCxnSpPr>
          <p:spPr bwMode="auto">
            <a:xfrm flipV="1">
              <a:off x="5108525" y="1906547"/>
              <a:ext cx="6001" cy="2248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480124" y="180014"/>
              <a:ext cx="1387560" cy="411232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000" dirty="0">
                  <a:effectLst/>
                  <a:latin typeface="Calibri"/>
                  <a:ea typeface="Calibri"/>
                  <a:cs typeface="Times New Roman"/>
                </a:rPr>
                <a:t> </a:t>
              </a:r>
              <a:r>
                <a:rPr lang="ru-RU" sz="1600" dirty="0">
                  <a:effectLst/>
                  <a:latin typeface="Calibri"/>
                  <a:ea typeface="Calibri"/>
                  <a:cs typeface="Times New Roman"/>
                </a:rPr>
                <a:t>Таблица сеансов</a:t>
              </a:r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auto">
            <a:xfrm>
              <a:off x="2091742" y="1144088"/>
              <a:ext cx="668973" cy="272021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000" dirty="0">
                  <a:effectLst/>
                  <a:latin typeface="Times New Roman"/>
                  <a:ea typeface="Calibri"/>
                </a:rPr>
                <a:t>   </a:t>
              </a:r>
              <a:r>
                <a:rPr lang="ru-RU" sz="1400" dirty="0">
                  <a:effectLst/>
                  <a:latin typeface="Times New Roman"/>
                  <a:ea typeface="Calibri"/>
                </a:rPr>
                <a:t>Успех</a:t>
              </a:r>
            </a:p>
            <a:p>
              <a:pPr>
                <a:spcAft>
                  <a:spcPts val="0"/>
                </a:spcAft>
              </a:pPr>
              <a:r>
                <a:rPr lang="ru-RU" sz="1000" dirty="0">
                  <a:effectLst/>
                  <a:latin typeface="Times New Roman"/>
                  <a:ea typeface="Calibri"/>
                </a:rPr>
                <a:t> </a:t>
              </a:r>
              <a:endParaRPr lang="ru-RU" sz="1400" dirty="0">
                <a:effectLst/>
                <a:latin typeface="Times New Roman"/>
                <a:ea typeface="Calibri"/>
              </a:endParaRPr>
            </a:p>
          </p:txBody>
        </p:sp>
        <p:sp>
          <p:nvSpPr>
            <p:cNvPr id="17" name="AutoShape 12"/>
            <p:cNvSpPr>
              <a:spLocks noChangeArrowheads="1"/>
            </p:cNvSpPr>
            <p:nvPr/>
          </p:nvSpPr>
          <p:spPr bwMode="auto">
            <a:xfrm>
              <a:off x="3182425" y="2279375"/>
              <a:ext cx="790605" cy="276821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400" dirty="0">
                  <a:effectLst/>
                  <a:latin typeface="Times New Roman"/>
                  <a:ea typeface="Calibri"/>
                </a:rPr>
                <a:t>Неуспех</a:t>
              </a:r>
            </a:p>
          </p:txBody>
        </p:sp>
        <p:sp>
          <p:nvSpPr>
            <p:cNvPr id="18" name="AutoShape 13"/>
            <p:cNvSpPr>
              <a:spLocks noChangeArrowheads="1"/>
            </p:cNvSpPr>
            <p:nvPr/>
          </p:nvSpPr>
          <p:spPr bwMode="auto">
            <a:xfrm>
              <a:off x="3182425" y="2781014"/>
              <a:ext cx="814611" cy="424033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400" dirty="0">
                  <a:effectLst/>
                  <a:latin typeface="Times New Roman"/>
                  <a:ea typeface="Calibri"/>
                </a:rPr>
                <a:t>    </a:t>
              </a:r>
              <a:r>
                <a:rPr lang="ru-RU" sz="1400" dirty="0" smtClean="0">
                  <a:effectLst/>
                  <a:latin typeface="Times New Roman"/>
                  <a:ea typeface="Calibri"/>
                </a:rPr>
                <a:t>Код ошибки</a:t>
              </a:r>
              <a:endParaRPr lang="ru-RU" sz="1400" dirty="0">
                <a:effectLst/>
                <a:latin typeface="Times New Roman"/>
                <a:ea typeface="Calibri"/>
              </a:endParaRPr>
            </a:p>
          </p:txBody>
        </p:sp>
        <p:cxnSp>
          <p:nvCxnSpPr>
            <p:cNvPr id="19" name="AutoShape 14"/>
            <p:cNvCxnSpPr>
              <a:cxnSpLocks noChangeShapeType="1"/>
              <a:stCxn id="17" idx="2"/>
              <a:endCxn id="18" idx="0"/>
            </p:cNvCxnSpPr>
            <p:nvPr/>
          </p:nvCxnSpPr>
          <p:spPr bwMode="auto">
            <a:xfrm>
              <a:off x="3578528" y="2556197"/>
              <a:ext cx="12003" cy="2248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AutoShape 15"/>
            <p:cNvSpPr>
              <a:spLocks noChangeArrowheads="1"/>
            </p:cNvSpPr>
            <p:nvPr/>
          </p:nvSpPr>
          <p:spPr bwMode="auto">
            <a:xfrm>
              <a:off x="4629200" y="1416110"/>
              <a:ext cx="970652" cy="490438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400" dirty="0">
                  <a:effectLst/>
                  <a:latin typeface="Times New Roman"/>
                  <a:ea typeface="Calibri"/>
                </a:rPr>
                <a:t>Обработка запроса</a:t>
              </a:r>
            </a:p>
          </p:txBody>
        </p:sp>
        <p:cxnSp>
          <p:nvCxnSpPr>
            <p:cNvPr id="21" name="AutoShape 16"/>
            <p:cNvCxnSpPr>
              <a:cxnSpLocks noChangeShapeType="1"/>
              <a:stCxn id="20" idx="1"/>
              <a:endCxn id="22" idx="3"/>
            </p:cNvCxnSpPr>
            <p:nvPr/>
          </p:nvCxnSpPr>
          <p:spPr bwMode="auto">
            <a:xfrm flipH="1" flipV="1">
              <a:off x="4305917" y="1651727"/>
              <a:ext cx="323283" cy="96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AutoShape 17"/>
            <p:cNvSpPr>
              <a:spLocks noChangeArrowheads="1"/>
            </p:cNvSpPr>
            <p:nvPr/>
          </p:nvSpPr>
          <p:spPr bwMode="auto">
            <a:xfrm>
              <a:off x="2834335" y="1255297"/>
              <a:ext cx="1471582" cy="79286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200" dirty="0">
                  <a:effectLst/>
                  <a:latin typeface="Calibri"/>
                  <a:ea typeface="Calibri"/>
                  <a:cs typeface="Times New Roman"/>
                </a:rPr>
                <a:t>Проверка   клиента</a:t>
              </a:r>
            </a:p>
          </p:txBody>
        </p:sp>
        <p:cxnSp>
          <p:nvCxnSpPr>
            <p:cNvPr id="23" name="AutoShape 18"/>
            <p:cNvCxnSpPr>
              <a:cxnSpLocks noChangeShapeType="1"/>
              <a:stCxn id="22" idx="2"/>
              <a:endCxn id="17" idx="0"/>
            </p:cNvCxnSpPr>
            <p:nvPr/>
          </p:nvCxnSpPr>
          <p:spPr bwMode="auto">
            <a:xfrm>
              <a:off x="3570526" y="2048158"/>
              <a:ext cx="8002" cy="2312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19"/>
            <p:cNvCxnSpPr>
              <a:cxnSpLocks noChangeShapeType="1"/>
              <a:stCxn id="22" idx="1"/>
              <a:endCxn id="16" idx="3"/>
            </p:cNvCxnSpPr>
            <p:nvPr/>
          </p:nvCxnSpPr>
          <p:spPr bwMode="auto">
            <a:xfrm flipH="1" flipV="1">
              <a:off x="2760716" y="1280098"/>
              <a:ext cx="73619" cy="37122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AutoShape 20"/>
            <p:cNvSpPr>
              <a:spLocks noChangeArrowheads="1"/>
            </p:cNvSpPr>
            <p:nvPr/>
          </p:nvSpPr>
          <p:spPr bwMode="auto">
            <a:xfrm>
              <a:off x="332086" y="1280098"/>
              <a:ext cx="1647626" cy="684853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 dirty="0">
                  <a:effectLst/>
                  <a:latin typeface="Calibri"/>
                  <a:ea typeface="Calibri"/>
                  <a:cs typeface="Times New Roman"/>
                </a:rPr>
                <a:t>Проверка      сеанса</a:t>
              </a:r>
            </a:p>
          </p:txBody>
        </p:sp>
        <p:cxnSp>
          <p:nvCxnSpPr>
            <p:cNvPr id="26" name="AutoShape 21"/>
            <p:cNvCxnSpPr>
              <a:cxnSpLocks noChangeShapeType="1"/>
              <a:stCxn id="16" idx="1"/>
              <a:endCxn id="25" idx="3"/>
            </p:cNvCxnSpPr>
            <p:nvPr/>
          </p:nvCxnSpPr>
          <p:spPr bwMode="auto">
            <a:xfrm flipH="1">
              <a:off x="1979712" y="1280099"/>
              <a:ext cx="112029" cy="3424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22"/>
            <p:cNvCxnSpPr>
              <a:cxnSpLocks noChangeShapeType="1"/>
              <a:stCxn id="25" idx="0"/>
              <a:endCxn id="15" idx="2"/>
            </p:cNvCxnSpPr>
            <p:nvPr/>
          </p:nvCxnSpPr>
          <p:spPr bwMode="auto">
            <a:xfrm flipV="1">
              <a:off x="1155899" y="591246"/>
              <a:ext cx="18005" cy="68885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3"/>
            <p:cNvCxnSpPr>
              <a:cxnSpLocks noChangeShapeType="1"/>
              <a:stCxn id="25" idx="3"/>
              <a:endCxn id="17" idx="1"/>
            </p:cNvCxnSpPr>
            <p:nvPr/>
          </p:nvCxnSpPr>
          <p:spPr bwMode="auto">
            <a:xfrm>
              <a:off x="1979712" y="1622525"/>
              <a:ext cx="1202713" cy="79526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AutoShape 24"/>
            <p:cNvSpPr>
              <a:spLocks noChangeArrowheads="1"/>
            </p:cNvSpPr>
            <p:nvPr/>
          </p:nvSpPr>
          <p:spPr bwMode="auto">
            <a:xfrm>
              <a:off x="2937414" y="180014"/>
              <a:ext cx="1306234" cy="411232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000" dirty="0">
                  <a:effectLst/>
                  <a:latin typeface="Calibri"/>
                  <a:ea typeface="Calibri"/>
                  <a:cs typeface="Times New Roman"/>
                </a:rPr>
                <a:t> </a:t>
              </a:r>
              <a:r>
                <a:rPr lang="ru-RU" sz="1400" dirty="0">
                  <a:effectLst/>
                  <a:latin typeface="Calibri"/>
                  <a:ea typeface="Calibri"/>
                  <a:cs typeface="Times New Roman"/>
                </a:rPr>
                <a:t>Таблица пользователей</a:t>
              </a:r>
            </a:p>
          </p:txBody>
        </p:sp>
        <p:cxnSp>
          <p:nvCxnSpPr>
            <p:cNvPr id="30" name="AutoShape 25"/>
            <p:cNvCxnSpPr>
              <a:cxnSpLocks noChangeShapeType="1"/>
              <a:stCxn id="22" idx="0"/>
              <a:endCxn id="29" idx="2"/>
            </p:cNvCxnSpPr>
            <p:nvPr/>
          </p:nvCxnSpPr>
          <p:spPr bwMode="auto">
            <a:xfrm flipV="1">
              <a:off x="3570126" y="591246"/>
              <a:ext cx="20405" cy="6640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AutoShape 26"/>
            <p:cNvCxnSpPr>
              <a:cxnSpLocks noChangeShapeType="1"/>
              <a:stCxn id="18" idx="3"/>
              <a:endCxn id="9" idx="1"/>
            </p:cNvCxnSpPr>
            <p:nvPr/>
          </p:nvCxnSpPr>
          <p:spPr bwMode="auto">
            <a:xfrm>
              <a:off x="3997036" y="2993030"/>
              <a:ext cx="520935" cy="628848"/>
            </a:xfrm>
            <a:prstGeom prst="bentConnector3">
              <a:avLst>
                <a:gd name="adj1" fmla="val 4988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AutoShape 27"/>
            <p:cNvSpPr>
              <a:spLocks noChangeArrowheads="1"/>
            </p:cNvSpPr>
            <p:nvPr/>
          </p:nvSpPr>
          <p:spPr bwMode="auto">
            <a:xfrm>
              <a:off x="620161" y="2145765"/>
              <a:ext cx="669774" cy="272021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000" dirty="0">
                  <a:effectLst/>
                  <a:latin typeface="Times New Roman"/>
                  <a:ea typeface="Calibri"/>
                </a:rPr>
                <a:t>   </a:t>
              </a:r>
              <a:r>
                <a:rPr lang="ru-RU" sz="1400" dirty="0">
                  <a:effectLst/>
                  <a:latin typeface="Times New Roman"/>
                  <a:ea typeface="Calibri"/>
                </a:rPr>
                <a:t>Успех</a:t>
              </a:r>
            </a:p>
            <a:p>
              <a:pPr>
                <a:spcAft>
                  <a:spcPts val="0"/>
                </a:spcAft>
              </a:pPr>
              <a:r>
                <a:rPr lang="ru-RU" sz="1000" dirty="0">
                  <a:effectLst/>
                  <a:latin typeface="Times New Roman"/>
                  <a:ea typeface="Calibri"/>
                </a:rPr>
                <a:t> </a:t>
              </a:r>
              <a:endParaRPr lang="ru-RU" sz="1400" dirty="0">
                <a:effectLst/>
                <a:latin typeface="Times New Roman"/>
                <a:ea typeface="Calibri"/>
              </a:endParaRPr>
            </a:p>
          </p:txBody>
        </p:sp>
        <p:cxnSp>
          <p:nvCxnSpPr>
            <p:cNvPr id="33" name="AutoShape 28"/>
            <p:cNvCxnSpPr>
              <a:cxnSpLocks noChangeShapeType="1"/>
              <a:stCxn id="25" idx="2"/>
              <a:endCxn id="32" idx="0"/>
            </p:cNvCxnSpPr>
            <p:nvPr/>
          </p:nvCxnSpPr>
          <p:spPr bwMode="auto">
            <a:xfrm flipH="1">
              <a:off x="955048" y="1964951"/>
              <a:ext cx="200851" cy="1808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AutoShape 29"/>
            <p:cNvSpPr>
              <a:spLocks noChangeArrowheads="1"/>
            </p:cNvSpPr>
            <p:nvPr/>
          </p:nvSpPr>
          <p:spPr bwMode="auto">
            <a:xfrm>
              <a:off x="332086" y="3766689"/>
              <a:ext cx="1293335" cy="459236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000" dirty="0">
                  <a:effectLst/>
                  <a:latin typeface="Calibri"/>
                  <a:ea typeface="Calibri"/>
                  <a:cs typeface="Times New Roman"/>
                </a:rPr>
                <a:t> </a:t>
              </a:r>
              <a:r>
                <a:rPr lang="ru-RU" sz="1400" dirty="0" smtClean="0">
                  <a:effectLst/>
                  <a:latin typeface="Calibri"/>
                  <a:ea typeface="Calibri"/>
                  <a:cs typeface="Times New Roman"/>
                </a:rPr>
                <a:t>Параметры фильтрации</a:t>
              </a:r>
              <a:endParaRPr lang="ru-RU" sz="14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35" name="AutoShape 30"/>
            <p:cNvSpPr>
              <a:spLocks noChangeArrowheads="1"/>
            </p:cNvSpPr>
            <p:nvPr/>
          </p:nvSpPr>
          <p:spPr bwMode="auto">
            <a:xfrm>
              <a:off x="406105" y="2693807"/>
              <a:ext cx="1342307" cy="613647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 dirty="0" smtClean="0">
                  <a:effectLst/>
                  <a:latin typeface="Calibri"/>
                  <a:ea typeface="Calibri"/>
                  <a:cs typeface="Times New Roman"/>
                </a:rPr>
                <a:t>Проверка</a:t>
              </a:r>
              <a:endParaRPr lang="ru-RU" sz="14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36" name="AutoShape 31"/>
            <p:cNvCxnSpPr>
              <a:cxnSpLocks noChangeShapeType="1"/>
              <a:stCxn id="32" idx="2"/>
              <a:endCxn id="35" idx="0"/>
            </p:cNvCxnSpPr>
            <p:nvPr/>
          </p:nvCxnSpPr>
          <p:spPr bwMode="auto">
            <a:xfrm>
              <a:off x="955048" y="2417786"/>
              <a:ext cx="122210" cy="27602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32"/>
            <p:cNvCxnSpPr>
              <a:cxnSpLocks noChangeShapeType="1"/>
              <a:stCxn id="35" idx="1"/>
              <a:endCxn id="34" idx="1"/>
            </p:cNvCxnSpPr>
            <p:nvPr/>
          </p:nvCxnSpPr>
          <p:spPr bwMode="auto">
            <a:xfrm rot="10800000" flipV="1">
              <a:off x="332087" y="3000631"/>
              <a:ext cx="74019" cy="995677"/>
            </a:xfrm>
            <a:prstGeom prst="bentConnector3">
              <a:avLst>
                <a:gd name="adj1" fmla="val 320556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AutoShape 33"/>
            <p:cNvCxnSpPr>
              <a:cxnSpLocks noChangeShapeType="1"/>
              <a:endCxn id="17" idx="1"/>
            </p:cNvCxnSpPr>
            <p:nvPr/>
          </p:nvCxnSpPr>
          <p:spPr bwMode="auto">
            <a:xfrm flipV="1">
              <a:off x="1511592" y="2417786"/>
              <a:ext cx="1670833" cy="49123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34"/>
            <p:cNvCxnSpPr>
              <a:cxnSpLocks noChangeShapeType="1"/>
              <a:stCxn id="35" idx="2"/>
              <a:endCxn id="40" idx="1"/>
            </p:cNvCxnSpPr>
            <p:nvPr/>
          </p:nvCxnSpPr>
          <p:spPr bwMode="auto">
            <a:xfrm rot="5400000" flipH="1" flipV="1">
              <a:off x="1602315" y="2675989"/>
              <a:ext cx="106408" cy="1156522"/>
            </a:xfrm>
            <a:prstGeom prst="bentConnector4">
              <a:avLst>
                <a:gd name="adj1" fmla="val -168106"/>
                <a:gd name="adj2" fmla="val 79016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AutoShape 35"/>
            <p:cNvSpPr>
              <a:spLocks noChangeArrowheads="1"/>
            </p:cNvSpPr>
            <p:nvPr/>
          </p:nvSpPr>
          <p:spPr bwMode="auto">
            <a:xfrm>
              <a:off x="2233780" y="2993030"/>
              <a:ext cx="690178" cy="416031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000" dirty="0">
                  <a:effectLst/>
                  <a:latin typeface="Times New Roman"/>
                  <a:ea typeface="Calibri"/>
                </a:rPr>
                <a:t>   </a:t>
              </a:r>
              <a:r>
                <a:rPr lang="ru-RU" sz="1400" dirty="0">
                  <a:effectLst/>
                  <a:latin typeface="Times New Roman"/>
                  <a:ea typeface="Calibri"/>
                </a:rPr>
                <a:t>Успех</a:t>
              </a:r>
            </a:p>
            <a:p>
              <a:pPr>
                <a:spcAft>
                  <a:spcPts val="0"/>
                </a:spcAft>
              </a:pPr>
              <a:r>
                <a:rPr lang="ru-RU" sz="1000" dirty="0">
                  <a:effectLst/>
                  <a:latin typeface="Times New Roman"/>
                  <a:ea typeface="Calibri"/>
                </a:rPr>
                <a:t> </a:t>
              </a:r>
              <a:endParaRPr lang="ru-RU" sz="1400" dirty="0">
                <a:effectLst/>
                <a:latin typeface="Times New Roman"/>
                <a:ea typeface="Calibri"/>
              </a:endParaRPr>
            </a:p>
          </p:txBody>
        </p:sp>
        <p:sp>
          <p:nvSpPr>
            <p:cNvPr id="41" name="AutoShape 36"/>
            <p:cNvSpPr>
              <a:spLocks noChangeArrowheads="1"/>
            </p:cNvSpPr>
            <p:nvPr/>
          </p:nvSpPr>
          <p:spPr bwMode="auto">
            <a:xfrm>
              <a:off x="2233780" y="3696284"/>
              <a:ext cx="1335546" cy="416949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000" dirty="0">
                  <a:effectLst/>
                  <a:latin typeface="Times New Roman"/>
                  <a:ea typeface="Calibri"/>
                </a:rPr>
                <a:t>   </a:t>
              </a:r>
              <a:r>
                <a:rPr lang="ru-RU" sz="1200" dirty="0">
                  <a:effectLst/>
                  <a:latin typeface="Times New Roman"/>
                  <a:ea typeface="Calibri"/>
                </a:rPr>
                <a:t>Выполнение запроса</a:t>
              </a:r>
            </a:p>
          </p:txBody>
        </p:sp>
        <p:cxnSp>
          <p:nvCxnSpPr>
            <p:cNvPr id="42" name="AutoShape 37"/>
            <p:cNvCxnSpPr>
              <a:cxnSpLocks noChangeShapeType="1"/>
              <a:stCxn id="40" idx="3"/>
              <a:endCxn id="41" idx="0"/>
            </p:cNvCxnSpPr>
            <p:nvPr/>
          </p:nvCxnSpPr>
          <p:spPr bwMode="auto">
            <a:xfrm flipH="1">
              <a:off x="2901553" y="3201046"/>
              <a:ext cx="22405" cy="495237"/>
            </a:xfrm>
            <a:prstGeom prst="bentConnector4">
              <a:avLst>
                <a:gd name="adj1" fmla="val -728652"/>
                <a:gd name="adj2" fmla="val 71001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19472"/>
          </a:xfrm>
        </p:spPr>
        <p:txBody>
          <a:bodyPr/>
          <a:lstStyle/>
          <a:p>
            <a:r>
              <a:rPr lang="ru-RU" sz="3200" dirty="0" smtClean="0"/>
              <a:t>Аутентификация</a:t>
            </a:r>
            <a:endParaRPr lang="ru-RU" sz="32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99259" y="1228153"/>
            <a:ext cx="6697836" cy="4577424"/>
            <a:chOff x="1179932" y="874489"/>
            <a:chExt cx="6385860" cy="4577424"/>
          </a:xfrm>
        </p:grpSpPr>
        <p:sp>
          <p:nvSpPr>
            <p:cNvPr id="8" name="Стрелка углом вверх 7"/>
            <p:cNvSpPr/>
            <p:nvPr/>
          </p:nvSpPr>
          <p:spPr>
            <a:xfrm rot="5400000">
              <a:off x="1645548" y="1672745"/>
              <a:ext cx="719722" cy="819378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1179932" y="874489"/>
              <a:ext cx="1211588" cy="848072"/>
            </a:xfrm>
            <a:custGeom>
              <a:avLst/>
              <a:gdLst>
                <a:gd name="connsiteX0" fmla="*/ 0 w 1211588"/>
                <a:gd name="connsiteY0" fmla="*/ 141374 h 848072"/>
                <a:gd name="connsiteX1" fmla="*/ 141374 w 1211588"/>
                <a:gd name="connsiteY1" fmla="*/ 0 h 848072"/>
                <a:gd name="connsiteX2" fmla="*/ 1070214 w 1211588"/>
                <a:gd name="connsiteY2" fmla="*/ 0 h 848072"/>
                <a:gd name="connsiteX3" fmla="*/ 1211588 w 1211588"/>
                <a:gd name="connsiteY3" fmla="*/ 141374 h 848072"/>
                <a:gd name="connsiteX4" fmla="*/ 1211588 w 1211588"/>
                <a:gd name="connsiteY4" fmla="*/ 706698 h 848072"/>
                <a:gd name="connsiteX5" fmla="*/ 1070214 w 1211588"/>
                <a:gd name="connsiteY5" fmla="*/ 848072 h 848072"/>
                <a:gd name="connsiteX6" fmla="*/ 141374 w 1211588"/>
                <a:gd name="connsiteY6" fmla="*/ 848072 h 848072"/>
                <a:gd name="connsiteX7" fmla="*/ 0 w 1211588"/>
                <a:gd name="connsiteY7" fmla="*/ 706698 h 848072"/>
                <a:gd name="connsiteX8" fmla="*/ 0 w 1211588"/>
                <a:gd name="connsiteY8" fmla="*/ 141374 h 8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588" h="848072">
                  <a:moveTo>
                    <a:pt x="0" y="141374"/>
                  </a:moveTo>
                  <a:cubicBezTo>
                    <a:pt x="0" y="63295"/>
                    <a:pt x="63295" y="0"/>
                    <a:pt x="141374" y="0"/>
                  </a:cubicBezTo>
                  <a:lnTo>
                    <a:pt x="1070214" y="0"/>
                  </a:lnTo>
                  <a:cubicBezTo>
                    <a:pt x="1148293" y="0"/>
                    <a:pt x="1211588" y="63295"/>
                    <a:pt x="1211588" y="141374"/>
                  </a:cubicBezTo>
                  <a:lnTo>
                    <a:pt x="1211588" y="706698"/>
                  </a:lnTo>
                  <a:cubicBezTo>
                    <a:pt x="1211588" y="784777"/>
                    <a:pt x="1148293" y="848072"/>
                    <a:pt x="1070214" y="848072"/>
                  </a:cubicBezTo>
                  <a:lnTo>
                    <a:pt x="141374" y="848072"/>
                  </a:lnTo>
                  <a:cubicBezTo>
                    <a:pt x="63295" y="848072"/>
                    <a:pt x="0" y="784777"/>
                    <a:pt x="0" y="706698"/>
                  </a:cubicBezTo>
                  <a:lnTo>
                    <a:pt x="0" y="141374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697" tIns="75697" rIns="75697" bIns="75697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 smtClean="0"/>
                <a:t>Клиент</a:t>
              </a:r>
              <a:r>
                <a:rPr lang="en-US" sz="900" kern="1200" dirty="0" smtClean="0"/>
                <a:t>:</a:t>
              </a:r>
            </a:p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 smtClean="0"/>
                <a:t>логин/пароль</a:t>
              </a:r>
              <a:endParaRPr lang="ru-RU" sz="900" kern="12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666454" y="955801"/>
              <a:ext cx="881194" cy="68544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трелка углом вверх 10"/>
            <p:cNvSpPr/>
            <p:nvPr/>
          </p:nvSpPr>
          <p:spPr>
            <a:xfrm rot="5400000">
              <a:off x="2650084" y="2625410"/>
              <a:ext cx="719722" cy="819378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2459401" y="1827584"/>
              <a:ext cx="1211588" cy="848072"/>
            </a:xfrm>
            <a:custGeom>
              <a:avLst/>
              <a:gdLst>
                <a:gd name="connsiteX0" fmla="*/ 0 w 1211588"/>
                <a:gd name="connsiteY0" fmla="*/ 141374 h 848072"/>
                <a:gd name="connsiteX1" fmla="*/ 141374 w 1211588"/>
                <a:gd name="connsiteY1" fmla="*/ 0 h 848072"/>
                <a:gd name="connsiteX2" fmla="*/ 1070214 w 1211588"/>
                <a:gd name="connsiteY2" fmla="*/ 0 h 848072"/>
                <a:gd name="connsiteX3" fmla="*/ 1211588 w 1211588"/>
                <a:gd name="connsiteY3" fmla="*/ 141374 h 848072"/>
                <a:gd name="connsiteX4" fmla="*/ 1211588 w 1211588"/>
                <a:gd name="connsiteY4" fmla="*/ 706698 h 848072"/>
                <a:gd name="connsiteX5" fmla="*/ 1070214 w 1211588"/>
                <a:gd name="connsiteY5" fmla="*/ 848072 h 848072"/>
                <a:gd name="connsiteX6" fmla="*/ 141374 w 1211588"/>
                <a:gd name="connsiteY6" fmla="*/ 848072 h 848072"/>
                <a:gd name="connsiteX7" fmla="*/ 0 w 1211588"/>
                <a:gd name="connsiteY7" fmla="*/ 706698 h 848072"/>
                <a:gd name="connsiteX8" fmla="*/ 0 w 1211588"/>
                <a:gd name="connsiteY8" fmla="*/ 141374 h 8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588" h="848072">
                  <a:moveTo>
                    <a:pt x="0" y="141374"/>
                  </a:moveTo>
                  <a:cubicBezTo>
                    <a:pt x="0" y="63295"/>
                    <a:pt x="63295" y="0"/>
                    <a:pt x="141374" y="0"/>
                  </a:cubicBezTo>
                  <a:lnTo>
                    <a:pt x="1070214" y="0"/>
                  </a:lnTo>
                  <a:cubicBezTo>
                    <a:pt x="1148293" y="0"/>
                    <a:pt x="1211588" y="63295"/>
                    <a:pt x="1211588" y="141374"/>
                  </a:cubicBezTo>
                  <a:lnTo>
                    <a:pt x="1211588" y="706698"/>
                  </a:lnTo>
                  <a:cubicBezTo>
                    <a:pt x="1211588" y="784777"/>
                    <a:pt x="1148293" y="848072"/>
                    <a:pt x="1070214" y="848072"/>
                  </a:cubicBezTo>
                  <a:lnTo>
                    <a:pt x="141374" y="848072"/>
                  </a:lnTo>
                  <a:cubicBezTo>
                    <a:pt x="63295" y="848072"/>
                    <a:pt x="0" y="784777"/>
                    <a:pt x="0" y="706698"/>
                  </a:cubicBezTo>
                  <a:lnTo>
                    <a:pt x="0" y="141374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697" tIns="75697" rIns="75697" bIns="75697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 smtClean="0"/>
                <a:t>Сервер</a:t>
              </a:r>
              <a:r>
                <a:rPr lang="en-US" sz="900" kern="1200" dirty="0" smtClean="0"/>
                <a:t>:</a:t>
              </a:r>
            </a:p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 smtClean="0"/>
                <a:t>Проверка подлинности клиента(ПО)</a:t>
              </a:r>
              <a:endParaRPr lang="ru-RU" sz="900" kern="12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670990" y="1908467"/>
              <a:ext cx="881194" cy="68544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Стрелка углом вверх 13"/>
            <p:cNvSpPr/>
            <p:nvPr/>
          </p:nvSpPr>
          <p:spPr>
            <a:xfrm rot="5400000">
              <a:off x="4468260" y="2948744"/>
              <a:ext cx="959600" cy="2317920"/>
            </a:xfrm>
            <a:prstGeom prst="bentUpArrow">
              <a:avLst>
                <a:gd name="adj1" fmla="val 17951"/>
                <a:gd name="adj2" fmla="val 27253"/>
                <a:gd name="adj3" fmla="val 50000"/>
              </a:avLst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3463937" y="2780249"/>
              <a:ext cx="1211588" cy="848072"/>
            </a:xfrm>
            <a:custGeom>
              <a:avLst/>
              <a:gdLst>
                <a:gd name="connsiteX0" fmla="*/ 0 w 1211588"/>
                <a:gd name="connsiteY0" fmla="*/ 141374 h 848072"/>
                <a:gd name="connsiteX1" fmla="*/ 141374 w 1211588"/>
                <a:gd name="connsiteY1" fmla="*/ 0 h 848072"/>
                <a:gd name="connsiteX2" fmla="*/ 1070214 w 1211588"/>
                <a:gd name="connsiteY2" fmla="*/ 0 h 848072"/>
                <a:gd name="connsiteX3" fmla="*/ 1211588 w 1211588"/>
                <a:gd name="connsiteY3" fmla="*/ 141374 h 848072"/>
                <a:gd name="connsiteX4" fmla="*/ 1211588 w 1211588"/>
                <a:gd name="connsiteY4" fmla="*/ 706698 h 848072"/>
                <a:gd name="connsiteX5" fmla="*/ 1070214 w 1211588"/>
                <a:gd name="connsiteY5" fmla="*/ 848072 h 848072"/>
                <a:gd name="connsiteX6" fmla="*/ 141374 w 1211588"/>
                <a:gd name="connsiteY6" fmla="*/ 848072 h 848072"/>
                <a:gd name="connsiteX7" fmla="*/ 0 w 1211588"/>
                <a:gd name="connsiteY7" fmla="*/ 706698 h 848072"/>
                <a:gd name="connsiteX8" fmla="*/ 0 w 1211588"/>
                <a:gd name="connsiteY8" fmla="*/ 141374 h 8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588" h="848072">
                  <a:moveTo>
                    <a:pt x="0" y="141374"/>
                  </a:moveTo>
                  <a:cubicBezTo>
                    <a:pt x="0" y="63295"/>
                    <a:pt x="63295" y="0"/>
                    <a:pt x="141374" y="0"/>
                  </a:cubicBezTo>
                  <a:lnTo>
                    <a:pt x="1070214" y="0"/>
                  </a:lnTo>
                  <a:cubicBezTo>
                    <a:pt x="1148293" y="0"/>
                    <a:pt x="1211588" y="63295"/>
                    <a:pt x="1211588" y="141374"/>
                  </a:cubicBezTo>
                  <a:lnTo>
                    <a:pt x="1211588" y="706698"/>
                  </a:lnTo>
                  <a:cubicBezTo>
                    <a:pt x="1211588" y="784777"/>
                    <a:pt x="1148293" y="848072"/>
                    <a:pt x="1070214" y="848072"/>
                  </a:cubicBezTo>
                  <a:lnTo>
                    <a:pt x="141374" y="848072"/>
                  </a:lnTo>
                  <a:cubicBezTo>
                    <a:pt x="63295" y="848072"/>
                    <a:pt x="0" y="784777"/>
                    <a:pt x="0" y="706698"/>
                  </a:cubicBezTo>
                  <a:lnTo>
                    <a:pt x="0" y="141374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697" tIns="75697" rIns="75697" bIns="75697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 smtClean="0"/>
                <a:t>Сервер</a:t>
              </a:r>
              <a:r>
                <a:rPr lang="en-US" sz="900" kern="1200" dirty="0" smtClean="0"/>
                <a:t>:</a:t>
              </a:r>
            </a:p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 smtClean="0"/>
                <a:t>Проверка идентификаторов пользователя</a:t>
              </a:r>
              <a:endParaRPr lang="ru-RU" sz="900" kern="12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675526" y="2861132"/>
              <a:ext cx="881194" cy="68544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4110421" y="1796941"/>
              <a:ext cx="1211588" cy="848072"/>
            </a:xfrm>
            <a:custGeom>
              <a:avLst/>
              <a:gdLst>
                <a:gd name="connsiteX0" fmla="*/ 0 w 1211588"/>
                <a:gd name="connsiteY0" fmla="*/ 141374 h 848072"/>
                <a:gd name="connsiteX1" fmla="*/ 141374 w 1211588"/>
                <a:gd name="connsiteY1" fmla="*/ 0 h 848072"/>
                <a:gd name="connsiteX2" fmla="*/ 1070214 w 1211588"/>
                <a:gd name="connsiteY2" fmla="*/ 0 h 848072"/>
                <a:gd name="connsiteX3" fmla="*/ 1211588 w 1211588"/>
                <a:gd name="connsiteY3" fmla="*/ 141374 h 848072"/>
                <a:gd name="connsiteX4" fmla="*/ 1211588 w 1211588"/>
                <a:gd name="connsiteY4" fmla="*/ 706698 h 848072"/>
                <a:gd name="connsiteX5" fmla="*/ 1070214 w 1211588"/>
                <a:gd name="connsiteY5" fmla="*/ 848072 h 848072"/>
                <a:gd name="connsiteX6" fmla="*/ 141374 w 1211588"/>
                <a:gd name="connsiteY6" fmla="*/ 848072 h 848072"/>
                <a:gd name="connsiteX7" fmla="*/ 0 w 1211588"/>
                <a:gd name="connsiteY7" fmla="*/ 706698 h 848072"/>
                <a:gd name="connsiteX8" fmla="*/ 0 w 1211588"/>
                <a:gd name="connsiteY8" fmla="*/ 141374 h 8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1588" h="848072">
                  <a:moveTo>
                    <a:pt x="0" y="141374"/>
                  </a:moveTo>
                  <a:cubicBezTo>
                    <a:pt x="0" y="63295"/>
                    <a:pt x="63295" y="0"/>
                    <a:pt x="141374" y="0"/>
                  </a:cubicBezTo>
                  <a:lnTo>
                    <a:pt x="1070214" y="0"/>
                  </a:lnTo>
                  <a:cubicBezTo>
                    <a:pt x="1148293" y="0"/>
                    <a:pt x="1211588" y="63295"/>
                    <a:pt x="1211588" y="141374"/>
                  </a:cubicBezTo>
                  <a:lnTo>
                    <a:pt x="1211588" y="706698"/>
                  </a:lnTo>
                  <a:cubicBezTo>
                    <a:pt x="1211588" y="784777"/>
                    <a:pt x="1148293" y="848072"/>
                    <a:pt x="1070214" y="848072"/>
                  </a:cubicBezTo>
                  <a:lnTo>
                    <a:pt x="141374" y="848072"/>
                  </a:lnTo>
                  <a:cubicBezTo>
                    <a:pt x="63295" y="848072"/>
                    <a:pt x="0" y="784777"/>
                    <a:pt x="0" y="706698"/>
                  </a:cubicBezTo>
                  <a:lnTo>
                    <a:pt x="0" y="141374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697" tIns="75697" rIns="75697" bIns="75697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 smtClean="0"/>
                <a:t>Проверка подлинности не пройдена</a:t>
              </a:r>
              <a:endParaRPr lang="ru-RU" sz="900" kern="1200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680062" y="3813798"/>
              <a:ext cx="881194" cy="68544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6684598" y="4766464"/>
              <a:ext cx="881194" cy="68544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24" name="Стрелка углом вверх 23"/>
          <p:cNvSpPr/>
          <p:nvPr/>
        </p:nvSpPr>
        <p:spPr>
          <a:xfrm rot="16200000">
            <a:off x="4102335" y="1327658"/>
            <a:ext cx="449800" cy="1196097"/>
          </a:xfrm>
          <a:prstGeom prst="bentUpArrow">
            <a:avLst>
              <a:gd name="adj1" fmla="val 40082"/>
              <a:gd name="adj2" fmla="val 32853"/>
              <a:gd name="adj3" fmla="val 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Полилиния 24"/>
          <p:cNvSpPr/>
          <p:nvPr/>
        </p:nvSpPr>
        <p:spPr>
          <a:xfrm>
            <a:off x="4884078" y="3133484"/>
            <a:ext cx="1211588" cy="848072"/>
          </a:xfrm>
          <a:custGeom>
            <a:avLst/>
            <a:gdLst>
              <a:gd name="connsiteX0" fmla="*/ 0 w 1211588"/>
              <a:gd name="connsiteY0" fmla="*/ 141374 h 848072"/>
              <a:gd name="connsiteX1" fmla="*/ 141374 w 1211588"/>
              <a:gd name="connsiteY1" fmla="*/ 0 h 848072"/>
              <a:gd name="connsiteX2" fmla="*/ 1070214 w 1211588"/>
              <a:gd name="connsiteY2" fmla="*/ 0 h 848072"/>
              <a:gd name="connsiteX3" fmla="*/ 1211588 w 1211588"/>
              <a:gd name="connsiteY3" fmla="*/ 141374 h 848072"/>
              <a:gd name="connsiteX4" fmla="*/ 1211588 w 1211588"/>
              <a:gd name="connsiteY4" fmla="*/ 706698 h 848072"/>
              <a:gd name="connsiteX5" fmla="*/ 1070214 w 1211588"/>
              <a:gd name="connsiteY5" fmla="*/ 848072 h 848072"/>
              <a:gd name="connsiteX6" fmla="*/ 141374 w 1211588"/>
              <a:gd name="connsiteY6" fmla="*/ 848072 h 848072"/>
              <a:gd name="connsiteX7" fmla="*/ 0 w 1211588"/>
              <a:gd name="connsiteY7" fmla="*/ 706698 h 848072"/>
              <a:gd name="connsiteX8" fmla="*/ 0 w 1211588"/>
              <a:gd name="connsiteY8" fmla="*/ 141374 h 8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588" h="848072">
                <a:moveTo>
                  <a:pt x="0" y="141374"/>
                </a:moveTo>
                <a:cubicBezTo>
                  <a:pt x="0" y="63295"/>
                  <a:pt x="63295" y="0"/>
                  <a:pt x="141374" y="0"/>
                </a:cubicBezTo>
                <a:lnTo>
                  <a:pt x="1070214" y="0"/>
                </a:lnTo>
                <a:cubicBezTo>
                  <a:pt x="1148293" y="0"/>
                  <a:pt x="1211588" y="63295"/>
                  <a:pt x="1211588" y="141374"/>
                </a:cubicBezTo>
                <a:lnTo>
                  <a:pt x="1211588" y="706698"/>
                </a:lnTo>
                <a:cubicBezTo>
                  <a:pt x="1211588" y="784777"/>
                  <a:pt x="1148293" y="848072"/>
                  <a:pt x="1070214" y="848072"/>
                </a:cubicBezTo>
                <a:lnTo>
                  <a:pt x="141374" y="848072"/>
                </a:lnTo>
                <a:cubicBezTo>
                  <a:pt x="63295" y="848072"/>
                  <a:pt x="0" y="784777"/>
                  <a:pt x="0" y="706698"/>
                </a:cubicBezTo>
                <a:lnTo>
                  <a:pt x="0" y="141374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697" tIns="75697" rIns="75697" bIns="7569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kern="1200" dirty="0" smtClean="0"/>
              <a:t>Проверка подлинности не пройдена</a:t>
            </a:r>
            <a:endParaRPr lang="ru-RU" sz="900" kern="1200" dirty="0"/>
          </a:p>
        </p:txBody>
      </p:sp>
      <p:sp>
        <p:nvSpPr>
          <p:cNvPr id="26" name="Стрелка углом вверх 25"/>
          <p:cNvSpPr/>
          <p:nvPr/>
        </p:nvSpPr>
        <p:spPr>
          <a:xfrm rot="16200000">
            <a:off x="4815927" y="1984641"/>
            <a:ext cx="1327538" cy="903887"/>
          </a:xfrm>
          <a:prstGeom prst="bentUpArrow">
            <a:avLst>
              <a:gd name="adj1" fmla="val 21740"/>
              <a:gd name="adj2" fmla="val 12694"/>
              <a:gd name="adj3" fmla="val 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Полилиния 27"/>
          <p:cNvSpPr/>
          <p:nvPr/>
        </p:nvSpPr>
        <p:spPr>
          <a:xfrm>
            <a:off x="6079980" y="4191373"/>
            <a:ext cx="1211588" cy="848072"/>
          </a:xfrm>
          <a:custGeom>
            <a:avLst/>
            <a:gdLst>
              <a:gd name="connsiteX0" fmla="*/ 0 w 1211588"/>
              <a:gd name="connsiteY0" fmla="*/ 141374 h 848072"/>
              <a:gd name="connsiteX1" fmla="*/ 141374 w 1211588"/>
              <a:gd name="connsiteY1" fmla="*/ 0 h 848072"/>
              <a:gd name="connsiteX2" fmla="*/ 1070214 w 1211588"/>
              <a:gd name="connsiteY2" fmla="*/ 0 h 848072"/>
              <a:gd name="connsiteX3" fmla="*/ 1211588 w 1211588"/>
              <a:gd name="connsiteY3" fmla="*/ 141374 h 848072"/>
              <a:gd name="connsiteX4" fmla="*/ 1211588 w 1211588"/>
              <a:gd name="connsiteY4" fmla="*/ 706698 h 848072"/>
              <a:gd name="connsiteX5" fmla="*/ 1070214 w 1211588"/>
              <a:gd name="connsiteY5" fmla="*/ 848072 h 848072"/>
              <a:gd name="connsiteX6" fmla="*/ 141374 w 1211588"/>
              <a:gd name="connsiteY6" fmla="*/ 848072 h 848072"/>
              <a:gd name="connsiteX7" fmla="*/ 0 w 1211588"/>
              <a:gd name="connsiteY7" fmla="*/ 706698 h 848072"/>
              <a:gd name="connsiteX8" fmla="*/ 0 w 1211588"/>
              <a:gd name="connsiteY8" fmla="*/ 141374 h 8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588" h="848072">
                <a:moveTo>
                  <a:pt x="0" y="141374"/>
                </a:moveTo>
                <a:cubicBezTo>
                  <a:pt x="0" y="63295"/>
                  <a:pt x="63295" y="0"/>
                  <a:pt x="141374" y="0"/>
                </a:cubicBezTo>
                <a:lnTo>
                  <a:pt x="1070214" y="0"/>
                </a:lnTo>
                <a:cubicBezTo>
                  <a:pt x="1148293" y="0"/>
                  <a:pt x="1211588" y="63295"/>
                  <a:pt x="1211588" y="141374"/>
                </a:cubicBezTo>
                <a:lnTo>
                  <a:pt x="1211588" y="706698"/>
                </a:lnTo>
                <a:cubicBezTo>
                  <a:pt x="1211588" y="784777"/>
                  <a:pt x="1148293" y="848072"/>
                  <a:pt x="1070214" y="848072"/>
                </a:cubicBezTo>
                <a:lnTo>
                  <a:pt x="141374" y="848072"/>
                </a:lnTo>
                <a:cubicBezTo>
                  <a:pt x="63295" y="848072"/>
                  <a:pt x="0" y="784777"/>
                  <a:pt x="0" y="706698"/>
                </a:cubicBezTo>
                <a:lnTo>
                  <a:pt x="0" y="141374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697" tIns="75697" rIns="75697" bIns="7569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kern="1200" dirty="0" smtClean="0"/>
              <a:t>Выделение  сеансового идентификатора</a:t>
            </a:r>
            <a:endParaRPr lang="ru-RU" sz="900" kern="1200" dirty="0"/>
          </a:p>
        </p:txBody>
      </p:sp>
      <p:sp>
        <p:nvSpPr>
          <p:cNvPr id="29" name="Стрелка углом вверх 28"/>
          <p:cNvSpPr/>
          <p:nvPr/>
        </p:nvSpPr>
        <p:spPr>
          <a:xfrm rot="16200000">
            <a:off x="4050996" y="997677"/>
            <a:ext cx="2778597" cy="3608794"/>
          </a:xfrm>
          <a:prstGeom prst="bentUpArrow">
            <a:avLst>
              <a:gd name="adj1" fmla="val 5408"/>
              <a:gd name="adj2" fmla="val 5996"/>
              <a:gd name="adj3" fmla="val 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Полилиния 29"/>
          <p:cNvSpPr/>
          <p:nvPr/>
        </p:nvSpPr>
        <p:spPr>
          <a:xfrm>
            <a:off x="2458404" y="1228582"/>
            <a:ext cx="1270779" cy="848072"/>
          </a:xfrm>
          <a:custGeom>
            <a:avLst/>
            <a:gdLst>
              <a:gd name="connsiteX0" fmla="*/ 0 w 1211588"/>
              <a:gd name="connsiteY0" fmla="*/ 141374 h 848072"/>
              <a:gd name="connsiteX1" fmla="*/ 141374 w 1211588"/>
              <a:gd name="connsiteY1" fmla="*/ 0 h 848072"/>
              <a:gd name="connsiteX2" fmla="*/ 1070214 w 1211588"/>
              <a:gd name="connsiteY2" fmla="*/ 0 h 848072"/>
              <a:gd name="connsiteX3" fmla="*/ 1211588 w 1211588"/>
              <a:gd name="connsiteY3" fmla="*/ 141374 h 848072"/>
              <a:gd name="connsiteX4" fmla="*/ 1211588 w 1211588"/>
              <a:gd name="connsiteY4" fmla="*/ 706698 h 848072"/>
              <a:gd name="connsiteX5" fmla="*/ 1070214 w 1211588"/>
              <a:gd name="connsiteY5" fmla="*/ 848072 h 848072"/>
              <a:gd name="connsiteX6" fmla="*/ 141374 w 1211588"/>
              <a:gd name="connsiteY6" fmla="*/ 848072 h 848072"/>
              <a:gd name="connsiteX7" fmla="*/ 0 w 1211588"/>
              <a:gd name="connsiteY7" fmla="*/ 706698 h 848072"/>
              <a:gd name="connsiteX8" fmla="*/ 0 w 1211588"/>
              <a:gd name="connsiteY8" fmla="*/ 141374 h 8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588" h="848072">
                <a:moveTo>
                  <a:pt x="0" y="141374"/>
                </a:moveTo>
                <a:cubicBezTo>
                  <a:pt x="0" y="63295"/>
                  <a:pt x="63295" y="0"/>
                  <a:pt x="141374" y="0"/>
                </a:cubicBezTo>
                <a:lnTo>
                  <a:pt x="1070214" y="0"/>
                </a:lnTo>
                <a:cubicBezTo>
                  <a:pt x="1148293" y="0"/>
                  <a:pt x="1211588" y="63295"/>
                  <a:pt x="1211588" y="141374"/>
                </a:cubicBezTo>
                <a:lnTo>
                  <a:pt x="1211588" y="706698"/>
                </a:lnTo>
                <a:cubicBezTo>
                  <a:pt x="1211588" y="784777"/>
                  <a:pt x="1148293" y="848072"/>
                  <a:pt x="1070214" y="848072"/>
                </a:cubicBezTo>
                <a:lnTo>
                  <a:pt x="141374" y="848072"/>
                </a:lnTo>
                <a:cubicBezTo>
                  <a:pt x="63295" y="848072"/>
                  <a:pt x="0" y="784777"/>
                  <a:pt x="0" y="706698"/>
                </a:cubicBezTo>
                <a:lnTo>
                  <a:pt x="0" y="141374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697" tIns="75697" rIns="75697" bIns="7569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/>
              <a:t>Клиент</a:t>
            </a:r>
            <a:r>
              <a:rPr lang="en-US" sz="900" dirty="0" smtClean="0"/>
              <a:t>:</a:t>
            </a:r>
            <a:endParaRPr lang="en-US" sz="900" dirty="0"/>
          </a:p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/>
              <a:t>Проверка подлинности </a:t>
            </a:r>
            <a:r>
              <a:rPr lang="ru-RU" sz="900" dirty="0" smtClean="0"/>
              <a:t>сервера(ПО</a:t>
            </a:r>
            <a:r>
              <a:rPr lang="ru-RU" sz="900" dirty="0"/>
              <a:t>)</a:t>
            </a:r>
            <a:endParaRPr lang="ru-RU" sz="900" dirty="0"/>
          </a:p>
        </p:txBody>
      </p:sp>
      <p:sp>
        <p:nvSpPr>
          <p:cNvPr id="31" name="Стрелка углом вверх 30"/>
          <p:cNvSpPr/>
          <p:nvPr/>
        </p:nvSpPr>
        <p:spPr>
          <a:xfrm rot="16200000">
            <a:off x="2198727" y="486856"/>
            <a:ext cx="328041" cy="1027754"/>
          </a:xfrm>
          <a:prstGeom prst="bentUpArrow">
            <a:avLst>
              <a:gd name="adj1" fmla="val 40082"/>
              <a:gd name="adj2" fmla="val 32853"/>
              <a:gd name="adj3" fmla="val 0"/>
            </a:avLst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Стрелка углом вверх 31"/>
          <p:cNvSpPr/>
          <p:nvPr/>
        </p:nvSpPr>
        <p:spPr>
          <a:xfrm rot="10800000">
            <a:off x="1335360" y="874730"/>
            <a:ext cx="564072" cy="252003"/>
          </a:xfrm>
          <a:prstGeom prst="bentUpArrow">
            <a:avLst>
              <a:gd name="adj1" fmla="val 50000"/>
              <a:gd name="adj2" fmla="val 50000"/>
              <a:gd name="adj3" fmla="val 50000"/>
            </a:avLst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TextBox 32"/>
          <p:cNvSpPr txBox="1"/>
          <p:nvPr/>
        </p:nvSpPr>
        <p:spPr>
          <a:xfrm>
            <a:off x="683568" y="4615409"/>
            <a:ext cx="28284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1400" dirty="0" smtClean="0"/>
              <a:t>Клиент -</a:t>
            </a:r>
            <a:r>
              <a:rPr lang="en-US" sz="1400" dirty="0" smtClean="0"/>
              <a:t>&gt; L-P </a:t>
            </a:r>
            <a:r>
              <a:rPr lang="en-US" sz="1400" dirty="0" err="1" smtClean="0"/>
              <a:t>user;L-P</a:t>
            </a:r>
            <a:r>
              <a:rPr lang="en-US" sz="1400" dirty="0" smtClean="0"/>
              <a:t> client</a:t>
            </a:r>
          </a:p>
          <a:p>
            <a:pPr marL="342900" indent="-342900">
              <a:buAutoNum type="arabicParenR"/>
            </a:pPr>
            <a:r>
              <a:rPr lang="ru-RU" sz="1400" dirty="0" smtClean="0"/>
              <a:t>Сервер</a:t>
            </a:r>
            <a:r>
              <a:rPr lang="en-US" sz="1400" dirty="0" smtClean="0"/>
              <a:t>: hash(L+P) client</a:t>
            </a:r>
          </a:p>
          <a:p>
            <a:pPr marL="342900" indent="-342900">
              <a:buFontTx/>
              <a:buAutoNum type="arabicParenR"/>
            </a:pPr>
            <a:r>
              <a:rPr lang="ru-RU" sz="1400" dirty="0"/>
              <a:t>Сервер</a:t>
            </a:r>
            <a:r>
              <a:rPr lang="en-US" sz="1400" dirty="0"/>
              <a:t>: hash(L+P) client</a:t>
            </a:r>
          </a:p>
          <a:p>
            <a:pPr marL="342900" indent="-342900">
              <a:buFontTx/>
              <a:buAutoNum type="arabicParenR"/>
            </a:pPr>
            <a:r>
              <a:rPr lang="ru-RU" sz="1400" dirty="0" smtClean="0"/>
              <a:t>Сервер</a:t>
            </a:r>
            <a:r>
              <a:rPr lang="ru-RU" sz="1400" dirty="0"/>
              <a:t> </a:t>
            </a:r>
            <a:r>
              <a:rPr lang="ru-RU" sz="1400" dirty="0" smtClean="0"/>
              <a:t>-</a:t>
            </a:r>
            <a:r>
              <a:rPr lang="en-US" sz="1400" dirty="0" smtClean="0"/>
              <a:t>&gt;</a:t>
            </a:r>
            <a:r>
              <a:rPr lang="ru-RU" sz="1400" dirty="0" smtClean="0"/>
              <a:t> сеансовые идентификаторы</a:t>
            </a:r>
          </a:p>
          <a:p>
            <a:pPr marL="342900" indent="-342900">
              <a:buFontTx/>
              <a:buAutoNum type="arabicParenR"/>
            </a:pPr>
            <a:r>
              <a:rPr lang="ru-RU" sz="1400" dirty="0" smtClean="0"/>
              <a:t>Клиент</a:t>
            </a:r>
            <a:r>
              <a:rPr lang="en-US" sz="1400" dirty="0" smtClean="0"/>
              <a:t>: </a:t>
            </a:r>
            <a:r>
              <a:rPr lang="en-US" sz="1400" dirty="0"/>
              <a:t>hash(L+P) </a:t>
            </a:r>
            <a:r>
              <a:rPr lang="en-US" sz="1400" dirty="0" smtClean="0"/>
              <a:t>server</a:t>
            </a:r>
            <a:endParaRPr lang="en-US" sz="1400" dirty="0"/>
          </a:p>
          <a:p>
            <a:pPr marL="342900" indent="-342900">
              <a:buFontTx/>
              <a:buAutoNum type="arabicParenR"/>
            </a:pPr>
            <a:endParaRPr lang="ru-RU" sz="1400" dirty="0" smtClean="0"/>
          </a:p>
          <a:p>
            <a:pPr marL="342900" indent="-342900">
              <a:buFontTx/>
              <a:buAutoNum type="arabicParenR"/>
            </a:pPr>
            <a:endParaRPr lang="en-US" sz="1400" dirty="0"/>
          </a:p>
          <a:p>
            <a:pPr marL="342900" indent="-342900">
              <a:buAutoNum type="arabicParenR"/>
            </a:pPr>
            <a:endParaRPr lang="en-US" sz="1400" dirty="0" smtClean="0"/>
          </a:p>
          <a:p>
            <a:pPr marL="342900" indent="-342900">
              <a:buAutoNum type="arabicParenR"/>
            </a:pPr>
            <a:endParaRPr lang="en-US" sz="1400" dirty="0" smtClean="0"/>
          </a:p>
          <a:p>
            <a:pPr marL="342900" indent="-342900">
              <a:buAutoNum type="arabicParenR"/>
            </a:pPr>
            <a:endParaRPr lang="en-US" sz="1400" dirty="0" smtClean="0"/>
          </a:p>
          <a:p>
            <a:pPr marL="342900" indent="-342900">
              <a:buAutoNum type="arabicParenR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3546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47464"/>
          </a:xfrm>
        </p:spPr>
        <p:txBody>
          <a:bodyPr/>
          <a:lstStyle/>
          <a:p>
            <a:r>
              <a:rPr lang="ru-RU" sz="3200" dirty="0" smtClean="0"/>
              <a:t>Выборка документа</a:t>
            </a: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108795"/>
              </p:ext>
            </p:extLst>
          </p:nvPr>
        </p:nvGraphicFramePr>
        <p:xfrm>
          <a:off x="6084168" y="1340767"/>
          <a:ext cx="2818656" cy="2657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3851919" y="2613779"/>
            <a:ext cx="1512167" cy="1967348"/>
            <a:chOff x="3874318" y="1412774"/>
            <a:chExt cx="1261326" cy="1678310"/>
          </a:xfrm>
        </p:grpSpPr>
        <p:sp>
          <p:nvSpPr>
            <p:cNvPr id="14" name="Стрелка вправо 13"/>
            <p:cNvSpPr/>
            <p:nvPr/>
          </p:nvSpPr>
          <p:spPr>
            <a:xfrm rot="16200000">
              <a:off x="4121748" y="1678804"/>
              <a:ext cx="864096" cy="332035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00B05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3874318" y="2338577"/>
              <a:ext cx="1261326" cy="752507"/>
            </a:xfrm>
            <a:custGeom>
              <a:avLst/>
              <a:gdLst>
                <a:gd name="connsiteX0" fmla="*/ 0 w 1152128"/>
                <a:gd name="connsiteY0" fmla="*/ 96011 h 576053"/>
                <a:gd name="connsiteX1" fmla="*/ 96011 w 1152128"/>
                <a:gd name="connsiteY1" fmla="*/ 0 h 576053"/>
                <a:gd name="connsiteX2" fmla="*/ 1056117 w 1152128"/>
                <a:gd name="connsiteY2" fmla="*/ 0 h 576053"/>
                <a:gd name="connsiteX3" fmla="*/ 1152128 w 1152128"/>
                <a:gd name="connsiteY3" fmla="*/ 96011 h 576053"/>
                <a:gd name="connsiteX4" fmla="*/ 1152128 w 1152128"/>
                <a:gd name="connsiteY4" fmla="*/ 480042 h 576053"/>
                <a:gd name="connsiteX5" fmla="*/ 1056117 w 1152128"/>
                <a:gd name="connsiteY5" fmla="*/ 576053 h 576053"/>
                <a:gd name="connsiteX6" fmla="*/ 96011 w 1152128"/>
                <a:gd name="connsiteY6" fmla="*/ 576053 h 576053"/>
                <a:gd name="connsiteX7" fmla="*/ 0 w 1152128"/>
                <a:gd name="connsiteY7" fmla="*/ 480042 h 576053"/>
                <a:gd name="connsiteX8" fmla="*/ 0 w 1152128"/>
                <a:gd name="connsiteY8" fmla="*/ 96011 h 57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2128" h="576053">
                  <a:moveTo>
                    <a:pt x="0" y="96011"/>
                  </a:moveTo>
                  <a:cubicBezTo>
                    <a:pt x="0" y="42986"/>
                    <a:pt x="42986" y="0"/>
                    <a:pt x="96011" y="0"/>
                  </a:cubicBezTo>
                  <a:lnTo>
                    <a:pt x="1056117" y="0"/>
                  </a:lnTo>
                  <a:cubicBezTo>
                    <a:pt x="1109142" y="0"/>
                    <a:pt x="1152128" y="42986"/>
                    <a:pt x="1152128" y="96011"/>
                  </a:cubicBezTo>
                  <a:lnTo>
                    <a:pt x="1152128" y="480042"/>
                  </a:lnTo>
                  <a:cubicBezTo>
                    <a:pt x="1152128" y="533067"/>
                    <a:pt x="1109142" y="576053"/>
                    <a:pt x="1056117" y="576053"/>
                  </a:cubicBezTo>
                  <a:lnTo>
                    <a:pt x="96011" y="576053"/>
                  </a:lnTo>
                  <a:cubicBezTo>
                    <a:pt x="42986" y="576053"/>
                    <a:pt x="0" y="533067"/>
                    <a:pt x="0" y="480042"/>
                  </a:cubicBezTo>
                  <a:lnTo>
                    <a:pt x="0" y="96011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941" tIns="70031" rIns="111941" bIns="70031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200" kern="1200"/>
            </a:p>
          </p:txBody>
        </p:sp>
      </p:grpSp>
      <p:sp>
        <p:nvSpPr>
          <p:cNvPr id="12" name="Стрелка вправо 11"/>
          <p:cNvSpPr/>
          <p:nvPr/>
        </p:nvSpPr>
        <p:spPr>
          <a:xfrm rot="19717658">
            <a:off x="5198350" y="3036238"/>
            <a:ext cx="864096" cy="435841"/>
          </a:xfrm>
          <a:prstGeom prst="rightArrow">
            <a:avLst>
              <a:gd name="adj1" fmla="val 75000"/>
              <a:gd name="adj2" fmla="val 50000"/>
            </a:avLst>
          </a:prstGeom>
          <a:solidFill>
            <a:schemeClr val="accent3">
              <a:lumMod val="50000"/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" name="Группа 15"/>
          <p:cNvGrpSpPr/>
          <p:nvPr/>
        </p:nvGrpSpPr>
        <p:grpSpPr>
          <a:xfrm>
            <a:off x="3563888" y="764703"/>
            <a:ext cx="1944216" cy="2073829"/>
            <a:chOff x="344" y="-1"/>
            <a:chExt cx="894593" cy="2592287"/>
          </a:xfrm>
        </p:grpSpPr>
        <p:sp>
          <p:nvSpPr>
            <p:cNvPr id="17" name="Блок-схема: ручное управление 16"/>
            <p:cNvSpPr/>
            <p:nvPr/>
          </p:nvSpPr>
          <p:spPr>
            <a:xfrm rot="16200000">
              <a:off x="-848503" y="848847"/>
              <a:ext cx="2592287" cy="894592"/>
            </a:xfrm>
            <a:prstGeom prst="flowChartManualOperation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Блок-схема: ручное управление 4"/>
            <p:cNvSpPr/>
            <p:nvPr/>
          </p:nvSpPr>
          <p:spPr>
            <a:xfrm rot="21600000">
              <a:off x="344" y="518457"/>
              <a:ext cx="894592" cy="15553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0" tIns="0" rIns="101885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/>
                <a:t>Атрибуты пользователя</a:t>
              </a:r>
              <a:endParaRPr lang="ru-RU" sz="16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Уровень доступа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dirty="0" smtClean="0"/>
                <a:t>Группа доступа</a:t>
              </a:r>
              <a:endParaRPr lang="ru-RU" sz="120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 dirty="0"/>
            </a:p>
          </p:txBody>
        </p:sp>
      </p:grpSp>
      <p:sp>
        <p:nvSpPr>
          <p:cNvPr id="20" name="Стрелка вправо 19"/>
          <p:cNvSpPr/>
          <p:nvPr/>
        </p:nvSpPr>
        <p:spPr>
          <a:xfrm>
            <a:off x="2987823" y="3922154"/>
            <a:ext cx="864096" cy="435841"/>
          </a:xfrm>
          <a:prstGeom prst="rightArrow">
            <a:avLst>
              <a:gd name="adj1" fmla="val 75000"/>
              <a:gd name="adj2" fmla="val 50000"/>
            </a:avLst>
          </a:prstGeom>
          <a:solidFill>
            <a:srgbClr val="7030A0">
              <a:alpha val="90000"/>
            </a:srgb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Полилиния 20"/>
          <p:cNvSpPr/>
          <p:nvPr/>
        </p:nvSpPr>
        <p:spPr>
          <a:xfrm>
            <a:off x="1266092" y="3699023"/>
            <a:ext cx="1440160" cy="834702"/>
          </a:xfrm>
          <a:custGeom>
            <a:avLst/>
            <a:gdLst>
              <a:gd name="connsiteX0" fmla="*/ 0 w 1152128"/>
              <a:gd name="connsiteY0" fmla="*/ 96011 h 576053"/>
              <a:gd name="connsiteX1" fmla="*/ 96011 w 1152128"/>
              <a:gd name="connsiteY1" fmla="*/ 0 h 576053"/>
              <a:gd name="connsiteX2" fmla="*/ 1056117 w 1152128"/>
              <a:gd name="connsiteY2" fmla="*/ 0 h 576053"/>
              <a:gd name="connsiteX3" fmla="*/ 1152128 w 1152128"/>
              <a:gd name="connsiteY3" fmla="*/ 96011 h 576053"/>
              <a:gd name="connsiteX4" fmla="*/ 1152128 w 1152128"/>
              <a:gd name="connsiteY4" fmla="*/ 480042 h 576053"/>
              <a:gd name="connsiteX5" fmla="*/ 1056117 w 1152128"/>
              <a:gd name="connsiteY5" fmla="*/ 576053 h 576053"/>
              <a:gd name="connsiteX6" fmla="*/ 96011 w 1152128"/>
              <a:gd name="connsiteY6" fmla="*/ 576053 h 576053"/>
              <a:gd name="connsiteX7" fmla="*/ 0 w 1152128"/>
              <a:gd name="connsiteY7" fmla="*/ 480042 h 576053"/>
              <a:gd name="connsiteX8" fmla="*/ 0 w 1152128"/>
              <a:gd name="connsiteY8" fmla="*/ 96011 h 576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2128" h="576053">
                <a:moveTo>
                  <a:pt x="0" y="96011"/>
                </a:moveTo>
                <a:cubicBezTo>
                  <a:pt x="0" y="42986"/>
                  <a:pt x="42986" y="0"/>
                  <a:pt x="96011" y="0"/>
                </a:cubicBezTo>
                <a:lnTo>
                  <a:pt x="1056117" y="0"/>
                </a:lnTo>
                <a:cubicBezTo>
                  <a:pt x="1109142" y="0"/>
                  <a:pt x="1152128" y="42986"/>
                  <a:pt x="1152128" y="96011"/>
                </a:cubicBezTo>
                <a:lnTo>
                  <a:pt x="1152128" y="480042"/>
                </a:lnTo>
                <a:cubicBezTo>
                  <a:pt x="1152128" y="533067"/>
                  <a:pt x="1109142" y="576053"/>
                  <a:pt x="1056117" y="576053"/>
                </a:cubicBezTo>
                <a:lnTo>
                  <a:pt x="96011" y="576053"/>
                </a:lnTo>
                <a:cubicBezTo>
                  <a:pt x="42986" y="576053"/>
                  <a:pt x="0" y="533067"/>
                  <a:pt x="0" y="480042"/>
                </a:cubicBezTo>
                <a:lnTo>
                  <a:pt x="0" y="96011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1941" tIns="70031" rIns="111941" bIns="70031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200" kern="1200"/>
          </a:p>
        </p:txBody>
      </p:sp>
      <p:sp>
        <p:nvSpPr>
          <p:cNvPr id="25" name="TextBox 24"/>
          <p:cNvSpPr txBox="1"/>
          <p:nvPr/>
        </p:nvSpPr>
        <p:spPr>
          <a:xfrm>
            <a:off x="1374104" y="3707607"/>
            <a:ext cx="1224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Запрос на выборку документа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3851920" y="3707607"/>
            <a:ext cx="15121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Запрос атрибутов пользователя</a:t>
            </a:r>
            <a:endParaRPr lang="ru-RU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1266092" y="1179469"/>
            <a:ext cx="186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Таблица пользователей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6588224" y="810137"/>
            <a:ext cx="1627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Документы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1266092" y="5085184"/>
            <a:ext cx="6834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Получив запрос на выборку документов, сервер запрашивает атрибуты пользователя- уровень доступа, группу доступа.</a:t>
            </a:r>
          </a:p>
          <a:p>
            <a:pPr marL="342900" indent="-342900">
              <a:buAutoNum type="arabicParenR"/>
            </a:pPr>
            <a:r>
              <a:rPr lang="ru-RU" dirty="0" smtClean="0"/>
              <a:t>На основании параметра поиска, сервер осуществляет поиск документов.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51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9928"/>
          </a:xfrm>
        </p:spPr>
        <p:txBody>
          <a:bodyPr/>
          <a:lstStyle/>
          <a:p>
            <a:r>
              <a:rPr lang="ru-RU" sz="4000" dirty="0" smtClean="0"/>
              <a:t>Проверка и выполнение запроса</a:t>
            </a:r>
            <a:endParaRPr lang="ru-RU" sz="4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040413"/>
              </p:ext>
            </p:extLst>
          </p:nvPr>
        </p:nvGraphicFramePr>
        <p:xfrm>
          <a:off x="971600" y="1268760"/>
          <a:ext cx="758152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50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691480"/>
          </a:xfrm>
        </p:spPr>
        <p:txBody>
          <a:bodyPr/>
          <a:lstStyle/>
          <a:p>
            <a:r>
              <a:rPr lang="ru-RU" sz="2800" dirty="0" smtClean="0"/>
              <a:t>Импорт, изменение, удаление документов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424353"/>
              </p:ext>
            </p:extLst>
          </p:nvPr>
        </p:nvGraphicFramePr>
        <p:xfrm>
          <a:off x="1907704" y="1052736"/>
          <a:ext cx="576064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7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/>
          <a:lstStyle/>
          <a:p>
            <a:r>
              <a:rPr lang="ru-RU" dirty="0" smtClean="0"/>
              <a:t>Реакция системы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1446918"/>
              </p:ext>
            </p:extLst>
          </p:nvPr>
        </p:nvGraphicFramePr>
        <p:xfrm>
          <a:off x="2195736" y="4437112"/>
          <a:ext cx="4330824" cy="2193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48568952"/>
              </p:ext>
            </p:extLst>
          </p:nvPr>
        </p:nvGraphicFramePr>
        <p:xfrm>
          <a:off x="2195736" y="980728"/>
          <a:ext cx="4439816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8229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03448"/>
          </a:xfrm>
        </p:spPr>
        <p:txBody>
          <a:bodyPr/>
          <a:lstStyle/>
          <a:p>
            <a:r>
              <a:rPr lang="ru-RU" sz="2400" b="1" dirty="0">
                <a:effectLst/>
              </a:rPr>
              <a:t>Анализ решения </a:t>
            </a:r>
            <a:r>
              <a:rPr lang="ru-RU" sz="2400" b="1" dirty="0" smtClean="0">
                <a:effectLst/>
              </a:rPr>
              <a:t>относительно угроз безопасности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948689"/>
              </p:ext>
            </p:extLst>
          </p:nvPr>
        </p:nvGraphicFramePr>
        <p:xfrm>
          <a:off x="251520" y="692696"/>
          <a:ext cx="8712969" cy="5923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2904323"/>
                <a:gridCol w="2904323"/>
              </a:tblGrid>
              <a:tr h="38151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Угроза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Решение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Описание</a:t>
                      </a:r>
                      <a:endParaRPr lang="ru-RU" sz="1400" dirty="0"/>
                    </a:p>
                  </a:txBody>
                  <a:tcPr/>
                </a:tc>
              </a:tr>
              <a:tr h="20696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Подмена клиента/Сервера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Шифрование трафика на секретных ключах, проверка подлинности на основе  хэш-функций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Шифрование</a:t>
                      </a:r>
                      <a:r>
                        <a:rPr lang="ru-RU" sz="1400" baseline="0" dirty="0" smtClean="0"/>
                        <a:t> стойким алгоритмом ГОСТ 28147-89.</a:t>
                      </a:r>
                    </a:p>
                    <a:p>
                      <a:r>
                        <a:rPr lang="ru-RU" sz="1400" baseline="0" dirty="0" smtClean="0"/>
                        <a:t>Вычисление контрольной суммы на основе ГОСТ 34.11 СТРИБОГ</a:t>
                      </a:r>
                      <a:endParaRPr lang="ru-RU" sz="1400" dirty="0"/>
                    </a:p>
                  </a:txBody>
                  <a:tcPr/>
                </a:tc>
              </a:tr>
              <a:tr h="106808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Перехват трафика,</a:t>
                      </a:r>
                      <a:r>
                        <a:rPr lang="ru-RU" sz="1400" baseline="0" dirty="0" smtClean="0"/>
                        <a:t> передаваемого по сети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Шифрование трафика на секретном ключе стойком криптографическим алгоритмом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Алгоритм ГОСТ 28147-89.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5836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Выявление логина/пароля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Стойкий алгоритм</a:t>
                      </a:r>
                      <a:r>
                        <a:rPr lang="ru-RU" sz="1400" baseline="0" dirty="0" smtClean="0"/>
                        <a:t> выработки </a:t>
                      </a:r>
                      <a:r>
                        <a:rPr lang="ru-RU" sz="1400" baseline="0" dirty="0" err="1" smtClean="0"/>
                        <a:t>хэш</a:t>
                      </a:r>
                      <a:r>
                        <a:rPr lang="ru-RU" sz="1400" baseline="0" dirty="0" smtClean="0"/>
                        <a:t> суммы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ГОСТ 34.11 СТРИБОГ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182091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Удаление, искажение информации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Разграничение доступа,</a:t>
                      </a:r>
                    </a:p>
                    <a:p>
                      <a:r>
                        <a:rPr lang="ru-RU" sz="1400" dirty="0" err="1" smtClean="0"/>
                        <a:t>Модерация</a:t>
                      </a:r>
                      <a:r>
                        <a:rPr lang="ru-RU" sz="1400" dirty="0" smtClean="0"/>
                        <a:t> данных.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Правильно определенная</a:t>
                      </a:r>
                      <a:r>
                        <a:rPr lang="ru-RU" sz="1400" baseline="0" dirty="0" smtClean="0"/>
                        <a:t> политика доступа и разделения полномочий и привилегий не позволит пользователям выполнить недоступные операции. В случае выполнения – операция проходит </a:t>
                      </a:r>
                      <a:r>
                        <a:rPr lang="ru-RU" sz="1400" baseline="0" dirty="0" err="1" smtClean="0"/>
                        <a:t>модерацию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72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834376"/>
              </p:ext>
            </p:extLst>
          </p:nvPr>
        </p:nvGraphicFramePr>
        <p:xfrm>
          <a:off x="179513" y="188640"/>
          <a:ext cx="8784975" cy="6408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/>
                <a:gridCol w="2928325"/>
                <a:gridCol w="2928325"/>
              </a:tblGrid>
              <a:tr h="405755">
                <a:tc>
                  <a:txBody>
                    <a:bodyPr/>
                    <a:lstStyle/>
                    <a:p>
                      <a:r>
                        <a:rPr lang="ru-RU" dirty="0" smtClean="0"/>
                        <a:t>Угроза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Решение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Описание</a:t>
                      </a:r>
                      <a:endParaRPr lang="ru-RU" dirty="0"/>
                    </a:p>
                  </a:txBody>
                  <a:tcPr/>
                </a:tc>
              </a:tr>
              <a:tr h="220108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Удаление, искажение информации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Разграничение доступа,</a:t>
                      </a:r>
                    </a:p>
                    <a:p>
                      <a:r>
                        <a:rPr lang="ru-RU" sz="1400" dirty="0" err="1" smtClean="0"/>
                        <a:t>Модерация</a:t>
                      </a:r>
                      <a:r>
                        <a:rPr lang="ru-RU" sz="1400" dirty="0" smtClean="0"/>
                        <a:t> данных.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Правильно определенная</a:t>
                      </a:r>
                      <a:r>
                        <a:rPr lang="ru-RU" sz="1400" baseline="0" dirty="0" smtClean="0"/>
                        <a:t> политика доступа и разделения полномочий и привилегий не позволит пользователям выполнить недоступные операции. В случае выполнения – операция проходит </a:t>
                      </a:r>
                      <a:r>
                        <a:rPr lang="ru-RU" sz="1400" baseline="0" dirty="0" err="1" smtClean="0"/>
                        <a:t>модерацию</a:t>
                      </a:r>
                      <a:endParaRPr lang="ru-RU" sz="1400" dirty="0"/>
                    </a:p>
                  </a:txBody>
                  <a:tcPr/>
                </a:tc>
              </a:tr>
              <a:tr h="126729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Выполнение </a:t>
                      </a:r>
                      <a:r>
                        <a:rPr lang="en-US" sz="1400" dirty="0" smtClean="0"/>
                        <a:t>SQL-</a:t>
                      </a:r>
                      <a:r>
                        <a:rPr lang="ru-RU" sz="1400" dirty="0" smtClean="0"/>
                        <a:t>инъекции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Фильтрация запросов, выполнение в тестовой среде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Правильно определенные регулярные выражения и список запрещенных запросов позволит минимизировать данную угрозу</a:t>
                      </a:r>
                      <a:endParaRPr lang="ru-RU" sz="1400" dirty="0"/>
                    </a:p>
                  </a:txBody>
                  <a:tcPr/>
                </a:tc>
              </a:tr>
              <a:tr h="15007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Неправомерный доступ к информации(документам)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Мандатное и ролевое разграничение доступа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Пользователь получит доступ к информации только в соответствие своим</a:t>
                      </a:r>
                      <a:r>
                        <a:rPr lang="ru-RU" sz="1400" baseline="0" dirty="0" smtClean="0"/>
                        <a:t> атрибутам, при этом ему неизвестно о существовании недоступных документов</a:t>
                      </a:r>
                      <a:endParaRPr lang="ru-RU" sz="1400" dirty="0"/>
                    </a:p>
                  </a:txBody>
                  <a:tcPr/>
                </a:tc>
              </a:tr>
              <a:tr h="10338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Неправомерные действия в системе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Ролевое разграничение доступа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Пользователь</a:t>
                      </a:r>
                      <a:r>
                        <a:rPr lang="ru-RU" sz="1400" baseline="0" dirty="0" smtClean="0"/>
                        <a:t> не будет иметь доступ к функционалу не соответствующего его системной роли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7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899357"/>
              </p:ext>
            </p:extLst>
          </p:nvPr>
        </p:nvGraphicFramePr>
        <p:xfrm>
          <a:off x="179388" y="260350"/>
          <a:ext cx="8785224" cy="536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408"/>
                <a:gridCol w="2928408"/>
                <a:gridCol w="292840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Отказ в обслуживании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Подсистема аудита, анализ операций, реакция системы.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Система анализа событий</a:t>
                      </a:r>
                      <a:r>
                        <a:rPr lang="ru-RU" sz="1600" baseline="0" dirty="0" smtClean="0"/>
                        <a:t> заблокирует хосты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Чтение вверх/ Запись вниз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Мандатное разграничение доступа, </a:t>
                      </a:r>
                      <a:r>
                        <a:rPr lang="ru-RU" sz="1600" dirty="0" err="1" smtClean="0"/>
                        <a:t>модерация</a:t>
                      </a:r>
                      <a:r>
                        <a:rPr lang="ru-RU" sz="1600" dirty="0" smtClean="0"/>
                        <a:t> документов.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Уровень</a:t>
                      </a:r>
                      <a:r>
                        <a:rPr lang="ru-RU" sz="1600" baseline="0" dirty="0" smtClean="0"/>
                        <a:t> доступа и группа доступа к документу определяется во время </a:t>
                      </a:r>
                      <a:r>
                        <a:rPr lang="ru-RU" sz="1600" baseline="0" dirty="0" err="1" smtClean="0"/>
                        <a:t>модерации</a:t>
                      </a:r>
                      <a:r>
                        <a:rPr lang="ru-RU" sz="1600" baseline="0" dirty="0" smtClean="0"/>
                        <a:t>, до проверки документ будет недоступен.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Ошибки пользователей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Разграничение доступа, </a:t>
                      </a:r>
                      <a:r>
                        <a:rPr lang="ru-RU" sz="1600" dirty="0" err="1" smtClean="0"/>
                        <a:t>модерация</a:t>
                      </a:r>
                      <a:r>
                        <a:rPr lang="ru-RU" sz="1600" dirty="0" smtClean="0"/>
                        <a:t> данных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Реализованный функционал позволит уменьшить количество ошибок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Нарушение целостности данных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Контроль целостности, проверка операций.</a:t>
                      </a:r>
                    </a:p>
                    <a:p>
                      <a:r>
                        <a:rPr lang="ru-RU" sz="1600" dirty="0" smtClean="0"/>
                        <a:t>Резервное</a:t>
                      </a:r>
                      <a:r>
                        <a:rPr lang="ru-RU" sz="1600" baseline="0" dirty="0" smtClean="0"/>
                        <a:t> копирование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Выявление нарушения целостности данных основано на применении</a:t>
                      </a:r>
                      <a:r>
                        <a:rPr lang="ru-RU" sz="1600" baseline="0" dirty="0" smtClean="0"/>
                        <a:t> ГОСТ 34.11 и проверки операций на тестовой среде. В случае сбоя и нарушения целостности, информацию можно восстановить с резервной копии.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87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3200" dirty="0">
                <a:effectLst/>
              </a:rPr>
              <a:t>Сравнительный анализ стандартных решений и </a:t>
            </a:r>
            <a:r>
              <a:rPr lang="ru-RU" sz="3200" dirty="0" smtClean="0">
                <a:effectLst/>
              </a:rPr>
              <a:t>предлагаемого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3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784976" cy="46805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b="1" dirty="0" smtClean="0"/>
              <a:t>Аутентификация</a:t>
            </a:r>
            <a:endParaRPr lang="en-US" b="1" dirty="0" smtClean="0"/>
          </a:p>
          <a:p>
            <a:pPr marL="0" lv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Наиболее </a:t>
            </a:r>
            <a:r>
              <a:rPr lang="ru-RU" sz="1800" dirty="0"/>
              <a:t>часто применяемые протоколы</a:t>
            </a:r>
            <a:r>
              <a:rPr lang="en-US" sz="1800" dirty="0"/>
              <a:t>- Kerberos, RADIUS </a:t>
            </a:r>
            <a:r>
              <a:rPr lang="ru-RU" sz="1800" dirty="0"/>
              <a:t>и</a:t>
            </a:r>
            <a:r>
              <a:rPr lang="en-US" sz="1800" dirty="0"/>
              <a:t> </a:t>
            </a:r>
            <a:r>
              <a:rPr lang="en-US" sz="1800" dirty="0" smtClean="0"/>
              <a:t>NTS</a:t>
            </a:r>
            <a:r>
              <a:rPr lang="ru-RU" sz="1800" dirty="0" smtClean="0"/>
              <a:t>-протоколы</a:t>
            </a:r>
            <a:r>
              <a:rPr lang="en-US" sz="1800" dirty="0" smtClean="0"/>
              <a:t> AAA</a:t>
            </a:r>
            <a:r>
              <a:rPr lang="ru-RU" sz="1800" dirty="0" smtClean="0"/>
              <a:t> (</a:t>
            </a:r>
            <a:r>
              <a:rPr lang="ru-RU" sz="1800" i="1" dirty="0" err="1" smtClean="0"/>
              <a:t>Authentication</a:t>
            </a:r>
            <a:r>
              <a:rPr lang="ru-RU" sz="1800" i="1" dirty="0" smtClean="0"/>
              <a:t> , </a:t>
            </a:r>
            <a:r>
              <a:rPr lang="ru-RU" sz="1800" i="1" dirty="0" err="1" smtClean="0"/>
              <a:t>Authorization</a:t>
            </a:r>
            <a:r>
              <a:rPr lang="ru-RU" sz="1800" i="1" dirty="0" smtClean="0"/>
              <a:t>,</a:t>
            </a:r>
            <a:r>
              <a:rPr lang="en-US" sz="1800" i="1" dirty="0" smtClean="0"/>
              <a:t>  </a:t>
            </a:r>
            <a:r>
              <a:rPr lang="ru-RU" sz="1800" i="1" dirty="0" err="1" smtClean="0"/>
              <a:t>Accounting</a:t>
            </a:r>
            <a:r>
              <a:rPr lang="ru-RU" sz="1800" i="1" dirty="0" smtClean="0"/>
              <a:t>)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Выдается сеансовый ключ, протоколы основаны </a:t>
            </a:r>
            <a:r>
              <a:rPr lang="ru-RU" sz="1800" dirty="0" smtClean="0"/>
              <a:t>алгоритмах</a:t>
            </a:r>
            <a:r>
              <a:rPr lang="en-US" sz="1800" dirty="0" smtClean="0"/>
              <a:t>:</a:t>
            </a:r>
            <a:endParaRPr lang="ru-RU" sz="1800" dirty="0"/>
          </a:p>
          <a:p>
            <a:pPr marL="0" indent="0">
              <a:buNone/>
            </a:pPr>
            <a:r>
              <a:rPr lang="en-US" sz="1800" dirty="0" smtClean="0"/>
              <a:t>AES</a:t>
            </a:r>
            <a:r>
              <a:rPr lang="ru-RU" sz="1800" dirty="0" smtClean="0"/>
              <a:t>, </a:t>
            </a:r>
            <a:r>
              <a:rPr lang="en-US" sz="1800" dirty="0" smtClean="0"/>
              <a:t>MD5</a:t>
            </a:r>
            <a:r>
              <a:rPr lang="en-US" sz="1800" dirty="0"/>
              <a:t> (</a:t>
            </a:r>
            <a:r>
              <a:rPr lang="en-US" sz="1800" dirty="0" smtClean="0"/>
              <a:t>Mes­sa­ge-Di­gest </a:t>
            </a:r>
            <a:r>
              <a:rPr lang="en-US" sz="1800" dirty="0"/>
              <a:t>al­go­rithm 5</a:t>
            </a:r>
            <a:r>
              <a:rPr lang="en-US" sz="1800" dirty="0" smtClean="0"/>
              <a:t>)</a:t>
            </a:r>
            <a:r>
              <a:rPr lang="ru-RU" sz="1800" dirty="0" smtClean="0"/>
              <a:t>,</a:t>
            </a:r>
            <a:r>
              <a:rPr lang="en-US" sz="1800" dirty="0" smtClean="0"/>
              <a:t> SHA-2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 marL="0" indent="0">
              <a:buNone/>
            </a:pPr>
            <a:r>
              <a:rPr lang="ru-RU" sz="1800" dirty="0" smtClean="0"/>
              <a:t>Шифрование трафика</a:t>
            </a:r>
            <a:r>
              <a:rPr lang="en-US" sz="1800" dirty="0" smtClean="0"/>
              <a:t>: AES.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ru-RU" sz="1800" dirty="0" smtClean="0"/>
              <a:t>Предлагаются </a:t>
            </a:r>
            <a:r>
              <a:rPr lang="ru-RU" sz="1800" dirty="0"/>
              <a:t>стандарты  ГОСТ 28147-89  ГОСТ 34.11  об успешных </a:t>
            </a:r>
            <a:r>
              <a:rPr lang="ru-RU" sz="1800" dirty="0" err="1"/>
              <a:t>потытках</a:t>
            </a:r>
            <a:r>
              <a:rPr lang="ru-RU" sz="1800" dirty="0"/>
              <a:t> </a:t>
            </a:r>
            <a:r>
              <a:rPr lang="ru-RU" sz="1800" dirty="0" err="1"/>
              <a:t>криптоанализа</a:t>
            </a:r>
            <a:r>
              <a:rPr lang="ru-RU" sz="1800" dirty="0"/>
              <a:t> неизвестно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ru-RU" b="1" dirty="0" smtClean="0"/>
              <a:t>Контроль </a:t>
            </a:r>
            <a:r>
              <a:rPr lang="ru-RU" b="1" dirty="0"/>
              <a:t>целостности</a:t>
            </a:r>
          </a:p>
          <a:p>
            <a:pPr marL="0" indent="0">
              <a:buNone/>
            </a:pPr>
            <a:r>
              <a:rPr lang="en-US" sz="1800" dirty="0"/>
              <a:t>MD</a:t>
            </a:r>
            <a:r>
              <a:rPr lang="ru-RU" sz="1800" dirty="0" smtClean="0"/>
              <a:t>5</a:t>
            </a:r>
            <a:r>
              <a:rPr lang="en-US" sz="1800" dirty="0" smtClean="0"/>
              <a:t> - </a:t>
            </a:r>
            <a:r>
              <a:rPr lang="ru-RU" sz="1800" dirty="0" smtClean="0"/>
              <a:t>ГОСТ </a:t>
            </a:r>
            <a:r>
              <a:rPr lang="ru-RU" sz="1800" dirty="0"/>
              <a:t>34.11  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931224" cy="1512168"/>
          </a:xfrm>
        </p:spPr>
        <p:txBody>
          <a:bodyPr/>
          <a:lstStyle/>
          <a:p>
            <a:r>
              <a:rPr lang="ru-RU" sz="4000" dirty="0" smtClean="0"/>
              <a:t>Криптографические методы защиты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84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SQL-</a:t>
            </a:r>
            <a:r>
              <a:rPr lang="ru-RU" dirty="0" smtClean="0">
                <a:effectLst/>
              </a:rPr>
              <a:t>инъекции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8863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Пример</a:t>
            </a:r>
            <a:r>
              <a:rPr lang="en-US" sz="2000" b="1" dirty="0" smtClean="0">
                <a:solidFill>
                  <a:schemeClr val="tx1"/>
                </a:solidFill>
              </a:rPr>
              <a:t>: </a:t>
            </a:r>
            <a:r>
              <a:rPr lang="ru-RU" sz="2000" dirty="0" smtClean="0">
                <a:solidFill>
                  <a:schemeClr val="tx1"/>
                </a:solidFill>
              </a:rPr>
              <a:t>поиск </a:t>
            </a:r>
            <a:r>
              <a:rPr lang="ru-RU" sz="2000" dirty="0">
                <a:solidFill>
                  <a:schemeClr val="tx1"/>
                </a:solidFill>
              </a:rPr>
              <a:t>в системе документа по имени.</a:t>
            </a:r>
          </a:p>
          <a:p>
            <a:pPr marL="0" indent="0">
              <a:buNone/>
            </a:pP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en-US" sz="1800" dirty="0" smtClean="0">
                <a:solidFill>
                  <a:srgbClr val="00B050"/>
                </a:solidFill>
              </a:rPr>
              <a:t>Select </a:t>
            </a:r>
            <a:r>
              <a:rPr lang="en-US" sz="1800" dirty="0">
                <a:solidFill>
                  <a:srgbClr val="00B050"/>
                </a:solidFill>
              </a:rPr>
              <a:t>* from DOCUMENTS where  NAME=’</a:t>
            </a:r>
            <a:r>
              <a:rPr lang="ru-RU" sz="1800" dirty="0">
                <a:solidFill>
                  <a:srgbClr val="00B050"/>
                </a:solidFill>
              </a:rPr>
              <a:t>График дежурств</a:t>
            </a:r>
            <a:r>
              <a:rPr lang="en-US" sz="1800" dirty="0">
                <a:solidFill>
                  <a:srgbClr val="00B050"/>
                </a:solidFill>
              </a:rPr>
              <a:t>’ and LEVEL= LOW</a:t>
            </a:r>
            <a:endParaRPr lang="ru-RU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Запрос </a:t>
            </a:r>
            <a:r>
              <a:rPr lang="ru-RU" sz="1800" dirty="0">
                <a:solidFill>
                  <a:schemeClr val="tx1"/>
                </a:solidFill>
              </a:rPr>
              <a:t>возвращает документ с низким уровнем доступа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  <a:r>
              <a:rPr lang="en-US" dirty="0" smtClean="0">
                <a:solidFill>
                  <a:srgbClr val="00B050"/>
                </a:solidFill>
              </a:rPr>
              <a:t>Select </a:t>
            </a:r>
            <a:r>
              <a:rPr lang="en-US" dirty="0">
                <a:solidFill>
                  <a:srgbClr val="00B050"/>
                </a:solidFill>
              </a:rPr>
              <a:t>* from DOCUMENTS where  NAME=</a:t>
            </a:r>
            <a:r>
              <a:rPr lang="en-US" i="1" dirty="0">
                <a:solidFill>
                  <a:srgbClr val="00B050"/>
                </a:solidFill>
              </a:rPr>
              <a:t>’</a:t>
            </a:r>
            <a:r>
              <a:rPr lang="en-US" i="1" dirty="0">
                <a:solidFill>
                  <a:srgbClr val="FFC000"/>
                </a:solidFill>
              </a:rPr>
              <a:t>’ union</a:t>
            </a:r>
            <a:r>
              <a:rPr lang="en-US" dirty="0">
                <a:solidFill>
                  <a:srgbClr val="FFC000"/>
                </a:solidFill>
              </a:rPr>
              <a:t> select * from DOCUMENTS -- </a:t>
            </a:r>
            <a:r>
              <a:rPr lang="en-US" dirty="0">
                <a:solidFill>
                  <a:srgbClr val="FF0000"/>
                </a:solidFill>
              </a:rPr>
              <a:t>and LEVEL= LOW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Защита</a:t>
            </a:r>
            <a:r>
              <a:rPr lang="en-US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Обнаруживать аномальные </a:t>
            </a:r>
            <a:r>
              <a:rPr lang="ru-RU" dirty="0" smtClean="0"/>
              <a:t>SQL-выражения</a:t>
            </a:r>
            <a:endParaRPr lang="en-US" dirty="0" smtClean="0"/>
          </a:p>
          <a:p>
            <a:pPr marL="0" indent="0">
              <a:buNone/>
            </a:pPr>
            <a:r>
              <a:rPr lang="ru-RU" b="1" dirty="0"/>
              <a:t>Как?</a:t>
            </a:r>
          </a:p>
          <a:p>
            <a:pPr lvl="0"/>
            <a:r>
              <a:rPr lang="ru-RU" dirty="0"/>
              <a:t>Грамматический анализ или регулярные выражения </a:t>
            </a:r>
          </a:p>
          <a:p>
            <a:r>
              <a:rPr lang="ru-RU" dirty="0"/>
              <a:t>Белые списки или Черные списки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3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532"/>
            <a:ext cx="8784976" cy="6336704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ru-RU" i="1" dirty="0" smtClean="0"/>
          </a:p>
          <a:p>
            <a:pPr marL="0" lvl="0" inden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Модификация</a:t>
            </a:r>
            <a:r>
              <a:rPr lang="ru-RU" i="1" dirty="0">
                <a:solidFill>
                  <a:schemeClr val="tx1"/>
                </a:solidFill>
              </a:rPr>
              <a:t>, искажение, удаление </a:t>
            </a:r>
            <a:r>
              <a:rPr lang="ru-RU" i="1" dirty="0" smtClean="0">
                <a:solidFill>
                  <a:schemeClr val="tx1"/>
                </a:solidFill>
              </a:rPr>
              <a:t>информации</a:t>
            </a:r>
          </a:p>
          <a:p>
            <a:pPr marL="0" lvl="0" indent="0">
              <a:buNone/>
            </a:pPr>
            <a:endParaRPr lang="ru-RU" dirty="0"/>
          </a:p>
          <a:p>
            <a:r>
              <a:rPr lang="ru-RU" sz="1700" dirty="0" smtClean="0">
                <a:solidFill>
                  <a:srgbClr val="7030A0"/>
                </a:solidFill>
              </a:rPr>
              <a:t>Преднамеренное</a:t>
            </a:r>
          </a:p>
          <a:p>
            <a:r>
              <a:rPr lang="ru-RU" sz="1700" dirty="0" smtClean="0">
                <a:solidFill>
                  <a:srgbClr val="7030A0"/>
                </a:solidFill>
              </a:rPr>
              <a:t>Ошибки</a:t>
            </a:r>
          </a:p>
          <a:p>
            <a:pPr marL="0" indent="0">
              <a:buNone/>
            </a:pPr>
            <a:endParaRPr lang="ru-RU" dirty="0" smtClean="0"/>
          </a:p>
          <a:p>
            <a:pPr marL="0" lvl="0" inden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Нарушение типа </a:t>
            </a:r>
            <a:r>
              <a:rPr lang="ru-RU" i="1" dirty="0">
                <a:solidFill>
                  <a:schemeClr val="tx1"/>
                </a:solidFill>
              </a:rPr>
              <a:t>чтение вверх, запись </a:t>
            </a:r>
            <a:r>
              <a:rPr lang="ru-RU" i="1" dirty="0" smtClean="0">
                <a:solidFill>
                  <a:schemeClr val="tx1"/>
                </a:solidFill>
              </a:rPr>
              <a:t>вниз</a:t>
            </a:r>
          </a:p>
          <a:p>
            <a:pPr marL="0" lvl="0" indent="0"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Реакция </a:t>
            </a:r>
            <a:r>
              <a:rPr lang="ru-RU" dirty="0">
                <a:solidFill>
                  <a:schemeClr val="tx1"/>
                </a:solidFill>
              </a:rPr>
              <a:t>системы защиты на события</a:t>
            </a:r>
          </a:p>
          <a:p>
            <a:pPr marL="0" lv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700" dirty="0">
                <a:solidFill>
                  <a:srgbClr val="7030A0"/>
                </a:solidFill>
              </a:rPr>
              <a:t>Признать подозрительным вход в систему в необычно позднее время, вход в систему под пользователем из другого региона, реагировать на многократный ошибочный ввод пароля.</a:t>
            </a:r>
          </a:p>
          <a:p>
            <a:pPr marL="0" indent="0">
              <a:buNone/>
            </a:pPr>
            <a:r>
              <a:rPr lang="ru-RU" sz="1700" dirty="0">
                <a:solidFill>
                  <a:srgbClr val="7030A0"/>
                </a:solidFill>
              </a:rPr>
              <a:t>Соответствующая реакция: </a:t>
            </a:r>
            <a:r>
              <a:rPr lang="ru-RU" sz="1700" dirty="0" err="1">
                <a:solidFill>
                  <a:srgbClr val="7030A0"/>
                </a:solidFill>
              </a:rPr>
              <a:t>логирование</a:t>
            </a:r>
            <a:r>
              <a:rPr lang="ru-RU" sz="1700" dirty="0">
                <a:solidFill>
                  <a:srgbClr val="7030A0"/>
                </a:solidFill>
              </a:rPr>
              <a:t>, блокировка хоста, введение таймаута для ввода идентификаторов</a:t>
            </a:r>
            <a:r>
              <a:rPr lang="ru-RU" sz="1700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Надежность </a:t>
            </a:r>
            <a:r>
              <a:rPr lang="ru-RU" dirty="0">
                <a:solidFill>
                  <a:schemeClr val="tx1"/>
                </a:solidFill>
              </a:rPr>
              <a:t>и доверенность построенной </a:t>
            </a:r>
            <a:r>
              <a:rPr lang="ru-RU" dirty="0" smtClean="0">
                <a:solidFill>
                  <a:schemeClr val="tx1"/>
                </a:solidFill>
              </a:rPr>
              <a:t>системы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1700" dirty="0" smtClean="0">
                <a:solidFill>
                  <a:srgbClr val="7030A0"/>
                </a:solidFill>
              </a:rPr>
              <a:t>Предлагаемая система </a:t>
            </a:r>
            <a:r>
              <a:rPr lang="ru-RU" sz="1700" dirty="0">
                <a:solidFill>
                  <a:srgbClr val="7030A0"/>
                </a:solidFill>
              </a:rPr>
              <a:t>может быть полностью проанализирована, определить реакцию системы на события, можно протестировать на все уязвимости, выполнить доработку.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80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4400" b="1" dirty="0" smtClean="0"/>
              <a:t>Спасибо за внимание!</a:t>
            </a:r>
          </a:p>
          <a:p>
            <a:pPr marL="0" indent="0" algn="ctr">
              <a:buNone/>
            </a:pPr>
            <a:endParaRPr lang="ru-RU" sz="4400" b="1" dirty="0"/>
          </a:p>
          <a:p>
            <a:pPr marL="0" indent="0" algn="ctr">
              <a:buNone/>
            </a:pPr>
            <a:r>
              <a:rPr lang="ru-RU" sz="4400" b="1" dirty="0" smtClean="0"/>
              <a:t>Вопросы?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r">
              <a:buNone/>
            </a:pPr>
            <a:r>
              <a:rPr lang="ru-RU" dirty="0" smtClean="0"/>
              <a:t>Пашков Денис</a:t>
            </a:r>
          </a:p>
          <a:p>
            <a:pPr marL="0" indent="0" algn="r">
              <a:buNone/>
            </a:pPr>
            <a:r>
              <a:rPr lang="en-US" dirty="0" smtClean="0"/>
              <a:t>E-mail: </a:t>
            </a:r>
            <a:r>
              <a:rPr lang="en-US" dirty="0" smtClean="0"/>
              <a:t>denis__pashkov@mail.ru</a:t>
            </a:r>
            <a:r>
              <a:rPr lang="en-US" dirty="0" smtClean="0"/>
              <a:t>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1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316</TotalTime>
  <Words>1408</Words>
  <Application>Microsoft Office PowerPoint</Application>
  <PresentationFormat>Экран (4:3)</PresentationFormat>
  <Paragraphs>382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Исполнительная</vt:lpstr>
      <vt:lpstr> Синтез алгоритмов построения доверенных информационных систем с 3-х звенной архитектурой</vt:lpstr>
      <vt:lpstr>Статистика</vt:lpstr>
      <vt:lpstr>Постановка задачи</vt:lpstr>
      <vt:lpstr>Основные угрозы КИС</vt:lpstr>
      <vt:lpstr>Требования ИБ, предъявляемые к КИС</vt:lpstr>
      <vt:lpstr>Архитектура КИС</vt:lpstr>
      <vt:lpstr>Модель данных</vt:lpstr>
      <vt:lpstr>Модель данных</vt:lpstr>
      <vt:lpstr>Презентация PowerPoint</vt:lpstr>
      <vt:lpstr>Презентация PowerPoint</vt:lpstr>
      <vt:lpstr>Подсистема обеспечения ИБ </vt:lpstr>
      <vt:lpstr>Архитектура</vt:lpstr>
      <vt:lpstr>Презентация PowerPoint</vt:lpstr>
      <vt:lpstr>Презентация PowerPoint</vt:lpstr>
      <vt:lpstr>Структурно-функциональная схема (Общий алгоритм)</vt:lpstr>
      <vt:lpstr>Аутентификация</vt:lpstr>
      <vt:lpstr>Выборка документа</vt:lpstr>
      <vt:lpstr>Проверка и выполнение запроса</vt:lpstr>
      <vt:lpstr>Импорт, изменение, удаление документов</vt:lpstr>
      <vt:lpstr>Реакция системы</vt:lpstr>
      <vt:lpstr>Анализ решения относительно угроз безопасности</vt:lpstr>
      <vt:lpstr>Презентация PowerPoint</vt:lpstr>
      <vt:lpstr>Презентация PowerPoint</vt:lpstr>
      <vt:lpstr>Сравнительный анализ стандартных решений и предлагаемого</vt:lpstr>
      <vt:lpstr>Криптографические методы защиты</vt:lpstr>
      <vt:lpstr>SQL-инъекции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Синтез алгоритмов построения доверенных информационных систем с 3-х звенной архитектурой</dc:title>
  <dc:creator>Пашков Денис</dc:creator>
  <cp:lastModifiedBy>Pashkov</cp:lastModifiedBy>
  <cp:revision>39</cp:revision>
  <dcterms:created xsi:type="dcterms:W3CDTF">2015-04-19T18:33:11Z</dcterms:created>
  <dcterms:modified xsi:type="dcterms:W3CDTF">2015-04-20T20:34:34Z</dcterms:modified>
</cp:coreProperties>
</file>