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2" r:id="rId2"/>
    <p:sldId id="306" r:id="rId3"/>
    <p:sldId id="289" r:id="rId4"/>
    <p:sldId id="259" r:id="rId5"/>
    <p:sldId id="267" r:id="rId6"/>
    <p:sldId id="298" r:id="rId7"/>
    <p:sldId id="308" r:id="rId8"/>
    <p:sldId id="271" r:id="rId9"/>
    <p:sldId id="303" r:id="rId10"/>
    <p:sldId id="262" r:id="rId11"/>
    <p:sldId id="268" r:id="rId12"/>
    <p:sldId id="277" r:id="rId13"/>
    <p:sldId id="287" r:id="rId14"/>
    <p:sldId id="276" r:id="rId15"/>
    <p:sldId id="288" r:id="rId16"/>
    <p:sldId id="284" r:id="rId17"/>
    <p:sldId id="261" r:id="rId18"/>
    <p:sldId id="290" r:id="rId19"/>
    <p:sldId id="295" r:id="rId20"/>
    <p:sldId id="279" r:id="rId21"/>
    <p:sldId id="292" r:id="rId22"/>
    <p:sldId id="280" r:id="rId23"/>
    <p:sldId id="301" r:id="rId24"/>
    <p:sldId id="297" r:id="rId25"/>
    <p:sldId id="281" r:id="rId26"/>
    <p:sldId id="286" r:id="rId27"/>
    <p:sldId id="296" r:id="rId28"/>
    <p:sldId id="278" r:id="rId29"/>
    <p:sldId id="300" r:id="rId30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66FFFF"/>
    <a:srgbClr val="99FFCC"/>
    <a:srgbClr val="CCFFCC"/>
    <a:srgbClr val="CCECFF"/>
    <a:srgbClr val="FFFF99"/>
    <a:srgbClr val="FFFFFF"/>
    <a:srgbClr val="FF9900"/>
    <a:srgbClr val="FF6600"/>
    <a:srgbClr val="006600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6949" autoAdjust="0"/>
    <p:restoredTop sz="94660" autoAdjust="0"/>
  </p:normalViewPr>
  <p:slideViewPr>
    <p:cSldViewPr snapToGrid="0">
      <p:cViewPr>
        <p:scale>
          <a:sx n="120" d="100"/>
          <a:sy n="120" d="100"/>
        </p:scale>
        <p:origin x="-1842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-2370" y="-96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77A123C-8E05-4657-BEFD-2946C8682E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471641-77E3-4B2A-B210-F3B8E7A4389C}" type="slidenum">
              <a:rPr lang="ru-RU" smtClean="0"/>
              <a:pPr/>
              <a:t>4</a:t>
            </a:fld>
            <a:endParaRPr lang="ru-RU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79413-3177-4667-AA24-3929BD153CA9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C5AFAD-421C-4CE9-BB66-10B053601EEC}" type="slidenum">
              <a:rPr lang="ru-RU" smtClean="0"/>
              <a:pPr/>
              <a:t>8</a:t>
            </a:fld>
            <a:endParaRPr lang="ru-RU" dirty="0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472AD9-277F-4775-93B6-78C37D1F49AE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BB17A-E5F7-4ABE-AB17-E7F9E29B0263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269B62-6A6D-4335-845C-29A7F8CDB9C5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A7944-4133-485F-A3AD-E251DB23F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5006A-B311-401B-B507-77B747FFC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1B4B0-7164-436C-A2C0-C3691239A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2274C-D016-4AC7-8698-795804D095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584E4-DB74-47D0-BAC8-2605885FF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26D3E-1B51-41D3-B1AE-3570DEE62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D769E-BE36-4ACD-8135-A3E2106D74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32ACD-7E70-4016-A8E0-1F830CCA63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F6D32-B772-4201-AFDF-7AECB9F466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0CA4-3BBE-4AB2-B804-0EFD5DB2E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7EE74-90EA-4A8C-A5E9-56D8AD1ECB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C6789-DCB4-44FC-94E3-5719475B8C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6667407-15AA-49D3-AFBD-8B79E20A0F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//upload.wikimedia.org/wikipedia/commons/8/81/Mini-submarine_AS-28_Priz_after_surfacing_in_the_Bering_Sea.jp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File:Mini-submarine AS-28 Priz after surfacing in the Bering Sea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959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42950" y="85725"/>
            <a:ext cx="799648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/>
              <a:t>Управление движением подводных аппаратов на основе</a:t>
            </a:r>
          </a:p>
          <a:p>
            <a:r>
              <a:rPr lang="ru-RU" b="1" dirty="0" smtClean="0"/>
              <a:t>  </a:t>
            </a:r>
            <a:r>
              <a:rPr lang="ru-RU" b="1" u="sng" dirty="0" smtClean="0"/>
              <a:t>использования  оптических измерительных приборов.</a:t>
            </a:r>
          </a:p>
          <a:p>
            <a:endParaRPr lang="ru-RU" sz="2000" b="1" u="sng" dirty="0" smtClean="0"/>
          </a:p>
          <a:p>
            <a:r>
              <a:rPr lang="ru-RU" sz="1800" b="1" dirty="0" smtClean="0"/>
              <a:t>                 По материалам статьи, опубликованной в журнале</a:t>
            </a:r>
          </a:p>
          <a:p>
            <a:r>
              <a:rPr lang="ru-RU" sz="1800" b="1" dirty="0" smtClean="0"/>
              <a:t>         «Подводные исследования и робототехника» </a:t>
            </a:r>
            <a:r>
              <a:rPr lang="ru-RU" sz="2000" b="1" dirty="0" smtClean="0"/>
              <a:t> </a:t>
            </a:r>
            <a:r>
              <a:rPr lang="ru-RU" sz="1800" b="1" dirty="0" smtClean="0"/>
              <a:t>2014  № 1(17)</a:t>
            </a: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4875" y="333375"/>
            <a:ext cx="7615354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b="1" smtClean="0"/>
              <a:t>                       </a:t>
            </a:r>
            <a:r>
              <a:rPr lang="ru-RU" b="1" u="sng" smtClean="0"/>
              <a:t>Содержание</a:t>
            </a:r>
            <a:endParaRPr lang="ru-RU" b="1" u="sng" dirty="0" smtClean="0"/>
          </a:p>
          <a:p>
            <a:pPr algn="ctr"/>
            <a:endParaRPr lang="ru-RU" b="1" u="sng" dirty="0" smtClean="0"/>
          </a:p>
          <a:p>
            <a:pPr marL="457200" indent="-457200" algn="just">
              <a:buAutoNum type="arabicPeriod"/>
            </a:pPr>
            <a:r>
              <a:rPr lang="ru-RU" sz="2000" dirty="0" smtClean="0"/>
              <a:t>Постановка задачи управления.</a:t>
            </a:r>
          </a:p>
          <a:p>
            <a:pPr marL="457200" indent="-457200" algn="just">
              <a:buAutoNum type="arabicPeriod"/>
            </a:pPr>
            <a:r>
              <a:rPr lang="ru-RU" sz="2000" dirty="0" smtClean="0"/>
              <a:t>Объекты управления.</a:t>
            </a:r>
          </a:p>
          <a:p>
            <a:pPr marL="457200" indent="-457200" algn="just">
              <a:buAutoNum type="arabicPeriod"/>
            </a:pPr>
            <a:r>
              <a:rPr lang="ru-RU" sz="2000" dirty="0" smtClean="0"/>
              <a:t>Контур автоматического управления.</a:t>
            </a:r>
          </a:p>
          <a:p>
            <a:pPr marL="457200" indent="-457200" algn="just">
              <a:buAutoNum type="arabicPeriod"/>
            </a:pPr>
            <a:r>
              <a:rPr lang="ru-RU" sz="2000" dirty="0" smtClean="0"/>
              <a:t>Описание алгоритма автоматического терминального</a:t>
            </a:r>
          </a:p>
          <a:p>
            <a:pPr marL="457200" indent="-457200" algn="just"/>
            <a:r>
              <a:rPr lang="ru-RU" sz="2000" dirty="0" smtClean="0"/>
              <a:t>       управления.</a:t>
            </a:r>
          </a:p>
          <a:p>
            <a:pPr marL="457200" indent="-457200" algn="just"/>
            <a:r>
              <a:rPr lang="ru-RU" sz="2000" dirty="0" smtClean="0"/>
              <a:t>      4.1. Определение закона терминального управления</a:t>
            </a:r>
          </a:p>
          <a:p>
            <a:pPr marL="457200" indent="-457200" algn="just"/>
            <a:r>
              <a:rPr lang="ru-RU" sz="2000" dirty="0" smtClean="0"/>
              <a:t>      4.2. Оценка текущих координат и скоростей объекта управления</a:t>
            </a:r>
          </a:p>
          <a:p>
            <a:pPr marL="457200" indent="-457200" algn="just"/>
            <a:r>
              <a:rPr lang="ru-RU" sz="2000" dirty="0" smtClean="0"/>
              <a:t>             и внешних возмущений.</a:t>
            </a:r>
          </a:p>
          <a:p>
            <a:pPr marL="457200" indent="-457200" algn="just"/>
            <a:r>
              <a:rPr lang="ru-RU" sz="2000" b="1" dirty="0" smtClean="0"/>
              <a:t>5. Оптический измерительный прибор.  </a:t>
            </a:r>
          </a:p>
          <a:p>
            <a:pPr marL="457200" indent="-457200" algn="just"/>
            <a:r>
              <a:rPr lang="ru-RU" sz="2000" b="1" dirty="0" smtClean="0"/>
              <a:t>    Требования, предъявляемые к прибору. </a:t>
            </a:r>
          </a:p>
          <a:p>
            <a:pPr marL="457200" indent="-457200" algn="just"/>
            <a:r>
              <a:rPr lang="ru-RU" sz="2000" b="1" dirty="0" smtClean="0"/>
              <a:t>    Принципы построения оптического измерителя. </a:t>
            </a:r>
          </a:p>
          <a:p>
            <a:pPr marL="457200" indent="-457200" algn="just"/>
            <a:r>
              <a:rPr lang="ru-RU" sz="2000" b="1" dirty="0" smtClean="0"/>
              <a:t>    Программа обработки видеокадров. </a:t>
            </a:r>
          </a:p>
          <a:p>
            <a:pPr marL="457200" indent="-457200" algn="just"/>
            <a:r>
              <a:rPr lang="ru-RU" sz="2000" dirty="0" smtClean="0"/>
              <a:t>6. Вместо Заключения</a:t>
            </a:r>
            <a:r>
              <a:rPr lang="ru-RU" sz="2000" b="1" dirty="0" smtClean="0"/>
              <a:t>…</a:t>
            </a:r>
          </a:p>
          <a:p>
            <a:pPr marL="457200" indent="-457200" algn="just"/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G_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399" y="0"/>
            <a:ext cx="8077201" cy="605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AutoShape 3"/>
          <p:cNvSpPr>
            <a:spLocks noChangeAspect="1" noChangeArrowheads="1"/>
          </p:cNvSpPr>
          <p:nvPr/>
        </p:nvSpPr>
        <p:spPr bwMode="auto">
          <a:xfrm rot="19124" flipH="1">
            <a:off x="1004888" y="3981450"/>
            <a:ext cx="1671637" cy="434975"/>
          </a:xfrm>
          <a:prstGeom prst="leftArrow">
            <a:avLst>
              <a:gd name="adj1" fmla="val 50000"/>
              <a:gd name="adj2" fmla="val 9607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dirty="0"/>
          </a:p>
        </p:txBody>
      </p:sp>
      <p:sp>
        <p:nvSpPr>
          <p:cNvPr id="6148" name="Text Box 4"/>
          <p:cNvSpPr txBox="1">
            <a:spLocks noChangeAspect="1" noChangeArrowheads="1"/>
          </p:cNvSpPr>
          <p:nvPr/>
        </p:nvSpPr>
        <p:spPr bwMode="auto">
          <a:xfrm>
            <a:off x="771525" y="4029075"/>
            <a:ext cx="2063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/>
              <a:t>блок интерфейсов</a:t>
            </a:r>
          </a:p>
        </p:txBody>
      </p:sp>
      <p:sp>
        <p:nvSpPr>
          <p:cNvPr id="6149" name="AutoShape 5"/>
          <p:cNvSpPr>
            <a:spLocks noChangeAspect="1" noChangeArrowheads="1"/>
          </p:cNvSpPr>
          <p:nvPr/>
        </p:nvSpPr>
        <p:spPr bwMode="auto">
          <a:xfrm>
            <a:off x="6067425" y="2706688"/>
            <a:ext cx="1143000" cy="436562"/>
          </a:xfrm>
          <a:prstGeom prst="leftArrow">
            <a:avLst>
              <a:gd name="adj1" fmla="val 50000"/>
              <a:gd name="adj2" fmla="val 6545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/>
              <a:t>двигатель</a:t>
            </a:r>
          </a:p>
        </p:txBody>
      </p:sp>
      <p:sp>
        <p:nvSpPr>
          <p:cNvPr id="6150" name="AutoShape 6"/>
          <p:cNvSpPr>
            <a:spLocks noChangeAspect="1" noChangeArrowheads="1"/>
          </p:cNvSpPr>
          <p:nvPr/>
        </p:nvSpPr>
        <p:spPr bwMode="auto">
          <a:xfrm>
            <a:off x="4743450" y="304800"/>
            <a:ext cx="990600" cy="434975"/>
          </a:xfrm>
          <a:prstGeom prst="leftArrow">
            <a:avLst>
              <a:gd name="adj1" fmla="val 50000"/>
              <a:gd name="adj2" fmla="val 5693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/>
              <a:t>детектор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6873875" y="9525"/>
            <a:ext cx="1695450" cy="1609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000" dirty="0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7616825" y="36195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7626350" y="352425"/>
            <a:ext cx="762000" cy="342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 flipH="1">
            <a:off x="7016750" y="352425"/>
            <a:ext cx="581025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6873875" y="327025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z</a:t>
            </a:r>
            <a:endParaRPr lang="ru-RU" b="1" dirty="0"/>
          </a:p>
        </p:txBody>
      </p:sp>
      <p:sp>
        <p:nvSpPr>
          <p:cNvPr id="6156" name="Text Box 13"/>
          <p:cNvSpPr txBox="1">
            <a:spLocks noChangeArrowheads="1"/>
          </p:cNvSpPr>
          <p:nvPr/>
        </p:nvSpPr>
        <p:spPr bwMode="auto">
          <a:xfrm>
            <a:off x="8274050" y="28098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x</a:t>
            </a:r>
            <a:endParaRPr lang="ru-RU" sz="2000" b="1" dirty="0"/>
          </a:p>
        </p:txBody>
      </p:sp>
      <p:sp>
        <p:nvSpPr>
          <p:cNvPr id="6157" name="Text Box 14"/>
          <p:cNvSpPr txBox="1">
            <a:spLocks noChangeArrowheads="1"/>
          </p:cNvSpPr>
          <p:nvPr/>
        </p:nvSpPr>
        <p:spPr bwMode="auto">
          <a:xfrm>
            <a:off x="7664450" y="98583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y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571501" y="4972050"/>
            <a:ext cx="1076324" cy="1000125"/>
            <a:chOff x="7305675" y="1000125"/>
            <a:chExt cx="1495425" cy="1381125"/>
          </a:xfrm>
        </p:grpSpPr>
        <p:sp>
          <p:nvSpPr>
            <p:cNvPr id="15" name="Oval 44"/>
            <p:cNvSpPr>
              <a:spLocks noChangeArrowheads="1"/>
            </p:cNvSpPr>
            <p:nvPr/>
          </p:nvSpPr>
          <p:spPr bwMode="auto">
            <a:xfrm>
              <a:off x="7305675" y="1000125"/>
              <a:ext cx="1495425" cy="1381125"/>
            </a:xfrm>
            <a:prstGeom prst="ellipse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6" name="Oval 45"/>
            <p:cNvSpPr>
              <a:spLocks noChangeArrowheads="1"/>
            </p:cNvSpPr>
            <p:nvPr/>
          </p:nvSpPr>
          <p:spPr bwMode="auto">
            <a:xfrm>
              <a:off x="8010525" y="1076325"/>
              <a:ext cx="114300" cy="1127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7" name="Oval 46"/>
            <p:cNvSpPr>
              <a:spLocks noChangeArrowheads="1"/>
            </p:cNvSpPr>
            <p:nvPr/>
          </p:nvSpPr>
          <p:spPr bwMode="auto">
            <a:xfrm>
              <a:off x="8181975" y="1533525"/>
              <a:ext cx="114300" cy="1127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8" name="Oval 47"/>
            <p:cNvSpPr>
              <a:spLocks noChangeArrowheads="1"/>
            </p:cNvSpPr>
            <p:nvPr/>
          </p:nvSpPr>
          <p:spPr bwMode="auto">
            <a:xfrm>
              <a:off x="8515350" y="1895475"/>
              <a:ext cx="114300" cy="1127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9" name="Oval 48"/>
            <p:cNvSpPr>
              <a:spLocks noChangeArrowheads="1"/>
            </p:cNvSpPr>
            <p:nvPr/>
          </p:nvSpPr>
          <p:spPr bwMode="auto">
            <a:xfrm>
              <a:off x="7905750" y="1743075"/>
              <a:ext cx="114300" cy="1127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20" name="Oval 49"/>
            <p:cNvSpPr>
              <a:spLocks noChangeArrowheads="1"/>
            </p:cNvSpPr>
            <p:nvPr/>
          </p:nvSpPr>
          <p:spPr bwMode="auto">
            <a:xfrm>
              <a:off x="7534275" y="2009775"/>
              <a:ext cx="114300" cy="1127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809750" y="6067425"/>
            <a:ext cx="56498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Автоматически управляемая модель аппарата,</a:t>
            </a:r>
          </a:p>
          <a:p>
            <a:r>
              <a:rPr lang="ru-RU" sz="2000" b="1" dirty="0" smtClean="0"/>
              <a:t>              работающая в водной среде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Группа 61"/>
          <p:cNvGrpSpPr/>
          <p:nvPr/>
        </p:nvGrpSpPr>
        <p:grpSpPr>
          <a:xfrm>
            <a:off x="3739675" y="781327"/>
            <a:ext cx="988685" cy="1685553"/>
            <a:chOff x="5282169" y="781327"/>
            <a:chExt cx="988685" cy="1685553"/>
          </a:xfrm>
          <a:noFill/>
        </p:grpSpPr>
        <p:sp>
          <p:nvSpPr>
            <p:cNvPr id="41" name="Прямоугольник 40"/>
            <p:cNvSpPr/>
            <p:nvPr/>
          </p:nvSpPr>
          <p:spPr>
            <a:xfrm rot="21148516">
              <a:off x="5282169" y="781327"/>
              <a:ext cx="818984" cy="1300180"/>
            </a:xfrm>
            <a:prstGeom prst="rect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 rot="4948516">
              <a:off x="5185242" y="2260046"/>
              <a:ext cx="322972" cy="90695"/>
            </a:xfrm>
            <a:prstGeom prst="line">
              <a:avLst/>
            </a:prstGeom>
            <a:grpFill/>
            <a:ln w="28575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rot="15748516" flipH="1">
              <a:off x="6070378" y="2160193"/>
              <a:ext cx="328806" cy="61635"/>
            </a:xfrm>
            <a:prstGeom prst="line">
              <a:avLst/>
            </a:prstGeom>
            <a:grpFill/>
            <a:ln w="28575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 rot="21148516">
              <a:off x="5337404" y="2402026"/>
              <a:ext cx="933450" cy="5812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rot="21148516">
              <a:off x="5376385" y="2073745"/>
              <a:ext cx="790575" cy="5811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16" name="Group 4"/>
          <p:cNvGrpSpPr>
            <a:grpSpLocks/>
          </p:cNvGrpSpPr>
          <p:nvPr/>
        </p:nvGrpSpPr>
        <p:grpSpPr bwMode="auto">
          <a:xfrm rot="770420">
            <a:off x="3949861" y="618301"/>
            <a:ext cx="304270" cy="409011"/>
            <a:chOff x="552" y="1233"/>
            <a:chExt cx="418" cy="486"/>
          </a:xfrm>
        </p:grpSpPr>
        <p:sp>
          <p:nvSpPr>
            <p:cNvPr id="13354" name="Rectangle 5"/>
            <p:cNvSpPr>
              <a:spLocks noChangeArrowheads="1"/>
            </p:cNvSpPr>
            <p:nvPr/>
          </p:nvSpPr>
          <p:spPr bwMode="auto">
            <a:xfrm rot="-1235826">
              <a:off x="622" y="1626"/>
              <a:ext cx="348" cy="93"/>
            </a:xfrm>
            <a:prstGeom prst="rect">
              <a:avLst/>
            </a:prstGeom>
            <a:solidFill>
              <a:srgbClr val="00FF99"/>
            </a:solidFill>
            <a:ln w="6350">
              <a:solidFill>
                <a:srgbClr val="6E7068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3355" name="Rectangle 6"/>
            <p:cNvSpPr>
              <a:spLocks noChangeArrowheads="1"/>
            </p:cNvSpPr>
            <p:nvPr/>
          </p:nvSpPr>
          <p:spPr bwMode="auto">
            <a:xfrm rot="-1231088">
              <a:off x="552" y="1233"/>
              <a:ext cx="312" cy="408"/>
            </a:xfrm>
            <a:prstGeom prst="rect">
              <a:avLst/>
            </a:prstGeom>
            <a:solidFill>
              <a:srgbClr val="00FF99"/>
            </a:solidFill>
            <a:ln w="6350">
              <a:solidFill>
                <a:srgbClr val="6E7068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chemeClr val="bg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13317" name="Oval 7"/>
          <p:cNvSpPr>
            <a:spLocks noChangeArrowheads="1"/>
          </p:cNvSpPr>
          <p:nvPr/>
        </p:nvSpPr>
        <p:spPr bwMode="auto">
          <a:xfrm rot="1317399">
            <a:off x="2282407" y="4251335"/>
            <a:ext cx="4230099" cy="2006285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Oval 8"/>
          <p:cNvSpPr>
            <a:spLocks noChangeArrowheads="1"/>
          </p:cNvSpPr>
          <p:nvPr/>
        </p:nvSpPr>
        <p:spPr bwMode="auto">
          <a:xfrm rot="1317399">
            <a:off x="2536998" y="4336820"/>
            <a:ext cx="3681619" cy="168867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AutoShape 10"/>
          <p:cNvSpPr>
            <a:spLocks noChangeArrowheads="1"/>
          </p:cNvSpPr>
          <p:nvPr/>
        </p:nvSpPr>
        <p:spPr bwMode="auto">
          <a:xfrm rot="1317399">
            <a:off x="5508018" y="5089293"/>
            <a:ext cx="262973" cy="177755"/>
          </a:xfrm>
          <a:prstGeom prst="flowChartConnector">
            <a:avLst/>
          </a:prstGeom>
          <a:solidFill>
            <a:schemeClr val="bg1"/>
          </a:solidFill>
          <a:ln w="9525">
            <a:solidFill>
              <a:srgbClr val="F1FC0E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AutoShape 11"/>
          <p:cNvSpPr>
            <a:spLocks noChangeArrowheads="1"/>
          </p:cNvSpPr>
          <p:nvPr/>
        </p:nvSpPr>
        <p:spPr bwMode="auto">
          <a:xfrm rot="1317399">
            <a:off x="4158714" y="5697730"/>
            <a:ext cx="262973" cy="177755"/>
          </a:xfrm>
          <a:prstGeom prst="flowChartConnector">
            <a:avLst/>
          </a:prstGeom>
          <a:solidFill>
            <a:schemeClr val="bg1"/>
          </a:solidFill>
          <a:ln w="9525">
            <a:solidFill>
              <a:srgbClr val="F1FC0E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Line 15"/>
          <p:cNvSpPr>
            <a:spLocks noChangeShapeType="1"/>
          </p:cNvSpPr>
          <p:nvPr/>
        </p:nvSpPr>
        <p:spPr bwMode="auto">
          <a:xfrm rot="1317399">
            <a:off x="1954401" y="4251263"/>
            <a:ext cx="2434847" cy="384297"/>
          </a:xfrm>
          <a:prstGeom prst="line">
            <a:avLst/>
          </a:prstGeom>
          <a:noFill/>
          <a:ln w="38100">
            <a:solidFill>
              <a:srgbClr val="FF9900"/>
            </a:solidFill>
            <a:prstDash val="lgDash"/>
            <a:round/>
            <a:headEnd type="triangle" w="med" len="med"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322" name="Line 16"/>
          <p:cNvSpPr>
            <a:spLocks noChangeShapeType="1"/>
          </p:cNvSpPr>
          <p:nvPr/>
        </p:nvSpPr>
        <p:spPr bwMode="auto">
          <a:xfrm rot="9914763" flipV="1">
            <a:off x="4201561" y="4638762"/>
            <a:ext cx="1969271" cy="183128"/>
          </a:xfrm>
          <a:prstGeom prst="line">
            <a:avLst/>
          </a:prstGeom>
          <a:noFill/>
          <a:ln w="38100">
            <a:solidFill>
              <a:srgbClr val="FF9900"/>
            </a:solidFill>
            <a:prstDash val="lgDash"/>
            <a:round/>
            <a:headEnd type="triangle" w="med" len="med"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323" name="Line 17"/>
          <p:cNvSpPr>
            <a:spLocks noChangeShapeType="1"/>
          </p:cNvSpPr>
          <p:nvPr/>
        </p:nvSpPr>
        <p:spPr bwMode="auto">
          <a:xfrm rot="1317399" flipH="1">
            <a:off x="3840546" y="5012857"/>
            <a:ext cx="110546" cy="1560452"/>
          </a:xfrm>
          <a:prstGeom prst="line">
            <a:avLst/>
          </a:prstGeom>
          <a:noFill/>
          <a:ln w="38100">
            <a:solidFill>
              <a:srgbClr val="FF9900"/>
            </a:solidFill>
            <a:prstDash val="lgDash"/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325" name="Line 19"/>
          <p:cNvSpPr>
            <a:spLocks noChangeShapeType="1"/>
          </p:cNvSpPr>
          <p:nvPr/>
        </p:nvSpPr>
        <p:spPr bwMode="auto">
          <a:xfrm rot="1317399">
            <a:off x="3219076" y="1262446"/>
            <a:ext cx="1934324" cy="4314058"/>
          </a:xfrm>
          <a:prstGeom prst="line">
            <a:avLst/>
          </a:prstGeom>
          <a:noFill/>
          <a:ln w="381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326" name="Line 20"/>
          <p:cNvSpPr>
            <a:spLocks noChangeShapeType="1"/>
          </p:cNvSpPr>
          <p:nvPr/>
        </p:nvSpPr>
        <p:spPr bwMode="auto">
          <a:xfrm rot="1317399">
            <a:off x="3388677" y="1486093"/>
            <a:ext cx="2985770" cy="3304789"/>
          </a:xfrm>
          <a:prstGeom prst="line">
            <a:avLst/>
          </a:prstGeom>
          <a:noFill/>
          <a:ln w="381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327" name="Line 21"/>
          <p:cNvSpPr>
            <a:spLocks noChangeShapeType="1"/>
          </p:cNvSpPr>
          <p:nvPr/>
        </p:nvSpPr>
        <p:spPr bwMode="auto">
          <a:xfrm rot="2299868" flipH="1">
            <a:off x="2969351" y="578378"/>
            <a:ext cx="1051538" cy="6033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328" name="Line 22"/>
          <p:cNvSpPr>
            <a:spLocks noChangeShapeType="1"/>
          </p:cNvSpPr>
          <p:nvPr/>
        </p:nvSpPr>
        <p:spPr bwMode="auto">
          <a:xfrm rot="5931355" flipV="1">
            <a:off x="3715663" y="1311699"/>
            <a:ext cx="920217" cy="2898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329" name="Line 23"/>
          <p:cNvSpPr>
            <a:spLocks noChangeShapeType="1"/>
          </p:cNvSpPr>
          <p:nvPr/>
        </p:nvSpPr>
        <p:spPr bwMode="auto">
          <a:xfrm rot="2299868" flipV="1">
            <a:off x="4449152" y="53480"/>
            <a:ext cx="185123" cy="109214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3333" name="Text Box 27"/>
          <p:cNvSpPr txBox="1">
            <a:spLocks noChangeArrowheads="1"/>
          </p:cNvSpPr>
          <p:nvPr/>
        </p:nvSpPr>
        <p:spPr bwMode="auto">
          <a:xfrm rot="1317399">
            <a:off x="5584661" y="5208490"/>
            <a:ext cx="325064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Arial" pitchFamily="34" charset="0"/>
              </a:rPr>
              <a:t>2</a:t>
            </a:r>
            <a:endParaRPr lang="ru-RU" sz="1800" b="1" dirty="0">
              <a:latin typeface="Arial" pitchFamily="34" charset="0"/>
            </a:endParaRPr>
          </a:p>
        </p:txBody>
      </p:sp>
      <p:sp>
        <p:nvSpPr>
          <p:cNvPr id="13334" name="Text Box 28"/>
          <p:cNvSpPr txBox="1">
            <a:spLocks noChangeArrowheads="1"/>
          </p:cNvSpPr>
          <p:nvPr/>
        </p:nvSpPr>
        <p:spPr bwMode="auto">
          <a:xfrm rot="1317399">
            <a:off x="4278871" y="5752630"/>
            <a:ext cx="396605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Arial" pitchFamily="34" charset="0"/>
              </a:rPr>
              <a:t>3</a:t>
            </a:r>
            <a:endParaRPr lang="ru-RU" sz="1800" b="1" dirty="0">
              <a:latin typeface="Arial" pitchFamily="34" charset="0"/>
            </a:endParaRPr>
          </a:p>
        </p:txBody>
      </p:sp>
      <p:sp>
        <p:nvSpPr>
          <p:cNvPr id="13335" name="Text Box 29"/>
          <p:cNvSpPr txBox="1">
            <a:spLocks noChangeArrowheads="1"/>
          </p:cNvSpPr>
          <p:nvPr/>
        </p:nvSpPr>
        <p:spPr bwMode="auto">
          <a:xfrm rot="1317399">
            <a:off x="3493816" y="4372856"/>
            <a:ext cx="325064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Arial" pitchFamily="34" charset="0"/>
              </a:rPr>
              <a:t>1</a:t>
            </a:r>
            <a:endParaRPr lang="ru-RU" sz="1800" b="1" dirty="0">
              <a:latin typeface="Arial" pitchFamily="34" charset="0"/>
            </a:endParaRPr>
          </a:p>
        </p:txBody>
      </p:sp>
      <p:sp>
        <p:nvSpPr>
          <p:cNvPr id="13336" name="Text Box 30"/>
          <p:cNvSpPr txBox="1">
            <a:spLocks noChangeArrowheads="1"/>
          </p:cNvSpPr>
          <p:nvPr/>
        </p:nvSpPr>
        <p:spPr bwMode="auto">
          <a:xfrm rot="1317399">
            <a:off x="4912199" y="5481221"/>
            <a:ext cx="308169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Arial" pitchFamily="34" charset="0"/>
              </a:rPr>
              <a:t>4</a:t>
            </a:r>
          </a:p>
        </p:txBody>
      </p:sp>
      <p:sp>
        <p:nvSpPr>
          <p:cNvPr id="13337" name="Text Box 31"/>
          <p:cNvSpPr txBox="1">
            <a:spLocks noChangeArrowheads="1"/>
          </p:cNvSpPr>
          <p:nvPr/>
        </p:nvSpPr>
        <p:spPr bwMode="auto">
          <a:xfrm rot="1317399">
            <a:off x="4252243" y="5035623"/>
            <a:ext cx="325064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Arial" pitchFamily="34" charset="0"/>
              </a:rPr>
              <a:t>5</a:t>
            </a:r>
          </a:p>
        </p:txBody>
      </p:sp>
      <p:sp>
        <p:nvSpPr>
          <p:cNvPr id="13351" name="AutoShape 12"/>
          <p:cNvSpPr>
            <a:spLocks noChangeArrowheads="1"/>
          </p:cNvSpPr>
          <p:nvPr/>
        </p:nvSpPr>
        <p:spPr bwMode="auto">
          <a:xfrm rot="1317399">
            <a:off x="4108309" y="4987618"/>
            <a:ext cx="262973" cy="177755"/>
          </a:xfrm>
          <a:prstGeom prst="flowChartConnector">
            <a:avLst/>
          </a:prstGeom>
          <a:solidFill>
            <a:schemeClr val="bg1"/>
          </a:solidFill>
          <a:ln w="9525">
            <a:solidFill>
              <a:srgbClr val="F1FC0E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52" name="AutoShape 9"/>
          <p:cNvSpPr>
            <a:spLocks noChangeArrowheads="1"/>
          </p:cNvSpPr>
          <p:nvPr/>
        </p:nvSpPr>
        <p:spPr bwMode="auto">
          <a:xfrm rot="1317399">
            <a:off x="4837396" y="5390312"/>
            <a:ext cx="262973" cy="177755"/>
          </a:xfrm>
          <a:prstGeom prst="flowChartConnector">
            <a:avLst/>
          </a:prstGeom>
          <a:solidFill>
            <a:schemeClr val="bg1"/>
          </a:solidFill>
          <a:ln w="9525">
            <a:solidFill>
              <a:srgbClr val="F1FC0E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53" name="AutoShape 13"/>
          <p:cNvSpPr>
            <a:spLocks noChangeArrowheads="1"/>
          </p:cNvSpPr>
          <p:nvPr/>
        </p:nvSpPr>
        <p:spPr bwMode="auto">
          <a:xfrm rot="1317399">
            <a:off x="3323402" y="4502730"/>
            <a:ext cx="262973" cy="177755"/>
          </a:xfrm>
          <a:prstGeom prst="flowChartConnector">
            <a:avLst/>
          </a:prstGeom>
          <a:solidFill>
            <a:schemeClr val="bg1"/>
          </a:solidFill>
          <a:ln w="9525">
            <a:solidFill>
              <a:srgbClr val="F1FC0E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457449" y="523874"/>
            <a:ext cx="523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X</a:t>
            </a:r>
            <a:r>
              <a:rPr lang="ru-RU" sz="2000" b="1" baseline="-25000" dirty="0" smtClean="0"/>
              <a:t>Д</a:t>
            </a:r>
            <a:endParaRPr lang="ru-RU" sz="20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4291000" y="1514446"/>
            <a:ext cx="504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Y</a:t>
            </a:r>
            <a:endParaRPr lang="ru-RU" sz="20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4895849" y="57150"/>
            <a:ext cx="552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Z</a:t>
            </a:r>
            <a:r>
              <a:rPr lang="ru-RU" sz="2000" b="1" baseline="-25000" dirty="0" smtClean="0"/>
              <a:t>Д</a:t>
            </a:r>
            <a:endParaRPr lang="ru-RU" sz="2000" b="1" dirty="0"/>
          </a:p>
        </p:txBody>
      </p:sp>
      <p:cxnSp>
        <p:nvCxnSpPr>
          <p:cNvPr id="47" name="Прямая соединительная линия 46"/>
          <p:cNvCxnSpPr>
            <a:stCxn id="13328" idx="1"/>
          </p:cNvCxnSpPr>
          <p:nvPr/>
        </p:nvCxnSpPr>
        <p:spPr>
          <a:xfrm rot="10800000" flipH="1" flipV="1">
            <a:off x="4248150" y="1933576"/>
            <a:ext cx="428624" cy="2705098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057899" y="4171950"/>
            <a:ext cx="447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Z</a:t>
            </a:r>
            <a:endParaRPr lang="ru-RU" sz="2000" dirty="0"/>
          </a:p>
        </p:txBody>
      </p:sp>
      <p:sp>
        <p:nvSpPr>
          <p:cNvPr id="64" name="TextBox 63"/>
          <p:cNvSpPr txBox="1"/>
          <p:nvPr/>
        </p:nvSpPr>
        <p:spPr>
          <a:xfrm>
            <a:off x="1809749" y="3609975"/>
            <a:ext cx="447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X</a:t>
            </a:r>
            <a:endParaRPr lang="ru-RU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3257549" y="6257924"/>
            <a:ext cx="514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Y</a:t>
            </a:r>
            <a:endParaRPr lang="ru-RU" sz="2000" dirty="0"/>
          </a:p>
        </p:txBody>
      </p:sp>
      <p:sp>
        <p:nvSpPr>
          <p:cNvPr id="13338" name="Line 32"/>
          <p:cNvSpPr>
            <a:spLocks noChangeShapeType="1"/>
          </p:cNvSpPr>
          <p:nvPr/>
        </p:nvSpPr>
        <p:spPr bwMode="auto">
          <a:xfrm rot="1317399">
            <a:off x="3392707" y="1069858"/>
            <a:ext cx="748859" cy="3513371"/>
          </a:xfrm>
          <a:prstGeom prst="line">
            <a:avLst/>
          </a:prstGeom>
          <a:noFill/>
          <a:ln w="381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30" name="Rectangle 126"/>
          <p:cNvSpPr>
            <a:spLocks noChangeArrowheads="1"/>
          </p:cNvSpPr>
          <p:nvPr/>
        </p:nvSpPr>
        <p:spPr bwMode="auto">
          <a:xfrm>
            <a:off x="1057275" y="800100"/>
            <a:ext cx="7153275" cy="5743576"/>
          </a:xfrm>
          <a:prstGeom prst="rect">
            <a:avLst/>
          </a:prstGeom>
          <a:solidFill>
            <a:schemeClr val="accent3">
              <a:lumMod val="95000"/>
            </a:schemeClr>
          </a:solidFill>
          <a:ln w="3810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7184" name="Rectangle 80"/>
          <p:cNvSpPr>
            <a:spLocks noChangeArrowheads="1"/>
          </p:cNvSpPr>
          <p:nvPr/>
        </p:nvSpPr>
        <p:spPr bwMode="auto">
          <a:xfrm>
            <a:off x="200025" y="342900"/>
            <a:ext cx="44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7199" name="Rectangle 95"/>
          <p:cNvSpPr>
            <a:spLocks noChangeArrowheads="1"/>
          </p:cNvSpPr>
          <p:nvPr/>
        </p:nvSpPr>
        <p:spPr bwMode="auto">
          <a:xfrm>
            <a:off x="236538" y="129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201" name="Rectangle 97"/>
          <p:cNvSpPr>
            <a:spLocks noChangeArrowheads="1"/>
          </p:cNvSpPr>
          <p:nvPr/>
        </p:nvSpPr>
        <p:spPr bwMode="auto">
          <a:xfrm>
            <a:off x="200025" y="129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234" name="Line 130"/>
          <p:cNvSpPr>
            <a:spLocks noChangeShapeType="1"/>
          </p:cNvSpPr>
          <p:nvPr/>
        </p:nvSpPr>
        <p:spPr bwMode="auto">
          <a:xfrm>
            <a:off x="4571999" y="477838"/>
            <a:ext cx="45719" cy="6303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233" name="Line 129"/>
          <p:cNvSpPr>
            <a:spLocks noChangeShapeType="1"/>
          </p:cNvSpPr>
          <p:nvPr/>
        </p:nvSpPr>
        <p:spPr bwMode="auto">
          <a:xfrm>
            <a:off x="809625" y="3662362"/>
            <a:ext cx="7772399" cy="45719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232" name="Line 128"/>
          <p:cNvSpPr>
            <a:spLocks noChangeShapeType="1"/>
          </p:cNvSpPr>
          <p:nvPr/>
        </p:nvSpPr>
        <p:spPr bwMode="auto">
          <a:xfrm rot="21453786" flipH="1">
            <a:off x="4852998" y="2465648"/>
            <a:ext cx="1341960" cy="2834129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231" name="Line 127"/>
          <p:cNvSpPr>
            <a:spLocks noChangeShapeType="1"/>
          </p:cNvSpPr>
          <p:nvPr/>
        </p:nvSpPr>
        <p:spPr bwMode="auto">
          <a:xfrm>
            <a:off x="3333751" y="4676775"/>
            <a:ext cx="3240088" cy="1362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220" name="Text Box 116"/>
          <p:cNvSpPr txBox="1">
            <a:spLocks noChangeArrowheads="1"/>
          </p:cNvSpPr>
          <p:nvPr/>
        </p:nvSpPr>
        <p:spPr bwMode="auto">
          <a:xfrm>
            <a:off x="3254414" y="4641852"/>
            <a:ext cx="32543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7217" name="Text Box 113"/>
          <p:cNvSpPr txBox="1">
            <a:spLocks noChangeArrowheads="1"/>
          </p:cNvSpPr>
          <p:nvPr/>
        </p:nvSpPr>
        <p:spPr bwMode="auto">
          <a:xfrm>
            <a:off x="4067207" y="2200256"/>
            <a:ext cx="6715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nx1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7205" name="Text Box 101"/>
          <p:cNvSpPr txBox="1">
            <a:spLocks noChangeArrowheads="1"/>
          </p:cNvSpPr>
          <p:nvPr/>
        </p:nvSpPr>
        <p:spPr bwMode="auto">
          <a:xfrm>
            <a:off x="4325890" y="3348047"/>
            <a:ext cx="3254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248" name="Rectangle 144"/>
          <p:cNvSpPr>
            <a:spLocks noChangeArrowheads="1"/>
          </p:cNvSpPr>
          <p:nvPr/>
        </p:nvSpPr>
        <p:spPr bwMode="auto">
          <a:xfrm>
            <a:off x="-2030412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250" name="Rectangle 146"/>
          <p:cNvSpPr>
            <a:spLocks noChangeArrowheads="1"/>
          </p:cNvSpPr>
          <p:nvPr/>
        </p:nvSpPr>
        <p:spPr bwMode="auto">
          <a:xfrm>
            <a:off x="236538" y="129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252" name="Rectangle 148"/>
          <p:cNvSpPr>
            <a:spLocks noChangeArrowheads="1"/>
          </p:cNvSpPr>
          <p:nvPr/>
        </p:nvSpPr>
        <p:spPr bwMode="auto">
          <a:xfrm>
            <a:off x="200025" y="129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" name="Oval 118"/>
          <p:cNvSpPr>
            <a:spLocks noChangeArrowheads="1"/>
          </p:cNvSpPr>
          <p:nvPr/>
        </p:nvSpPr>
        <p:spPr bwMode="auto">
          <a:xfrm>
            <a:off x="4824412" y="5264150"/>
            <a:ext cx="161925" cy="165099"/>
          </a:xfrm>
          <a:prstGeom prst="ellipse">
            <a:avLst/>
          </a:prstGeom>
          <a:solidFill>
            <a:srgbClr val="FF9900"/>
          </a:solidFill>
          <a:ln w="9525">
            <a:solidFill>
              <a:srgbClr val="33996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3" name="Oval 118"/>
          <p:cNvSpPr>
            <a:spLocks noChangeArrowheads="1"/>
          </p:cNvSpPr>
          <p:nvPr/>
        </p:nvSpPr>
        <p:spPr bwMode="auto">
          <a:xfrm>
            <a:off x="5286374" y="4178300"/>
            <a:ext cx="161925" cy="165099"/>
          </a:xfrm>
          <a:prstGeom prst="ellipse">
            <a:avLst/>
          </a:prstGeom>
          <a:solidFill>
            <a:srgbClr val="FF9900"/>
          </a:solidFill>
          <a:ln w="9525">
            <a:solidFill>
              <a:srgbClr val="33996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4" name="Oval 118"/>
          <p:cNvSpPr>
            <a:spLocks noChangeArrowheads="1"/>
          </p:cNvSpPr>
          <p:nvPr/>
        </p:nvSpPr>
        <p:spPr bwMode="auto">
          <a:xfrm>
            <a:off x="6519862" y="5964238"/>
            <a:ext cx="161925" cy="165099"/>
          </a:xfrm>
          <a:prstGeom prst="ellipse">
            <a:avLst/>
          </a:prstGeom>
          <a:solidFill>
            <a:srgbClr val="FF9900"/>
          </a:solidFill>
          <a:ln w="9525">
            <a:solidFill>
              <a:srgbClr val="33996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16" name="Прямая соединительная линия 115"/>
          <p:cNvCxnSpPr/>
          <p:nvPr/>
        </p:nvCxnSpPr>
        <p:spPr>
          <a:xfrm>
            <a:off x="4600576" y="2438416"/>
            <a:ext cx="1533529" cy="635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 Box 113"/>
          <p:cNvSpPr txBox="1">
            <a:spLocks noChangeArrowheads="1"/>
          </p:cNvSpPr>
          <p:nvPr/>
        </p:nvSpPr>
        <p:spPr bwMode="auto">
          <a:xfrm>
            <a:off x="5862639" y="3633775"/>
            <a:ext cx="6286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nz1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343888" y="371946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Z</a:t>
            </a:r>
            <a:endParaRPr lang="ru-RU" sz="2000" dirty="0"/>
          </a:p>
        </p:txBody>
      </p:sp>
      <p:sp>
        <p:nvSpPr>
          <p:cNvPr id="122" name="TextBox 121"/>
          <p:cNvSpPr txBox="1"/>
          <p:nvPr/>
        </p:nvSpPr>
        <p:spPr>
          <a:xfrm>
            <a:off x="4243393" y="34290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endParaRPr lang="ru-RU" sz="2000" dirty="0"/>
          </a:p>
        </p:txBody>
      </p:sp>
      <p:cxnSp>
        <p:nvCxnSpPr>
          <p:cNvPr id="129" name="Прямая соединительная линия 128"/>
          <p:cNvCxnSpPr/>
          <p:nvPr/>
        </p:nvCxnSpPr>
        <p:spPr>
          <a:xfrm rot="16200000" flipH="1">
            <a:off x="5519598" y="3066909"/>
            <a:ext cx="1238617" cy="942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 Box 116"/>
          <p:cNvSpPr txBox="1">
            <a:spLocks noChangeArrowheads="1"/>
          </p:cNvSpPr>
          <p:nvPr/>
        </p:nvSpPr>
        <p:spPr bwMode="auto">
          <a:xfrm>
            <a:off x="4835511" y="5332439"/>
            <a:ext cx="32543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4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1" name="Text Box 116"/>
          <p:cNvSpPr txBox="1">
            <a:spLocks noChangeArrowheads="1"/>
          </p:cNvSpPr>
          <p:nvPr/>
        </p:nvSpPr>
        <p:spPr bwMode="auto">
          <a:xfrm>
            <a:off x="5397498" y="4094151"/>
            <a:ext cx="32543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5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2" name="Text Box 116"/>
          <p:cNvSpPr txBox="1">
            <a:spLocks noChangeArrowheads="1"/>
          </p:cNvSpPr>
          <p:nvPr/>
        </p:nvSpPr>
        <p:spPr bwMode="auto">
          <a:xfrm>
            <a:off x="6597688" y="5980113"/>
            <a:ext cx="32543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3" name="Text Box 116"/>
          <p:cNvSpPr txBox="1">
            <a:spLocks noChangeArrowheads="1"/>
          </p:cNvSpPr>
          <p:nvPr/>
        </p:nvSpPr>
        <p:spPr bwMode="auto">
          <a:xfrm>
            <a:off x="6164259" y="2222492"/>
            <a:ext cx="32543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135" name="Прямая соединительная линия 134"/>
          <p:cNvCxnSpPr/>
          <p:nvPr/>
        </p:nvCxnSpPr>
        <p:spPr>
          <a:xfrm rot="5400000" flipH="1" flipV="1">
            <a:off x="2817018" y="4207667"/>
            <a:ext cx="1062037" cy="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3257549" y="4665665"/>
            <a:ext cx="1362076" cy="634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222" name="Oval 118"/>
          <p:cNvSpPr>
            <a:spLocks noChangeArrowheads="1"/>
          </p:cNvSpPr>
          <p:nvPr/>
        </p:nvSpPr>
        <p:spPr bwMode="auto">
          <a:xfrm>
            <a:off x="6053136" y="2354262"/>
            <a:ext cx="161925" cy="165099"/>
          </a:xfrm>
          <a:prstGeom prst="ellipse">
            <a:avLst/>
          </a:prstGeom>
          <a:solidFill>
            <a:srgbClr val="FF9900"/>
          </a:solidFill>
          <a:ln w="9525">
            <a:solidFill>
              <a:srgbClr val="33996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1" name="Oval 118"/>
          <p:cNvSpPr>
            <a:spLocks noChangeArrowheads="1"/>
          </p:cNvSpPr>
          <p:nvPr/>
        </p:nvSpPr>
        <p:spPr bwMode="auto">
          <a:xfrm>
            <a:off x="3248024" y="4583113"/>
            <a:ext cx="161925" cy="165099"/>
          </a:xfrm>
          <a:prstGeom prst="ellipse">
            <a:avLst/>
          </a:prstGeom>
          <a:solidFill>
            <a:srgbClr val="FF9900"/>
          </a:solidFill>
          <a:ln w="9525">
            <a:solidFill>
              <a:srgbClr val="33996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9" name="Text Box 113"/>
          <p:cNvSpPr txBox="1">
            <a:spLocks noChangeArrowheads="1"/>
          </p:cNvSpPr>
          <p:nvPr/>
        </p:nvSpPr>
        <p:spPr bwMode="auto">
          <a:xfrm>
            <a:off x="4581594" y="4410078"/>
            <a:ext cx="6286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nx3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40" name="Text Box 113"/>
          <p:cNvSpPr txBox="1">
            <a:spLocks noChangeArrowheads="1"/>
          </p:cNvSpPr>
          <p:nvPr/>
        </p:nvSpPr>
        <p:spPr bwMode="auto">
          <a:xfrm>
            <a:off x="3014664" y="3290888"/>
            <a:ext cx="628650" cy="35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nz3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01303" y="63527"/>
            <a:ext cx="3874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Матрица 1024 </a:t>
            </a:r>
            <a:r>
              <a:rPr lang="en-US" sz="2000" b="1" dirty="0" smtClean="0"/>
              <a:t>x 1024 </a:t>
            </a:r>
            <a:r>
              <a:rPr lang="ru-RU" sz="2000" b="1" dirty="0" smtClean="0"/>
              <a:t>пикселей</a:t>
            </a:r>
            <a:endParaRPr lang="ru-RU" sz="2000" b="1" dirty="0"/>
          </a:p>
        </p:txBody>
      </p:sp>
      <p:sp>
        <p:nvSpPr>
          <p:cNvPr id="142" name="TextBox 141"/>
          <p:cNvSpPr txBox="1"/>
          <p:nvPr/>
        </p:nvSpPr>
        <p:spPr>
          <a:xfrm>
            <a:off x="7667625" y="3324225"/>
            <a:ext cx="581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512</a:t>
            </a:r>
            <a:endParaRPr lang="ru-RU" sz="2000" dirty="0"/>
          </a:p>
        </p:txBody>
      </p:sp>
      <p:sp>
        <p:nvSpPr>
          <p:cNvPr id="143" name="TextBox 142"/>
          <p:cNvSpPr txBox="1"/>
          <p:nvPr/>
        </p:nvSpPr>
        <p:spPr>
          <a:xfrm>
            <a:off x="1028700" y="3276600"/>
            <a:ext cx="7143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-512</a:t>
            </a:r>
            <a:endParaRPr lang="ru-RU" sz="2000" dirty="0"/>
          </a:p>
        </p:txBody>
      </p:sp>
      <p:sp>
        <p:nvSpPr>
          <p:cNvPr id="144" name="TextBox 143"/>
          <p:cNvSpPr txBox="1"/>
          <p:nvPr/>
        </p:nvSpPr>
        <p:spPr>
          <a:xfrm>
            <a:off x="4562475" y="781050"/>
            <a:ext cx="581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512</a:t>
            </a:r>
            <a:endParaRPr lang="ru-RU" sz="2000" dirty="0"/>
          </a:p>
        </p:txBody>
      </p:sp>
      <p:sp>
        <p:nvSpPr>
          <p:cNvPr id="145" name="TextBox 144"/>
          <p:cNvSpPr txBox="1"/>
          <p:nvPr/>
        </p:nvSpPr>
        <p:spPr>
          <a:xfrm>
            <a:off x="4572000" y="6181725"/>
            <a:ext cx="733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-512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1525" y="914400"/>
            <a:ext cx="5038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X</a:t>
            </a:r>
            <a:r>
              <a:rPr lang="ru-RU" sz="2000" b="1" baseline="-25000" dirty="0" err="1" smtClean="0"/>
              <a:t>изм</a:t>
            </a:r>
            <a:r>
              <a:rPr lang="ru-RU" sz="2000" b="1" baseline="-25000" dirty="0" smtClean="0"/>
              <a:t>.</a:t>
            </a:r>
            <a:r>
              <a:rPr lang="ru-RU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b="1" dirty="0" smtClean="0"/>
              <a:t>) – </a:t>
            </a:r>
            <a:r>
              <a:rPr lang="ru-RU" sz="2000" dirty="0" smtClean="0"/>
              <a:t>координата вдоль продольной оси 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771525" y="2057400"/>
            <a:ext cx="5174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entury"/>
              </a:rPr>
              <a:t>Y</a:t>
            </a:r>
            <a:r>
              <a:rPr lang="ru-RU" sz="2000" b="1" baseline="-25000" dirty="0" err="1" smtClean="0"/>
              <a:t>изм</a:t>
            </a:r>
            <a:r>
              <a:rPr lang="ru-RU" sz="2000" b="1" baseline="-25000" dirty="0" smtClean="0"/>
              <a:t>.</a:t>
            </a:r>
            <a:r>
              <a:rPr lang="ru-RU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b="1" dirty="0" smtClean="0"/>
              <a:t>) – </a:t>
            </a:r>
            <a:r>
              <a:rPr lang="ru-RU" sz="2000" dirty="0" smtClean="0"/>
              <a:t>координата вдоль вертикальной оси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95350" y="3867150"/>
            <a:ext cx="2527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atin typeface="Century"/>
              </a:rPr>
              <a:t>θ</a:t>
            </a:r>
            <a:r>
              <a:rPr lang="ru-RU" sz="2000" b="1" baseline="-25000" dirty="0" err="1" smtClean="0"/>
              <a:t>изм</a:t>
            </a:r>
            <a:r>
              <a:rPr lang="ru-RU" sz="2000" b="1" baseline="-25000" dirty="0" smtClean="0"/>
              <a:t>.</a:t>
            </a:r>
            <a:r>
              <a:rPr lang="ru-RU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b="1" dirty="0" smtClean="0"/>
              <a:t>)</a:t>
            </a:r>
            <a:r>
              <a:rPr lang="ru-RU" sz="2000" b="1" dirty="0" smtClean="0"/>
              <a:t> – </a:t>
            </a:r>
            <a:r>
              <a:rPr lang="ru-RU" sz="2000" dirty="0" smtClean="0"/>
              <a:t>угол крена</a:t>
            </a:r>
            <a:r>
              <a:rPr lang="en-US" sz="2000" dirty="0" smtClean="0"/>
              <a:t> 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95350" y="5010150"/>
            <a:ext cx="3142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atin typeface="Century"/>
              </a:rPr>
              <a:t>ψ</a:t>
            </a:r>
            <a:r>
              <a:rPr lang="ru-RU" sz="2000" b="1" baseline="-25000" dirty="0" err="1" smtClean="0"/>
              <a:t>изм</a:t>
            </a:r>
            <a:r>
              <a:rPr lang="ru-RU" sz="2000" b="1" baseline="-25000" dirty="0" smtClean="0"/>
              <a:t>.</a:t>
            </a:r>
            <a:r>
              <a:rPr lang="ru-RU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b="1" dirty="0" smtClean="0"/>
              <a:t>) </a:t>
            </a:r>
            <a:r>
              <a:rPr lang="ru-RU" sz="2000" b="1" dirty="0" smtClean="0"/>
              <a:t>– </a:t>
            </a:r>
            <a:r>
              <a:rPr lang="ru-RU" sz="2000" dirty="0" smtClean="0"/>
              <a:t>угол дифферента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71525" y="1466850"/>
            <a:ext cx="5068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entury"/>
              </a:rPr>
              <a:t>Z</a:t>
            </a:r>
            <a:r>
              <a:rPr lang="ru-RU" sz="2000" b="1" baseline="-25000" dirty="0" err="1" smtClean="0"/>
              <a:t>изм</a:t>
            </a:r>
            <a:r>
              <a:rPr lang="ru-RU" sz="2000" b="1" baseline="-25000" dirty="0" smtClean="0"/>
              <a:t>.</a:t>
            </a:r>
            <a:r>
              <a:rPr lang="ru-RU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b="1" dirty="0" smtClean="0"/>
              <a:t>) – </a:t>
            </a:r>
            <a:r>
              <a:rPr lang="ru-RU" sz="2000" dirty="0" smtClean="0"/>
              <a:t>координата вдоль поперечной оси  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885825" y="4419600"/>
            <a:ext cx="2382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atin typeface="Century"/>
              </a:rPr>
              <a:t>φ</a:t>
            </a:r>
            <a:r>
              <a:rPr lang="ru-RU" sz="2000" b="1" baseline="-25000" dirty="0" err="1" smtClean="0"/>
              <a:t>изм</a:t>
            </a:r>
            <a:r>
              <a:rPr lang="ru-RU" sz="2000" b="1" baseline="-25000" dirty="0" smtClean="0"/>
              <a:t>.</a:t>
            </a:r>
            <a:r>
              <a:rPr lang="ru-RU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b="1" dirty="0" smtClean="0"/>
              <a:t>) </a:t>
            </a:r>
            <a:r>
              <a:rPr lang="ru-RU" sz="2000" b="1" dirty="0" smtClean="0"/>
              <a:t>– </a:t>
            </a:r>
            <a:r>
              <a:rPr lang="ru-RU" sz="2000" dirty="0" smtClean="0"/>
              <a:t>угол курса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3009900"/>
            <a:ext cx="70427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Предварительные углы </a:t>
            </a:r>
            <a:r>
              <a:rPr lang="ru-RU" sz="2000" b="1" smtClean="0"/>
              <a:t>ориентации системы </a:t>
            </a:r>
            <a:r>
              <a:rPr lang="ru-RU" sz="2000" b="1" dirty="0" smtClean="0"/>
              <a:t>координат, </a:t>
            </a:r>
          </a:p>
          <a:p>
            <a:r>
              <a:rPr lang="ru-RU" sz="2000" b="1" dirty="0" smtClean="0"/>
              <a:t>связанной с детектором (углы Крылова)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114300"/>
            <a:ext cx="75567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Предварительные координаты детектора в системе координат, </a:t>
            </a:r>
          </a:p>
          <a:p>
            <a:r>
              <a:rPr lang="ru-RU" sz="2000" b="1" dirty="0" smtClean="0"/>
              <a:t>связанной с посадочной плоскостью</a:t>
            </a:r>
            <a:endParaRPr lang="ru-RU" sz="2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00_24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nevskii-bastion.ru/VVT/1855_03.jpg"/>
          <p:cNvPicPr>
            <a:picLocks noChangeAspect="1" noChangeArrowheads="1"/>
          </p:cNvPicPr>
          <p:nvPr/>
        </p:nvPicPr>
        <p:blipFill>
          <a:blip r:embed="rId2"/>
          <a:srcRect l="28961" r="34963"/>
          <a:stretch>
            <a:fillRect/>
          </a:stretch>
        </p:blipFill>
        <p:spPr bwMode="auto">
          <a:xfrm>
            <a:off x="-14230" y="361985"/>
            <a:ext cx="9177280" cy="560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2205038" y="193486"/>
            <a:ext cx="30162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900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ru-RU"/>
          </a:p>
        </p:txBody>
      </p:sp>
      <p:grpSp>
        <p:nvGrpSpPr>
          <p:cNvPr id="12443" name="Group 8"/>
          <p:cNvGrpSpPr>
            <a:grpSpLocks/>
          </p:cNvGrpSpPr>
          <p:nvPr/>
        </p:nvGrpSpPr>
        <p:grpSpPr bwMode="auto">
          <a:xfrm>
            <a:off x="4013336" y="5638746"/>
            <a:ext cx="772287" cy="90174"/>
            <a:chOff x="2697" y="2903"/>
            <a:chExt cx="256" cy="34"/>
          </a:xfrm>
        </p:grpSpPr>
        <p:sp>
          <p:nvSpPr>
            <p:cNvPr id="12452" name="Freeform 6"/>
            <p:cNvSpPr>
              <a:spLocks/>
            </p:cNvSpPr>
            <p:nvPr/>
          </p:nvSpPr>
          <p:spPr bwMode="auto">
            <a:xfrm>
              <a:off x="2697" y="2903"/>
              <a:ext cx="256" cy="34"/>
            </a:xfrm>
            <a:custGeom>
              <a:avLst/>
              <a:gdLst>
                <a:gd name="T0" fmla="*/ 0 w 256"/>
                <a:gd name="T1" fmla="*/ 0 h 34"/>
                <a:gd name="T2" fmla="*/ 4 w 256"/>
                <a:gd name="T3" fmla="*/ 34 h 34"/>
                <a:gd name="T4" fmla="*/ 243 w 256"/>
                <a:gd name="T5" fmla="*/ 34 h 34"/>
                <a:gd name="T6" fmla="*/ 256 w 256"/>
                <a:gd name="T7" fmla="*/ 0 h 34"/>
                <a:gd name="T8" fmla="*/ 0 w 25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6"/>
                <a:gd name="T16" fmla="*/ 0 h 34"/>
                <a:gd name="T17" fmla="*/ 256 w 25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6" h="34">
                  <a:moveTo>
                    <a:pt x="0" y="0"/>
                  </a:moveTo>
                  <a:lnTo>
                    <a:pt x="4" y="34"/>
                  </a:lnTo>
                  <a:lnTo>
                    <a:pt x="243" y="34"/>
                  </a:lnTo>
                  <a:lnTo>
                    <a:pt x="2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53" name="Freeform 7"/>
            <p:cNvSpPr>
              <a:spLocks/>
            </p:cNvSpPr>
            <p:nvPr/>
          </p:nvSpPr>
          <p:spPr bwMode="auto">
            <a:xfrm>
              <a:off x="2697" y="2903"/>
              <a:ext cx="256" cy="34"/>
            </a:xfrm>
            <a:custGeom>
              <a:avLst/>
              <a:gdLst>
                <a:gd name="T0" fmla="*/ 0 w 256"/>
                <a:gd name="T1" fmla="*/ 0 h 34"/>
                <a:gd name="T2" fmla="*/ 4 w 256"/>
                <a:gd name="T3" fmla="*/ 34 h 34"/>
                <a:gd name="T4" fmla="*/ 243 w 256"/>
                <a:gd name="T5" fmla="*/ 34 h 34"/>
                <a:gd name="T6" fmla="*/ 256 w 256"/>
                <a:gd name="T7" fmla="*/ 0 h 34"/>
                <a:gd name="T8" fmla="*/ 0 w 25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6"/>
                <a:gd name="T16" fmla="*/ 0 h 34"/>
                <a:gd name="T17" fmla="*/ 256 w 25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6" h="34">
                  <a:moveTo>
                    <a:pt x="0" y="0"/>
                  </a:moveTo>
                  <a:lnTo>
                    <a:pt x="4" y="34"/>
                  </a:lnTo>
                  <a:lnTo>
                    <a:pt x="243" y="34"/>
                  </a:lnTo>
                  <a:lnTo>
                    <a:pt x="25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444" name="Freeform 9"/>
          <p:cNvSpPr>
            <a:spLocks/>
          </p:cNvSpPr>
          <p:nvPr/>
        </p:nvSpPr>
        <p:spPr bwMode="auto">
          <a:xfrm>
            <a:off x="3964593" y="5437890"/>
            <a:ext cx="862789" cy="124652"/>
          </a:xfrm>
          <a:custGeom>
            <a:avLst/>
            <a:gdLst>
              <a:gd name="T0" fmla="*/ 286 w 286"/>
              <a:gd name="T1" fmla="*/ 0 h 47"/>
              <a:gd name="T2" fmla="*/ 276 w 286"/>
              <a:gd name="T3" fmla="*/ 34 h 47"/>
              <a:gd name="T4" fmla="*/ 266 w 286"/>
              <a:gd name="T5" fmla="*/ 47 h 47"/>
              <a:gd name="T6" fmla="*/ 13 w 286"/>
              <a:gd name="T7" fmla="*/ 47 h 47"/>
              <a:gd name="T8" fmla="*/ 3 w 286"/>
              <a:gd name="T9" fmla="*/ 20 h 47"/>
              <a:gd name="T10" fmla="*/ 0 w 286"/>
              <a:gd name="T11" fmla="*/ 0 h 4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6"/>
              <a:gd name="T19" fmla="*/ 0 h 47"/>
              <a:gd name="T20" fmla="*/ 286 w 286"/>
              <a:gd name="T21" fmla="*/ 47 h 4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6" h="47">
                <a:moveTo>
                  <a:pt x="286" y="0"/>
                </a:moveTo>
                <a:lnTo>
                  <a:pt x="276" y="34"/>
                </a:lnTo>
                <a:lnTo>
                  <a:pt x="266" y="47"/>
                </a:lnTo>
                <a:lnTo>
                  <a:pt x="13" y="47"/>
                </a:lnTo>
                <a:lnTo>
                  <a:pt x="3" y="20"/>
                </a:ln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2446" name="Group 15"/>
          <p:cNvGrpSpPr>
            <a:grpSpLocks/>
          </p:cNvGrpSpPr>
          <p:nvPr/>
        </p:nvGrpSpPr>
        <p:grpSpPr bwMode="auto">
          <a:xfrm>
            <a:off x="3996982" y="5719391"/>
            <a:ext cx="796421" cy="29174"/>
            <a:chOff x="2690" y="2937"/>
            <a:chExt cx="264" cy="11"/>
          </a:xfrm>
        </p:grpSpPr>
        <p:sp>
          <p:nvSpPr>
            <p:cNvPr id="12448" name="Rectangle 13"/>
            <p:cNvSpPr>
              <a:spLocks noChangeArrowheads="1"/>
            </p:cNvSpPr>
            <p:nvPr/>
          </p:nvSpPr>
          <p:spPr bwMode="auto">
            <a:xfrm>
              <a:off x="2690" y="2937"/>
              <a:ext cx="264" cy="1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6600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49" name="Rectangle 14"/>
            <p:cNvSpPr>
              <a:spLocks noChangeArrowheads="1"/>
            </p:cNvSpPr>
            <p:nvPr/>
          </p:nvSpPr>
          <p:spPr bwMode="auto">
            <a:xfrm>
              <a:off x="2690" y="2937"/>
              <a:ext cx="264" cy="11"/>
            </a:xfrm>
            <a:prstGeom prst="rect">
              <a:avLst/>
            </a:prstGeom>
            <a:noFill/>
            <a:ln w="12700" cap="rnd">
              <a:solidFill>
                <a:srgbClr val="6600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447" name="Freeform 16"/>
          <p:cNvSpPr>
            <a:spLocks/>
          </p:cNvSpPr>
          <p:nvPr/>
        </p:nvSpPr>
        <p:spPr bwMode="auto">
          <a:xfrm>
            <a:off x="3964593" y="5286602"/>
            <a:ext cx="862789" cy="124652"/>
          </a:xfrm>
          <a:custGeom>
            <a:avLst/>
            <a:gdLst>
              <a:gd name="T0" fmla="*/ 286 w 286"/>
              <a:gd name="T1" fmla="*/ 47 h 47"/>
              <a:gd name="T2" fmla="*/ 276 w 286"/>
              <a:gd name="T3" fmla="*/ 13 h 47"/>
              <a:gd name="T4" fmla="*/ 266 w 286"/>
              <a:gd name="T5" fmla="*/ 0 h 47"/>
              <a:gd name="T6" fmla="*/ 13 w 286"/>
              <a:gd name="T7" fmla="*/ 0 h 47"/>
              <a:gd name="T8" fmla="*/ 3 w 286"/>
              <a:gd name="T9" fmla="*/ 27 h 47"/>
              <a:gd name="T10" fmla="*/ 0 w 286"/>
              <a:gd name="T11" fmla="*/ 47 h 4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6"/>
              <a:gd name="T19" fmla="*/ 0 h 47"/>
              <a:gd name="T20" fmla="*/ 286 w 286"/>
              <a:gd name="T21" fmla="*/ 47 h 4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6" h="47">
                <a:moveTo>
                  <a:pt x="286" y="47"/>
                </a:moveTo>
                <a:lnTo>
                  <a:pt x="276" y="13"/>
                </a:lnTo>
                <a:lnTo>
                  <a:pt x="266" y="0"/>
                </a:lnTo>
                <a:lnTo>
                  <a:pt x="13" y="0"/>
                </a:lnTo>
                <a:lnTo>
                  <a:pt x="3" y="27"/>
                </a:lnTo>
                <a:lnTo>
                  <a:pt x="0" y="47"/>
                </a:lnTo>
              </a:path>
            </a:pathLst>
          </a:custGeom>
          <a:noFill/>
          <a:ln w="38100" cap="rnd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2293" name="Group 23"/>
          <p:cNvGrpSpPr>
            <a:grpSpLocks/>
          </p:cNvGrpSpPr>
          <p:nvPr/>
        </p:nvGrpSpPr>
        <p:grpSpPr bwMode="auto">
          <a:xfrm>
            <a:off x="1276350" y="4359518"/>
            <a:ext cx="341313" cy="533400"/>
            <a:chOff x="1787" y="2432"/>
            <a:chExt cx="113" cy="201"/>
          </a:xfrm>
        </p:grpSpPr>
        <p:sp>
          <p:nvSpPr>
            <p:cNvPr id="12439" name="Freeform 21"/>
            <p:cNvSpPr>
              <a:spLocks/>
            </p:cNvSpPr>
            <p:nvPr/>
          </p:nvSpPr>
          <p:spPr bwMode="auto">
            <a:xfrm>
              <a:off x="1787" y="2432"/>
              <a:ext cx="113" cy="201"/>
            </a:xfrm>
            <a:custGeom>
              <a:avLst/>
              <a:gdLst>
                <a:gd name="T0" fmla="*/ 4 w 113"/>
                <a:gd name="T1" fmla="*/ 14 h 201"/>
                <a:gd name="T2" fmla="*/ 113 w 113"/>
                <a:gd name="T3" fmla="*/ 0 h 201"/>
                <a:gd name="T4" fmla="*/ 113 w 113"/>
                <a:gd name="T5" fmla="*/ 201 h 201"/>
                <a:gd name="T6" fmla="*/ 0 w 113"/>
                <a:gd name="T7" fmla="*/ 187 h 201"/>
                <a:gd name="T8" fmla="*/ 4 w 113"/>
                <a:gd name="T9" fmla="*/ 14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"/>
                <a:gd name="T16" fmla="*/ 0 h 201"/>
                <a:gd name="T17" fmla="*/ 113 w 113"/>
                <a:gd name="T18" fmla="*/ 201 h 2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" h="201">
                  <a:moveTo>
                    <a:pt x="4" y="14"/>
                  </a:moveTo>
                  <a:lnTo>
                    <a:pt x="113" y="0"/>
                  </a:lnTo>
                  <a:lnTo>
                    <a:pt x="113" y="201"/>
                  </a:lnTo>
                  <a:lnTo>
                    <a:pt x="0" y="187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40" name="Freeform 22"/>
            <p:cNvSpPr>
              <a:spLocks/>
            </p:cNvSpPr>
            <p:nvPr/>
          </p:nvSpPr>
          <p:spPr bwMode="auto">
            <a:xfrm>
              <a:off x="1787" y="2432"/>
              <a:ext cx="113" cy="201"/>
            </a:xfrm>
            <a:custGeom>
              <a:avLst/>
              <a:gdLst>
                <a:gd name="T0" fmla="*/ 4 w 113"/>
                <a:gd name="T1" fmla="*/ 14 h 201"/>
                <a:gd name="T2" fmla="*/ 113 w 113"/>
                <a:gd name="T3" fmla="*/ 0 h 201"/>
                <a:gd name="T4" fmla="*/ 113 w 113"/>
                <a:gd name="T5" fmla="*/ 201 h 201"/>
                <a:gd name="T6" fmla="*/ 0 w 113"/>
                <a:gd name="T7" fmla="*/ 187 h 201"/>
                <a:gd name="T8" fmla="*/ 4 w 113"/>
                <a:gd name="T9" fmla="*/ 14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3"/>
                <a:gd name="T16" fmla="*/ 0 h 201"/>
                <a:gd name="T17" fmla="*/ 113 w 113"/>
                <a:gd name="T18" fmla="*/ 201 h 2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3" h="201">
                  <a:moveTo>
                    <a:pt x="4" y="14"/>
                  </a:moveTo>
                  <a:lnTo>
                    <a:pt x="113" y="0"/>
                  </a:lnTo>
                  <a:lnTo>
                    <a:pt x="113" y="201"/>
                  </a:lnTo>
                  <a:lnTo>
                    <a:pt x="0" y="187"/>
                  </a:lnTo>
                  <a:lnTo>
                    <a:pt x="4" y="14"/>
                  </a:lnTo>
                  <a:close/>
                </a:path>
              </a:pathLst>
            </a:custGeom>
            <a:noFill/>
            <a:ln w="28575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294" name="Group 26"/>
          <p:cNvGrpSpPr>
            <a:grpSpLocks/>
          </p:cNvGrpSpPr>
          <p:nvPr/>
        </p:nvGrpSpPr>
        <p:grpSpPr bwMode="auto">
          <a:xfrm>
            <a:off x="1287463" y="4062656"/>
            <a:ext cx="936625" cy="387350"/>
            <a:chOff x="1791" y="2320"/>
            <a:chExt cx="310" cy="146"/>
          </a:xfrm>
        </p:grpSpPr>
        <p:sp>
          <p:nvSpPr>
            <p:cNvPr id="12437" name="Freeform 24"/>
            <p:cNvSpPr>
              <a:spLocks/>
            </p:cNvSpPr>
            <p:nvPr/>
          </p:nvSpPr>
          <p:spPr bwMode="auto">
            <a:xfrm>
              <a:off x="1791" y="2320"/>
              <a:ext cx="310" cy="146"/>
            </a:xfrm>
            <a:custGeom>
              <a:avLst/>
              <a:gdLst>
                <a:gd name="T0" fmla="*/ 187 w 310"/>
                <a:gd name="T1" fmla="*/ 146 h 146"/>
                <a:gd name="T2" fmla="*/ 170 w 310"/>
                <a:gd name="T3" fmla="*/ 122 h 146"/>
                <a:gd name="T4" fmla="*/ 143 w 310"/>
                <a:gd name="T5" fmla="*/ 105 h 146"/>
                <a:gd name="T6" fmla="*/ 0 w 310"/>
                <a:gd name="T7" fmla="*/ 109 h 146"/>
                <a:gd name="T8" fmla="*/ 3 w 310"/>
                <a:gd name="T9" fmla="*/ 0 h 146"/>
                <a:gd name="T10" fmla="*/ 174 w 310"/>
                <a:gd name="T11" fmla="*/ 3 h 146"/>
                <a:gd name="T12" fmla="*/ 245 w 310"/>
                <a:gd name="T13" fmla="*/ 20 h 146"/>
                <a:gd name="T14" fmla="*/ 310 w 310"/>
                <a:gd name="T15" fmla="*/ 41 h 146"/>
                <a:gd name="T16" fmla="*/ 273 w 310"/>
                <a:gd name="T17" fmla="*/ 71 h 146"/>
                <a:gd name="T18" fmla="*/ 239 w 310"/>
                <a:gd name="T19" fmla="*/ 105 h 146"/>
                <a:gd name="T20" fmla="*/ 205 w 310"/>
                <a:gd name="T21" fmla="*/ 133 h 146"/>
                <a:gd name="T22" fmla="*/ 187 w 310"/>
                <a:gd name="T23" fmla="*/ 146 h 14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0"/>
                <a:gd name="T37" fmla="*/ 0 h 146"/>
                <a:gd name="T38" fmla="*/ 310 w 310"/>
                <a:gd name="T39" fmla="*/ 146 h 14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0" h="146">
                  <a:moveTo>
                    <a:pt x="187" y="146"/>
                  </a:moveTo>
                  <a:lnTo>
                    <a:pt x="170" y="122"/>
                  </a:lnTo>
                  <a:lnTo>
                    <a:pt x="143" y="105"/>
                  </a:lnTo>
                  <a:lnTo>
                    <a:pt x="0" y="109"/>
                  </a:lnTo>
                  <a:lnTo>
                    <a:pt x="3" y="0"/>
                  </a:lnTo>
                  <a:lnTo>
                    <a:pt x="174" y="3"/>
                  </a:lnTo>
                  <a:lnTo>
                    <a:pt x="245" y="20"/>
                  </a:lnTo>
                  <a:lnTo>
                    <a:pt x="310" y="41"/>
                  </a:lnTo>
                  <a:lnTo>
                    <a:pt x="273" y="71"/>
                  </a:lnTo>
                  <a:lnTo>
                    <a:pt x="239" y="105"/>
                  </a:lnTo>
                  <a:lnTo>
                    <a:pt x="205" y="133"/>
                  </a:lnTo>
                  <a:lnTo>
                    <a:pt x="187" y="146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38" name="Freeform 25"/>
            <p:cNvSpPr>
              <a:spLocks/>
            </p:cNvSpPr>
            <p:nvPr/>
          </p:nvSpPr>
          <p:spPr bwMode="auto">
            <a:xfrm>
              <a:off x="1791" y="2320"/>
              <a:ext cx="310" cy="146"/>
            </a:xfrm>
            <a:custGeom>
              <a:avLst/>
              <a:gdLst>
                <a:gd name="T0" fmla="*/ 187 w 310"/>
                <a:gd name="T1" fmla="*/ 146 h 146"/>
                <a:gd name="T2" fmla="*/ 170 w 310"/>
                <a:gd name="T3" fmla="*/ 122 h 146"/>
                <a:gd name="T4" fmla="*/ 143 w 310"/>
                <a:gd name="T5" fmla="*/ 105 h 146"/>
                <a:gd name="T6" fmla="*/ 0 w 310"/>
                <a:gd name="T7" fmla="*/ 109 h 146"/>
                <a:gd name="T8" fmla="*/ 3 w 310"/>
                <a:gd name="T9" fmla="*/ 0 h 146"/>
                <a:gd name="T10" fmla="*/ 174 w 310"/>
                <a:gd name="T11" fmla="*/ 3 h 146"/>
                <a:gd name="T12" fmla="*/ 245 w 310"/>
                <a:gd name="T13" fmla="*/ 20 h 146"/>
                <a:gd name="T14" fmla="*/ 310 w 310"/>
                <a:gd name="T15" fmla="*/ 41 h 146"/>
                <a:gd name="T16" fmla="*/ 273 w 310"/>
                <a:gd name="T17" fmla="*/ 71 h 146"/>
                <a:gd name="T18" fmla="*/ 239 w 310"/>
                <a:gd name="T19" fmla="*/ 105 h 146"/>
                <a:gd name="T20" fmla="*/ 205 w 310"/>
                <a:gd name="T21" fmla="*/ 133 h 146"/>
                <a:gd name="T22" fmla="*/ 187 w 310"/>
                <a:gd name="T23" fmla="*/ 146 h 14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0"/>
                <a:gd name="T37" fmla="*/ 0 h 146"/>
                <a:gd name="T38" fmla="*/ 310 w 310"/>
                <a:gd name="T39" fmla="*/ 146 h 14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0" h="146">
                  <a:moveTo>
                    <a:pt x="187" y="146"/>
                  </a:moveTo>
                  <a:lnTo>
                    <a:pt x="170" y="122"/>
                  </a:lnTo>
                  <a:lnTo>
                    <a:pt x="143" y="105"/>
                  </a:lnTo>
                  <a:lnTo>
                    <a:pt x="0" y="109"/>
                  </a:lnTo>
                  <a:lnTo>
                    <a:pt x="3" y="0"/>
                  </a:lnTo>
                  <a:lnTo>
                    <a:pt x="174" y="3"/>
                  </a:lnTo>
                  <a:lnTo>
                    <a:pt x="245" y="20"/>
                  </a:lnTo>
                  <a:lnTo>
                    <a:pt x="310" y="41"/>
                  </a:lnTo>
                  <a:lnTo>
                    <a:pt x="273" y="71"/>
                  </a:lnTo>
                  <a:lnTo>
                    <a:pt x="239" y="105"/>
                  </a:lnTo>
                  <a:lnTo>
                    <a:pt x="205" y="133"/>
                  </a:lnTo>
                  <a:lnTo>
                    <a:pt x="187" y="146"/>
                  </a:lnTo>
                  <a:close/>
                </a:path>
              </a:pathLst>
            </a:custGeom>
            <a:noFill/>
            <a:ln w="28575" cap="rnd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295" name="Freeform 27"/>
          <p:cNvSpPr>
            <a:spLocks/>
          </p:cNvSpPr>
          <p:nvPr/>
        </p:nvSpPr>
        <p:spPr bwMode="auto">
          <a:xfrm>
            <a:off x="1276350" y="4784968"/>
            <a:ext cx="981075" cy="344488"/>
          </a:xfrm>
          <a:custGeom>
            <a:avLst/>
            <a:gdLst>
              <a:gd name="T0" fmla="*/ 2147483647 w 325"/>
              <a:gd name="T1" fmla="*/ 0 h 130"/>
              <a:gd name="T2" fmla="*/ 2147483647 w 325"/>
              <a:gd name="T3" fmla="*/ 2147483647 h 130"/>
              <a:gd name="T4" fmla="*/ 2147483647 w 325"/>
              <a:gd name="T5" fmla="*/ 2147483647 h 130"/>
              <a:gd name="T6" fmla="*/ 2147483647 w 325"/>
              <a:gd name="T7" fmla="*/ 2147483647 h 130"/>
              <a:gd name="T8" fmla="*/ 2147483647 w 325"/>
              <a:gd name="T9" fmla="*/ 2147483647 h 130"/>
              <a:gd name="T10" fmla="*/ 0 w 325"/>
              <a:gd name="T11" fmla="*/ 2147483647 h 130"/>
              <a:gd name="T12" fmla="*/ 0 w 325"/>
              <a:gd name="T13" fmla="*/ 2147483647 h 130"/>
              <a:gd name="T14" fmla="*/ 2147483647 w 325"/>
              <a:gd name="T15" fmla="*/ 2147483647 h 130"/>
              <a:gd name="T16" fmla="*/ 2147483647 w 325"/>
              <a:gd name="T17" fmla="*/ 2147483647 h 130"/>
              <a:gd name="T18" fmla="*/ 2147483647 w 325"/>
              <a:gd name="T19" fmla="*/ 2147483647 h 130"/>
              <a:gd name="T20" fmla="*/ 2147483647 w 325"/>
              <a:gd name="T21" fmla="*/ 2147483647 h 13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25"/>
              <a:gd name="T34" fmla="*/ 0 h 130"/>
              <a:gd name="T35" fmla="*/ 325 w 325"/>
              <a:gd name="T36" fmla="*/ 130 h 13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25" h="130">
                <a:moveTo>
                  <a:pt x="191" y="0"/>
                </a:moveTo>
                <a:lnTo>
                  <a:pt x="311" y="75"/>
                </a:lnTo>
                <a:lnTo>
                  <a:pt x="325" y="85"/>
                </a:lnTo>
                <a:lnTo>
                  <a:pt x="243" y="109"/>
                </a:lnTo>
                <a:lnTo>
                  <a:pt x="195" y="130"/>
                </a:lnTo>
                <a:lnTo>
                  <a:pt x="0" y="92"/>
                </a:lnTo>
                <a:lnTo>
                  <a:pt x="0" y="45"/>
                </a:lnTo>
                <a:lnTo>
                  <a:pt x="123" y="45"/>
                </a:lnTo>
                <a:lnTo>
                  <a:pt x="151" y="38"/>
                </a:lnTo>
                <a:lnTo>
                  <a:pt x="171" y="24"/>
                </a:lnTo>
                <a:lnTo>
                  <a:pt x="181" y="10"/>
                </a:lnTo>
              </a:path>
            </a:pathLst>
          </a:custGeom>
          <a:noFill/>
          <a:ln w="28575" cap="rnd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2296" name="Group 30"/>
          <p:cNvGrpSpPr>
            <a:grpSpLocks/>
          </p:cNvGrpSpPr>
          <p:nvPr/>
        </p:nvGrpSpPr>
        <p:grpSpPr bwMode="auto">
          <a:xfrm>
            <a:off x="1595438" y="4584943"/>
            <a:ext cx="661987" cy="74613"/>
            <a:chOff x="1893" y="2517"/>
            <a:chExt cx="219" cy="28"/>
          </a:xfrm>
        </p:grpSpPr>
        <p:sp>
          <p:nvSpPr>
            <p:cNvPr id="12435" name="Freeform 28"/>
            <p:cNvSpPr>
              <a:spLocks/>
            </p:cNvSpPr>
            <p:nvPr/>
          </p:nvSpPr>
          <p:spPr bwMode="auto">
            <a:xfrm>
              <a:off x="1893" y="2517"/>
              <a:ext cx="219" cy="28"/>
            </a:xfrm>
            <a:custGeom>
              <a:avLst/>
              <a:gdLst>
                <a:gd name="T0" fmla="*/ 219 w 219"/>
                <a:gd name="T1" fmla="*/ 14 h 28"/>
                <a:gd name="T2" fmla="*/ 195 w 219"/>
                <a:gd name="T3" fmla="*/ 28 h 28"/>
                <a:gd name="T4" fmla="*/ 41 w 219"/>
                <a:gd name="T5" fmla="*/ 28 h 28"/>
                <a:gd name="T6" fmla="*/ 0 w 219"/>
                <a:gd name="T7" fmla="*/ 17 h 28"/>
                <a:gd name="T8" fmla="*/ 45 w 219"/>
                <a:gd name="T9" fmla="*/ 0 h 28"/>
                <a:gd name="T10" fmla="*/ 198 w 219"/>
                <a:gd name="T11" fmla="*/ 4 h 28"/>
                <a:gd name="T12" fmla="*/ 219 w 219"/>
                <a:gd name="T13" fmla="*/ 14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"/>
                <a:gd name="T22" fmla="*/ 0 h 28"/>
                <a:gd name="T23" fmla="*/ 219 w 219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" h="28">
                  <a:moveTo>
                    <a:pt x="219" y="14"/>
                  </a:moveTo>
                  <a:lnTo>
                    <a:pt x="195" y="28"/>
                  </a:lnTo>
                  <a:lnTo>
                    <a:pt x="41" y="28"/>
                  </a:lnTo>
                  <a:lnTo>
                    <a:pt x="0" y="17"/>
                  </a:lnTo>
                  <a:lnTo>
                    <a:pt x="45" y="0"/>
                  </a:lnTo>
                  <a:lnTo>
                    <a:pt x="198" y="4"/>
                  </a:lnTo>
                  <a:lnTo>
                    <a:pt x="219" y="14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36" name="Freeform 29"/>
            <p:cNvSpPr>
              <a:spLocks/>
            </p:cNvSpPr>
            <p:nvPr/>
          </p:nvSpPr>
          <p:spPr bwMode="auto">
            <a:xfrm>
              <a:off x="1893" y="2517"/>
              <a:ext cx="219" cy="28"/>
            </a:xfrm>
            <a:custGeom>
              <a:avLst/>
              <a:gdLst>
                <a:gd name="T0" fmla="*/ 219 w 219"/>
                <a:gd name="T1" fmla="*/ 14 h 28"/>
                <a:gd name="T2" fmla="*/ 195 w 219"/>
                <a:gd name="T3" fmla="*/ 28 h 28"/>
                <a:gd name="T4" fmla="*/ 41 w 219"/>
                <a:gd name="T5" fmla="*/ 28 h 28"/>
                <a:gd name="T6" fmla="*/ 0 w 219"/>
                <a:gd name="T7" fmla="*/ 17 h 28"/>
                <a:gd name="T8" fmla="*/ 45 w 219"/>
                <a:gd name="T9" fmla="*/ 0 h 28"/>
                <a:gd name="T10" fmla="*/ 198 w 219"/>
                <a:gd name="T11" fmla="*/ 4 h 28"/>
                <a:gd name="T12" fmla="*/ 219 w 219"/>
                <a:gd name="T13" fmla="*/ 14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"/>
                <a:gd name="T22" fmla="*/ 0 h 28"/>
                <a:gd name="T23" fmla="*/ 219 w 219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" h="28">
                  <a:moveTo>
                    <a:pt x="219" y="14"/>
                  </a:moveTo>
                  <a:lnTo>
                    <a:pt x="195" y="28"/>
                  </a:lnTo>
                  <a:lnTo>
                    <a:pt x="41" y="28"/>
                  </a:lnTo>
                  <a:lnTo>
                    <a:pt x="0" y="17"/>
                  </a:lnTo>
                  <a:lnTo>
                    <a:pt x="45" y="0"/>
                  </a:lnTo>
                  <a:lnTo>
                    <a:pt x="198" y="4"/>
                  </a:lnTo>
                  <a:lnTo>
                    <a:pt x="219" y="14"/>
                  </a:lnTo>
                  <a:close/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297" name="Group 33"/>
          <p:cNvGrpSpPr>
            <a:grpSpLocks/>
          </p:cNvGrpSpPr>
          <p:nvPr/>
        </p:nvGrpSpPr>
        <p:grpSpPr bwMode="auto">
          <a:xfrm>
            <a:off x="2286000" y="4748456"/>
            <a:ext cx="268288" cy="269875"/>
            <a:chOff x="2121" y="2612"/>
            <a:chExt cx="68" cy="68"/>
          </a:xfrm>
        </p:grpSpPr>
        <p:sp>
          <p:nvSpPr>
            <p:cNvPr id="12433" name="Oval 31"/>
            <p:cNvSpPr>
              <a:spLocks noChangeArrowheads="1"/>
            </p:cNvSpPr>
            <p:nvPr/>
          </p:nvSpPr>
          <p:spPr bwMode="auto">
            <a:xfrm>
              <a:off x="2121" y="2612"/>
              <a:ext cx="68" cy="68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34" name="Oval 32"/>
            <p:cNvSpPr>
              <a:spLocks noChangeArrowheads="1"/>
            </p:cNvSpPr>
            <p:nvPr/>
          </p:nvSpPr>
          <p:spPr bwMode="auto">
            <a:xfrm>
              <a:off x="2121" y="2612"/>
              <a:ext cx="68" cy="68"/>
            </a:xfrm>
            <a:prstGeom prst="ellipse">
              <a:avLst/>
            </a:prstGeom>
            <a:noFill/>
            <a:ln w="5715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298" name="Group 36"/>
          <p:cNvGrpSpPr>
            <a:grpSpLocks/>
          </p:cNvGrpSpPr>
          <p:nvPr/>
        </p:nvGrpSpPr>
        <p:grpSpPr bwMode="auto">
          <a:xfrm>
            <a:off x="5335588" y="4921493"/>
            <a:ext cx="284162" cy="271463"/>
            <a:chOff x="3132" y="2677"/>
            <a:chExt cx="69" cy="69"/>
          </a:xfrm>
        </p:grpSpPr>
        <p:sp>
          <p:nvSpPr>
            <p:cNvPr id="12431" name="Oval 34"/>
            <p:cNvSpPr>
              <a:spLocks noChangeArrowheads="1"/>
            </p:cNvSpPr>
            <p:nvPr/>
          </p:nvSpPr>
          <p:spPr bwMode="auto">
            <a:xfrm>
              <a:off x="3132" y="2677"/>
              <a:ext cx="69" cy="69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32" name="Oval 35"/>
            <p:cNvSpPr>
              <a:spLocks noChangeArrowheads="1"/>
            </p:cNvSpPr>
            <p:nvPr/>
          </p:nvSpPr>
          <p:spPr bwMode="auto">
            <a:xfrm>
              <a:off x="3132" y="2677"/>
              <a:ext cx="69" cy="69"/>
            </a:xfrm>
            <a:prstGeom prst="ellipse">
              <a:avLst/>
            </a:prstGeom>
            <a:noFill/>
            <a:ln w="5715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00" name="Group 42"/>
          <p:cNvGrpSpPr>
            <a:grpSpLocks/>
          </p:cNvGrpSpPr>
          <p:nvPr/>
        </p:nvGrpSpPr>
        <p:grpSpPr bwMode="auto">
          <a:xfrm>
            <a:off x="4440238" y="4127743"/>
            <a:ext cx="254000" cy="182563"/>
            <a:chOff x="2831" y="2335"/>
            <a:chExt cx="80" cy="112"/>
          </a:xfrm>
        </p:grpSpPr>
        <p:sp>
          <p:nvSpPr>
            <p:cNvPr id="12427" name="Oval 40"/>
            <p:cNvSpPr>
              <a:spLocks noChangeArrowheads="1"/>
            </p:cNvSpPr>
            <p:nvPr/>
          </p:nvSpPr>
          <p:spPr bwMode="auto">
            <a:xfrm>
              <a:off x="2831" y="2335"/>
              <a:ext cx="80" cy="112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28" name="Oval 41"/>
            <p:cNvSpPr>
              <a:spLocks noChangeArrowheads="1"/>
            </p:cNvSpPr>
            <p:nvPr/>
          </p:nvSpPr>
          <p:spPr bwMode="auto">
            <a:xfrm>
              <a:off x="2831" y="2335"/>
              <a:ext cx="80" cy="112"/>
            </a:xfrm>
            <a:prstGeom prst="ellipse">
              <a:avLst/>
            </a:prstGeom>
            <a:noFill/>
            <a:ln w="5715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01" name="Group 47"/>
          <p:cNvGrpSpPr>
            <a:grpSpLocks/>
          </p:cNvGrpSpPr>
          <p:nvPr/>
        </p:nvGrpSpPr>
        <p:grpSpPr bwMode="auto">
          <a:xfrm>
            <a:off x="4202113" y="6520106"/>
            <a:ext cx="1084262" cy="74612"/>
            <a:chOff x="2689" y="3181"/>
            <a:chExt cx="359" cy="28"/>
          </a:xfrm>
        </p:grpSpPr>
        <p:sp>
          <p:nvSpPr>
            <p:cNvPr id="12423" name="Rectangle 43"/>
            <p:cNvSpPr>
              <a:spLocks noChangeArrowheads="1"/>
            </p:cNvSpPr>
            <p:nvPr/>
          </p:nvSpPr>
          <p:spPr bwMode="auto">
            <a:xfrm>
              <a:off x="2689" y="3181"/>
              <a:ext cx="359" cy="28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2424" name="Picture 4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90" y="3182"/>
              <a:ext cx="358" cy="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425" name="Rectangle 45"/>
            <p:cNvSpPr>
              <a:spLocks noChangeArrowheads="1"/>
            </p:cNvSpPr>
            <p:nvPr/>
          </p:nvSpPr>
          <p:spPr bwMode="auto">
            <a:xfrm>
              <a:off x="2689" y="3181"/>
              <a:ext cx="359" cy="28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26" name="Rectangle 46"/>
            <p:cNvSpPr>
              <a:spLocks noChangeArrowheads="1"/>
            </p:cNvSpPr>
            <p:nvPr/>
          </p:nvSpPr>
          <p:spPr bwMode="auto">
            <a:xfrm>
              <a:off x="2690" y="3182"/>
              <a:ext cx="358" cy="27"/>
            </a:xfrm>
            <a:prstGeom prst="rect">
              <a:avLst/>
            </a:prstGeom>
            <a:noFill/>
            <a:ln w="7938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02" name="Group 50"/>
          <p:cNvGrpSpPr>
            <a:grpSpLocks/>
          </p:cNvGrpSpPr>
          <p:nvPr/>
        </p:nvGrpSpPr>
        <p:grpSpPr bwMode="auto">
          <a:xfrm>
            <a:off x="4548188" y="3435593"/>
            <a:ext cx="911225" cy="476250"/>
            <a:chOff x="2871" y="2084"/>
            <a:chExt cx="302" cy="179"/>
          </a:xfrm>
        </p:grpSpPr>
        <p:sp>
          <p:nvSpPr>
            <p:cNvPr id="12421" name="Freeform 48"/>
            <p:cNvSpPr>
              <a:spLocks/>
            </p:cNvSpPr>
            <p:nvPr/>
          </p:nvSpPr>
          <p:spPr bwMode="auto">
            <a:xfrm>
              <a:off x="2871" y="2084"/>
              <a:ext cx="302" cy="179"/>
            </a:xfrm>
            <a:custGeom>
              <a:avLst/>
              <a:gdLst>
                <a:gd name="T0" fmla="*/ 0 w 302"/>
                <a:gd name="T1" fmla="*/ 179 h 179"/>
                <a:gd name="T2" fmla="*/ 302 w 302"/>
                <a:gd name="T3" fmla="*/ 179 h 179"/>
                <a:gd name="T4" fmla="*/ 296 w 302"/>
                <a:gd name="T5" fmla="*/ 30 h 179"/>
                <a:gd name="T6" fmla="*/ 293 w 302"/>
                <a:gd name="T7" fmla="*/ 15 h 179"/>
                <a:gd name="T8" fmla="*/ 269 w 302"/>
                <a:gd name="T9" fmla="*/ 0 h 179"/>
                <a:gd name="T10" fmla="*/ 248 w 302"/>
                <a:gd name="T11" fmla="*/ 0 h 179"/>
                <a:gd name="T12" fmla="*/ 108 w 302"/>
                <a:gd name="T13" fmla="*/ 9 h 179"/>
                <a:gd name="T14" fmla="*/ 69 w 302"/>
                <a:gd name="T15" fmla="*/ 19 h 179"/>
                <a:gd name="T16" fmla="*/ 35 w 302"/>
                <a:gd name="T17" fmla="*/ 37 h 179"/>
                <a:gd name="T18" fmla="*/ 17 w 302"/>
                <a:gd name="T19" fmla="*/ 58 h 179"/>
                <a:gd name="T20" fmla="*/ 1 w 302"/>
                <a:gd name="T21" fmla="*/ 91 h 179"/>
                <a:gd name="T22" fmla="*/ 0 w 302"/>
                <a:gd name="T23" fmla="*/ 108 h 179"/>
                <a:gd name="T24" fmla="*/ 0 w 302"/>
                <a:gd name="T25" fmla="*/ 141 h 179"/>
                <a:gd name="T26" fmla="*/ 0 w 302"/>
                <a:gd name="T27" fmla="*/ 179 h 1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2"/>
                <a:gd name="T43" fmla="*/ 0 h 179"/>
                <a:gd name="T44" fmla="*/ 302 w 302"/>
                <a:gd name="T45" fmla="*/ 179 h 17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2" h="179">
                  <a:moveTo>
                    <a:pt x="0" y="179"/>
                  </a:moveTo>
                  <a:lnTo>
                    <a:pt x="302" y="179"/>
                  </a:lnTo>
                  <a:lnTo>
                    <a:pt x="296" y="30"/>
                  </a:lnTo>
                  <a:lnTo>
                    <a:pt x="293" y="15"/>
                  </a:lnTo>
                  <a:lnTo>
                    <a:pt x="269" y="0"/>
                  </a:lnTo>
                  <a:lnTo>
                    <a:pt x="248" y="0"/>
                  </a:lnTo>
                  <a:lnTo>
                    <a:pt x="108" y="9"/>
                  </a:lnTo>
                  <a:lnTo>
                    <a:pt x="69" y="19"/>
                  </a:lnTo>
                  <a:lnTo>
                    <a:pt x="35" y="37"/>
                  </a:lnTo>
                  <a:lnTo>
                    <a:pt x="17" y="58"/>
                  </a:lnTo>
                  <a:lnTo>
                    <a:pt x="1" y="91"/>
                  </a:lnTo>
                  <a:lnTo>
                    <a:pt x="0" y="108"/>
                  </a:lnTo>
                  <a:lnTo>
                    <a:pt x="0" y="141"/>
                  </a:lnTo>
                  <a:lnTo>
                    <a:pt x="0" y="179"/>
                  </a:lnTo>
                  <a:close/>
                </a:path>
              </a:pathLst>
            </a:custGeom>
            <a:solidFill>
              <a:srgbClr val="EAEAEA"/>
            </a:solidFill>
            <a:ln w="38100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22" name="Freeform 49"/>
            <p:cNvSpPr>
              <a:spLocks/>
            </p:cNvSpPr>
            <p:nvPr/>
          </p:nvSpPr>
          <p:spPr bwMode="auto">
            <a:xfrm>
              <a:off x="2871" y="2084"/>
              <a:ext cx="302" cy="179"/>
            </a:xfrm>
            <a:custGeom>
              <a:avLst/>
              <a:gdLst>
                <a:gd name="T0" fmla="*/ 0 w 302"/>
                <a:gd name="T1" fmla="*/ 179 h 179"/>
                <a:gd name="T2" fmla="*/ 302 w 302"/>
                <a:gd name="T3" fmla="*/ 179 h 179"/>
                <a:gd name="T4" fmla="*/ 296 w 302"/>
                <a:gd name="T5" fmla="*/ 30 h 179"/>
                <a:gd name="T6" fmla="*/ 293 w 302"/>
                <a:gd name="T7" fmla="*/ 15 h 179"/>
                <a:gd name="T8" fmla="*/ 269 w 302"/>
                <a:gd name="T9" fmla="*/ 0 h 179"/>
                <a:gd name="T10" fmla="*/ 248 w 302"/>
                <a:gd name="T11" fmla="*/ 0 h 179"/>
                <a:gd name="T12" fmla="*/ 108 w 302"/>
                <a:gd name="T13" fmla="*/ 9 h 179"/>
                <a:gd name="T14" fmla="*/ 69 w 302"/>
                <a:gd name="T15" fmla="*/ 19 h 179"/>
                <a:gd name="T16" fmla="*/ 35 w 302"/>
                <a:gd name="T17" fmla="*/ 37 h 179"/>
                <a:gd name="T18" fmla="*/ 17 w 302"/>
                <a:gd name="T19" fmla="*/ 58 h 179"/>
                <a:gd name="T20" fmla="*/ 1 w 302"/>
                <a:gd name="T21" fmla="*/ 91 h 179"/>
                <a:gd name="T22" fmla="*/ 0 w 302"/>
                <a:gd name="T23" fmla="*/ 108 h 179"/>
                <a:gd name="T24" fmla="*/ 0 w 302"/>
                <a:gd name="T25" fmla="*/ 141 h 179"/>
                <a:gd name="T26" fmla="*/ 0 w 302"/>
                <a:gd name="T27" fmla="*/ 179 h 1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2"/>
                <a:gd name="T43" fmla="*/ 0 h 179"/>
                <a:gd name="T44" fmla="*/ 302 w 302"/>
                <a:gd name="T45" fmla="*/ 179 h 17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2" h="179">
                  <a:moveTo>
                    <a:pt x="0" y="179"/>
                  </a:moveTo>
                  <a:lnTo>
                    <a:pt x="302" y="179"/>
                  </a:lnTo>
                  <a:lnTo>
                    <a:pt x="296" y="30"/>
                  </a:lnTo>
                  <a:lnTo>
                    <a:pt x="293" y="15"/>
                  </a:lnTo>
                  <a:lnTo>
                    <a:pt x="269" y="0"/>
                  </a:lnTo>
                  <a:lnTo>
                    <a:pt x="248" y="0"/>
                  </a:lnTo>
                  <a:lnTo>
                    <a:pt x="108" y="9"/>
                  </a:lnTo>
                  <a:lnTo>
                    <a:pt x="69" y="19"/>
                  </a:lnTo>
                  <a:lnTo>
                    <a:pt x="35" y="37"/>
                  </a:lnTo>
                  <a:lnTo>
                    <a:pt x="17" y="58"/>
                  </a:lnTo>
                  <a:lnTo>
                    <a:pt x="1" y="91"/>
                  </a:lnTo>
                  <a:lnTo>
                    <a:pt x="0" y="108"/>
                  </a:lnTo>
                  <a:lnTo>
                    <a:pt x="0" y="141"/>
                  </a:lnTo>
                  <a:lnTo>
                    <a:pt x="0" y="179"/>
                  </a:lnTo>
                  <a:close/>
                </a:path>
              </a:pathLst>
            </a:custGeom>
            <a:solidFill>
              <a:srgbClr val="EAEAEA"/>
            </a:solidFill>
            <a:ln w="38100" cap="rnd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03" name="Freeform 51"/>
          <p:cNvSpPr>
            <a:spLocks/>
          </p:cNvSpPr>
          <p:nvPr/>
        </p:nvSpPr>
        <p:spPr bwMode="auto">
          <a:xfrm>
            <a:off x="6707188" y="4592881"/>
            <a:ext cx="238125" cy="307975"/>
          </a:xfrm>
          <a:custGeom>
            <a:avLst/>
            <a:gdLst>
              <a:gd name="T0" fmla="*/ 2147483647 w 79"/>
              <a:gd name="T1" fmla="*/ 0 h 116"/>
              <a:gd name="T2" fmla="*/ 2147483647 w 79"/>
              <a:gd name="T3" fmla="*/ 2147483647 h 116"/>
              <a:gd name="T4" fmla="*/ 2147483647 w 79"/>
              <a:gd name="T5" fmla="*/ 2147483647 h 116"/>
              <a:gd name="T6" fmla="*/ 2147483647 w 79"/>
              <a:gd name="T7" fmla="*/ 2147483647 h 116"/>
              <a:gd name="T8" fmla="*/ 0 w 79"/>
              <a:gd name="T9" fmla="*/ 2147483647 h 1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"/>
              <a:gd name="T16" fmla="*/ 0 h 116"/>
              <a:gd name="T17" fmla="*/ 79 w 79"/>
              <a:gd name="T18" fmla="*/ 116 h 1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" h="116">
                <a:moveTo>
                  <a:pt x="79" y="0"/>
                </a:moveTo>
                <a:lnTo>
                  <a:pt x="40" y="27"/>
                </a:lnTo>
                <a:lnTo>
                  <a:pt x="21" y="48"/>
                </a:lnTo>
                <a:lnTo>
                  <a:pt x="4" y="95"/>
                </a:lnTo>
                <a:lnTo>
                  <a:pt x="0" y="116"/>
                </a:lnTo>
              </a:path>
            </a:pathLst>
          </a:custGeom>
          <a:noFill/>
          <a:ln w="38100" cap="rnd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4" name="Line 52"/>
          <p:cNvSpPr>
            <a:spLocks noChangeShapeType="1"/>
          </p:cNvSpPr>
          <p:nvPr/>
        </p:nvSpPr>
        <p:spPr bwMode="auto">
          <a:xfrm flipV="1">
            <a:off x="1617663" y="4784968"/>
            <a:ext cx="228600" cy="107950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5" name="Line 53"/>
          <p:cNvSpPr>
            <a:spLocks noChangeShapeType="1"/>
          </p:cNvSpPr>
          <p:nvPr/>
        </p:nvSpPr>
        <p:spPr bwMode="auto">
          <a:xfrm>
            <a:off x="1617663" y="4359518"/>
            <a:ext cx="228600" cy="90488"/>
          </a:xfrm>
          <a:prstGeom prst="line">
            <a:avLst/>
          </a:prstGeom>
          <a:noFill/>
          <a:ln w="7938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2306" name="Group 56"/>
          <p:cNvGrpSpPr>
            <a:grpSpLocks/>
          </p:cNvGrpSpPr>
          <p:nvPr/>
        </p:nvGrpSpPr>
        <p:grpSpPr bwMode="auto">
          <a:xfrm>
            <a:off x="1276350" y="1244411"/>
            <a:ext cx="298450" cy="546100"/>
            <a:chOff x="1787" y="1378"/>
            <a:chExt cx="99" cy="206"/>
          </a:xfrm>
        </p:grpSpPr>
        <p:sp>
          <p:nvSpPr>
            <p:cNvPr id="12419" name="Freeform 54"/>
            <p:cNvSpPr>
              <a:spLocks/>
            </p:cNvSpPr>
            <p:nvPr/>
          </p:nvSpPr>
          <p:spPr bwMode="auto">
            <a:xfrm>
              <a:off x="1787" y="1378"/>
              <a:ext cx="99" cy="206"/>
            </a:xfrm>
            <a:custGeom>
              <a:avLst/>
              <a:gdLst>
                <a:gd name="T0" fmla="*/ 0 w 99"/>
                <a:gd name="T1" fmla="*/ 11 h 206"/>
                <a:gd name="T2" fmla="*/ 99 w 99"/>
                <a:gd name="T3" fmla="*/ 0 h 206"/>
                <a:gd name="T4" fmla="*/ 99 w 99"/>
                <a:gd name="T5" fmla="*/ 206 h 206"/>
                <a:gd name="T6" fmla="*/ 0 w 99"/>
                <a:gd name="T7" fmla="*/ 195 h 206"/>
                <a:gd name="T8" fmla="*/ 0 w 99"/>
                <a:gd name="T9" fmla="*/ 11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"/>
                <a:gd name="T16" fmla="*/ 0 h 206"/>
                <a:gd name="T17" fmla="*/ 99 w 9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" h="206">
                  <a:moveTo>
                    <a:pt x="0" y="11"/>
                  </a:moveTo>
                  <a:lnTo>
                    <a:pt x="99" y="0"/>
                  </a:lnTo>
                  <a:lnTo>
                    <a:pt x="99" y="206"/>
                  </a:lnTo>
                  <a:lnTo>
                    <a:pt x="0" y="195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20" name="Freeform 55"/>
            <p:cNvSpPr>
              <a:spLocks/>
            </p:cNvSpPr>
            <p:nvPr/>
          </p:nvSpPr>
          <p:spPr bwMode="auto">
            <a:xfrm>
              <a:off x="1787" y="1378"/>
              <a:ext cx="99" cy="206"/>
            </a:xfrm>
            <a:custGeom>
              <a:avLst/>
              <a:gdLst>
                <a:gd name="T0" fmla="*/ 0 w 99"/>
                <a:gd name="T1" fmla="*/ 11 h 206"/>
                <a:gd name="T2" fmla="*/ 99 w 99"/>
                <a:gd name="T3" fmla="*/ 0 h 206"/>
                <a:gd name="T4" fmla="*/ 99 w 99"/>
                <a:gd name="T5" fmla="*/ 206 h 206"/>
                <a:gd name="T6" fmla="*/ 0 w 99"/>
                <a:gd name="T7" fmla="*/ 195 h 206"/>
                <a:gd name="T8" fmla="*/ 0 w 99"/>
                <a:gd name="T9" fmla="*/ 11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"/>
                <a:gd name="T16" fmla="*/ 0 h 206"/>
                <a:gd name="T17" fmla="*/ 99 w 9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" h="206">
                  <a:moveTo>
                    <a:pt x="0" y="11"/>
                  </a:moveTo>
                  <a:lnTo>
                    <a:pt x="99" y="0"/>
                  </a:lnTo>
                  <a:lnTo>
                    <a:pt x="99" y="206"/>
                  </a:lnTo>
                  <a:lnTo>
                    <a:pt x="0" y="195"/>
                  </a:lnTo>
                  <a:lnTo>
                    <a:pt x="0" y="11"/>
                  </a:lnTo>
                  <a:close/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07" name="Group 59"/>
          <p:cNvGrpSpPr>
            <a:grpSpLocks/>
          </p:cNvGrpSpPr>
          <p:nvPr/>
        </p:nvGrpSpPr>
        <p:grpSpPr bwMode="auto">
          <a:xfrm>
            <a:off x="1346200" y="822136"/>
            <a:ext cx="5849938" cy="1419225"/>
            <a:chOff x="1810" y="1219"/>
            <a:chExt cx="1938" cy="535"/>
          </a:xfrm>
        </p:grpSpPr>
        <p:sp>
          <p:nvSpPr>
            <p:cNvPr id="12417" name="Freeform 57"/>
            <p:cNvSpPr>
              <a:spLocks/>
            </p:cNvSpPr>
            <p:nvPr/>
          </p:nvSpPr>
          <p:spPr bwMode="auto">
            <a:xfrm>
              <a:off x="1810" y="1219"/>
              <a:ext cx="1938" cy="535"/>
            </a:xfrm>
            <a:custGeom>
              <a:avLst/>
              <a:gdLst>
                <a:gd name="T0" fmla="*/ 0 w 1938"/>
                <a:gd name="T1" fmla="*/ 265 h 535"/>
                <a:gd name="T2" fmla="*/ 37 w 1938"/>
                <a:gd name="T3" fmla="*/ 243 h 535"/>
                <a:gd name="T4" fmla="*/ 65 w 1938"/>
                <a:gd name="T5" fmla="*/ 241 h 535"/>
                <a:gd name="T6" fmla="*/ 83 w 1938"/>
                <a:gd name="T7" fmla="*/ 243 h 535"/>
                <a:gd name="T8" fmla="*/ 100 w 1938"/>
                <a:gd name="T9" fmla="*/ 247 h 535"/>
                <a:gd name="T10" fmla="*/ 139 w 1938"/>
                <a:gd name="T11" fmla="*/ 232 h 535"/>
                <a:gd name="T12" fmla="*/ 221 w 1938"/>
                <a:gd name="T13" fmla="*/ 185 h 535"/>
                <a:gd name="T14" fmla="*/ 305 w 1938"/>
                <a:gd name="T15" fmla="*/ 122 h 535"/>
                <a:gd name="T16" fmla="*/ 383 w 1938"/>
                <a:gd name="T17" fmla="*/ 79 h 535"/>
                <a:gd name="T18" fmla="*/ 428 w 1938"/>
                <a:gd name="T19" fmla="*/ 53 h 535"/>
                <a:gd name="T20" fmla="*/ 480 w 1938"/>
                <a:gd name="T21" fmla="*/ 29 h 535"/>
                <a:gd name="T22" fmla="*/ 555 w 1938"/>
                <a:gd name="T23" fmla="*/ 9 h 535"/>
                <a:gd name="T24" fmla="*/ 597 w 1938"/>
                <a:gd name="T25" fmla="*/ 1 h 535"/>
                <a:gd name="T26" fmla="*/ 1463 w 1938"/>
                <a:gd name="T27" fmla="*/ 0 h 535"/>
                <a:gd name="T28" fmla="*/ 1571 w 1938"/>
                <a:gd name="T29" fmla="*/ 7 h 535"/>
                <a:gd name="T30" fmla="*/ 1655 w 1938"/>
                <a:gd name="T31" fmla="*/ 18 h 535"/>
                <a:gd name="T32" fmla="*/ 1730 w 1938"/>
                <a:gd name="T33" fmla="*/ 37 h 535"/>
                <a:gd name="T34" fmla="*/ 1795 w 1938"/>
                <a:gd name="T35" fmla="*/ 65 h 535"/>
                <a:gd name="T36" fmla="*/ 1845 w 1938"/>
                <a:gd name="T37" fmla="*/ 100 h 535"/>
                <a:gd name="T38" fmla="*/ 1897 w 1938"/>
                <a:gd name="T39" fmla="*/ 150 h 535"/>
                <a:gd name="T40" fmla="*/ 1929 w 1938"/>
                <a:gd name="T41" fmla="*/ 211 h 535"/>
                <a:gd name="T42" fmla="*/ 1938 w 1938"/>
                <a:gd name="T43" fmla="*/ 265 h 535"/>
                <a:gd name="T44" fmla="*/ 1927 w 1938"/>
                <a:gd name="T45" fmla="*/ 317 h 535"/>
                <a:gd name="T46" fmla="*/ 1882 w 1938"/>
                <a:gd name="T47" fmla="*/ 390 h 535"/>
                <a:gd name="T48" fmla="*/ 1826 w 1938"/>
                <a:gd name="T49" fmla="*/ 442 h 535"/>
                <a:gd name="T50" fmla="*/ 1761 w 1938"/>
                <a:gd name="T51" fmla="*/ 479 h 535"/>
                <a:gd name="T52" fmla="*/ 1702 w 1938"/>
                <a:gd name="T53" fmla="*/ 503 h 535"/>
                <a:gd name="T54" fmla="*/ 1583 w 1938"/>
                <a:gd name="T55" fmla="*/ 522 h 535"/>
                <a:gd name="T56" fmla="*/ 1450 w 1938"/>
                <a:gd name="T57" fmla="*/ 531 h 535"/>
                <a:gd name="T58" fmla="*/ 594 w 1938"/>
                <a:gd name="T59" fmla="*/ 535 h 535"/>
                <a:gd name="T60" fmla="*/ 508 w 1938"/>
                <a:gd name="T61" fmla="*/ 512 h 535"/>
                <a:gd name="T62" fmla="*/ 428 w 1938"/>
                <a:gd name="T63" fmla="*/ 481 h 535"/>
                <a:gd name="T64" fmla="*/ 359 w 1938"/>
                <a:gd name="T65" fmla="*/ 436 h 535"/>
                <a:gd name="T66" fmla="*/ 275 w 1938"/>
                <a:gd name="T67" fmla="*/ 382 h 535"/>
                <a:gd name="T68" fmla="*/ 221 w 1938"/>
                <a:gd name="T69" fmla="*/ 351 h 535"/>
                <a:gd name="T70" fmla="*/ 177 w 1938"/>
                <a:gd name="T71" fmla="*/ 323 h 535"/>
                <a:gd name="T72" fmla="*/ 136 w 1938"/>
                <a:gd name="T73" fmla="*/ 299 h 535"/>
                <a:gd name="T74" fmla="*/ 98 w 1938"/>
                <a:gd name="T75" fmla="*/ 286 h 535"/>
                <a:gd name="T76" fmla="*/ 72 w 1938"/>
                <a:gd name="T77" fmla="*/ 289 h 535"/>
                <a:gd name="T78" fmla="*/ 42 w 1938"/>
                <a:gd name="T79" fmla="*/ 289 h 535"/>
                <a:gd name="T80" fmla="*/ 20 w 1938"/>
                <a:gd name="T81" fmla="*/ 278 h 535"/>
                <a:gd name="T82" fmla="*/ 0 w 1938"/>
                <a:gd name="T83" fmla="*/ 265 h 53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938"/>
                <a:gd name="T127" fmla="*/ 0 h 535"/>
                <a:gd name="T128" fmla="*/ 1938 w 1938"/>
                <a:gd name="T129" fmla="*/ 535 h 53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938" h="535">
                  <a:moveTo>
                    <a:pt x="0" y="265"/>
                  </a:moveTo>
                  <a:lnTo>
                    <a:pt x="37" y="243"/>
                  </a:lnTo>
                  <a:lnTo>
                    <a:pt x="65" y="241"/>
                  </a:lnTo>
                  <a:lnTo>
                    <a:pt x="83" y="243"/>
                  </a:lnTo>
                  <a:lnTo>
                    <a:pt x="100" y="247"/>
                  </a:lnTo>
                  <a:lnTo>
                    <a:pt x="139" y="232"/>
                  </a:lnTo>
                  <a:lnTo>
                    <a:pt x="221" y="185"/>
                  </a:lnTo>
                  <a:lnTo>
                    <a:pt x="305" y="122"/>
                  </a:lnTo>
                  <a:lnTo>
                    <a:pt x="383" y="79"/>
                  </a:lnTo>
                  <a:lnTo>
                    <a:pt x="428" y="53"/>
                  </a:lnTo>
                  <a:lnTo>
                    <a:pt x="480" y="29"/>
                  </a:lnTo>
                  <a:lnTo>
                    <a:pt x="555" y="9"/>
                  </a:lnTo>
                  <a:lnTo>
                    <a:pt x="597" y="1"/>
                  </a:lnTo>
                  <a:lnTo>
                    <a:pt x="1463" y="0"/>
                  </a:lnTo>
                  <a:lnTo>
                    <a:pt x="1571" y="7"/>
                  </a:lnTo>
                  <a:lnTo>
                    <a:pt x="1655" y="18"/>
                  </a:lnTo>
                  <a:lnTo>
                    <a:pt x="1730" y="37"/>
                  </a:lnTo>
                  <a:lnTo>
                    <a:pt x="1795" y="65"/>
                  </a:lnTo>
                  <a:lnTo>
                    <a:pt x="1845" y="100"/>
                  </a:lnTo>
                  <a:lnTo>
                    <a:pt x="1897" y="150"/>
                  </a:lnTo>
                  <a:lnTo>
                    <a:pt x="1929" y="211"/>
                  </a:lnTo>
                  <a:lnTo>
                    <a:pt x="1938" y="265"/>
                  </a:lnTo>
                  <a:lnTo>
                    <a:pt x="1927" y="317"/>
                  </a:lnTo>
                  <a:lnTo>
                    <a:pt x="1882" y="390"/>
                  </a:lnTo>
                  <a:lnTo>
                    <a:pt x="1826" y="442"/>
                  </a:lnTo>
                  <a:lnTo>
                    <a:pt x="1761" y="479"/>
                  </a:lnTo>
                  <a:lnTo>
                    <a:pt x="1702" y="503"/>
                  </a:lnTo>
                  <a:lnTo>
                    <a:pt x="1583" y="522"/>
                  </a:lnTo>
                  <a:lnTo>
                    <a:pt x="1450" y="531"/>
                  </a:lnTo>
                  <a:lnTo>
                    <a:pt x="594" y="535"/>
                  </a:lnTo>
                  <a:lnTo>
                    <a:pt x="508" y="512"/>
                  </a:lnTo>
                  <a:lnTo>
                    <a:pt x="428" y="481"/>
                  </a:lnTo>
                  <a:lnTo>
                    <a:pt x="359" y="436"/>
                  </a:lnTo>
                  <a:lnTo>
                    <a:pt x="275" y="382"/>
                  </a:lnTo>
                  <a:lnTo>
                    <a:pt x="221" y="351"/>
                  </a:lnTo>
                  <a:lnTo>
                    <a:pt x="177" y="323"/>
                  </a:lnTo>
                  <a:lnTo>
                    <a:pt x="136" y="299"/>
                  </a:lnTo>
                  <a:lnTo>
                    <a:pt x="98" y="286"/>
                  </a:lnTo>
                  <a:lnTo>
                    <a:pt x="72" y="289"/>
                  </a:lnTo>
                  <a:lnTo>
                    <a:pt x="42" y="289"/>
                  </a:lnTo>
                  <a:lnTo>
                    <a:pt x="20" y="278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rgbClr val="F8F8F8"/>
            </a:solidFill>
            <a:ln w="57150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18" name="Freeform 58"/>
            <p:cNvSpPr>
              <a:spLocks/>
            </p:cNvSpPr>
            <p:nvPr/>
          </p:nvSpPr>
          <p:spPr bwMode="auto">
            <a:xfrm>
              <a:off x="1810" y="1219"/>
              <a:ext cx="1938" cy="535"/>
            </a:xfrm>
            <a:custGeom>
              <a:avLst/>
              <a:gdLst>
                <a:gd name="T0" fmla="*/ 0 w 1938"/>
                <a:gd name="T1" fmla="*/ 265 h 535"/>
                <a:gd name="T2" fmla="*/ 37 w 1938"/>
                <a:gd name="T3" fmla="*/ 243 h 535"/>
                <a:gd name="T4" fmla="*/ 65 w 1938"/>
                <a:gd name="T5" fmla="*/ 241 h 535"/>
                <a:gd name="T6" fmla="*/ 83 w 1938"/>
                <a:gd name="T7" fmla="*/ 243 h 535"/>
                <a:gd name="T8" fmla="*/ 100 w 1938"/>
                <a:gd name="T9" fmla="*/ 247 h 535"/>
                <a:gd name="T10" fmla="*/ 139 w 1938"/>
                <a:gd name="T11" fmla="*/ 232 h 535"/>
                <a:gd name="T12" fmla="*/ 221 w 1938"/>
                <a:gd name="T13" fmla="*/ 185 h 535"/>
                <a:gd name="T14" fmla="*/ 305 w 1938"/>
                <a:gd name="T15" fmla="*/ 122 h 535"/>
                <a:gd name="T16" fmla="*/ 383 w 1938"/>
                <a:gd name="T17" fmla="*/ 79 h 535"/>
                <a:gd name="T18" fmla="*/ 428 w 1938"/>
                <a:gd name="T19" fmla="*/ 53 h 535"/>
                <a:gd name="T20" fmla="*/ 480 w 1938"/>
                <a:gd name="T21" fmla="*/ 29 h 535"/>
                <a:gd name="T22" fmla="*/ 555 w 1938"/>
                <a:gd name="T23" fmla="*/ 9 h 535"/>
                <a:gd name="T24" fmla="*/ 597 w 1938"/>
                <a:gd name="T25" fmla="*/ 1 h 535"/>
                <a:gd name="T26" fmla="*/ 1463 w 1938"/>
                <a:gd name="T27" fmla="*/ 0 h 535"/>
                <a:gd name="T28" fmla="*/ 1571 w 1938"/>
                <a:gd name="T29" fmla="*/ 7 h 535"/>
                <a:gd name="T30" fmla="*/ 1655 w 1938"/>
                <a:gd name="T31" fmla="*/ 18 h 535"/>
                <a:gd name="T32" fmla="*/ 1730 w 1938"/>
                <a:gd name="T33" fmla="*/ 37 h 535"/>
                <a:gd name="T34" fmla="*/ 1795 w 1938"/>
                <a:gd name="T35" fmla="*/ 65 h 535"/>
                <a:gd name="T36" fmla="*/ 1845 w 1938"/>
                <a:gd name="T37" fmla="*/ 100 h 535"/>
                <a:gd name="T38" fmla="*/ 1897 w 1938"/>
                <a:gd name="T39" fmla="*/ 150 h 535"/>
                <a:gd name="T40" fmla="*/ 1929 w 1938"/>
                <a:gd name="T41" fmla="*/ 211 h 535"/>
                <a:gd name="T42" fmla="*/ 1938 w 1938"/>
                <a:gd name="T43" fmla="*/ 265 h 535"/>
                <a:gd name="T44" fmla="*/ 1927 w 1938"/>
                <a:gd name="T45" fmla="*/ 317 h 535"/>
                <a:gd name="T46" fmla="*/ 1882 w 1938"/>
                <a:gd name="T47" fmla="*/ 390 h 535"/>
                <a:gd name="T48" fmla="*/ 1826 w 1938"/>
                <a:gd name="T49" fmla="*/ 442 h 535"/>
                <a:gd name="T50" fmla="*/ 1761 w 1938"/>
                <a:gd name="T51" fmla="*/ 479 h 535"/>
                <a:gd name="T52" fmla="*/ 1702 w 1938"/>
                <a:gd name="T53" fmla="*/ 503 h 535"/>
                <a:gd name="T54" fmla="*/ 1583 w 1938"/>
                <a:gd name="T55" fmla="*/ 522 h 535"/>
                <a:gd name="T56" fmla="*/ 1450 w 1938"/>
                <a:gd name="T57" fmla="*/ 531 h 535"/>
                <a:gd name="T58" fmla="*/ 594 w 1938"/>
                <a:gd name="T59" fmla="*/ 535 h 535"/>
                <a:gd name="T60" fmla="*/ 508 w 1938"/>
                <a:gd name="T61" fmla="*/ 512 h 535"/>
                <a:gd name="T62" fmla="*/ 428 w 1938"/>
                <a:gd name="T63" fmla="*/ 481 h 535"/>
                <a:gd name="T64" fmla="*/ 359 w 1938"/>
                <a:gd name="T65" fmla="*/ 436 h 535"/>
                <a:gd name="T66" fmla="*/ 275 w 1938"/>
                <a:gd name="T67" fmla="*/ 382 h 535"/>
                <a:gd name="T68" fmla="*/ 221 w 1938"/>
                <a:gd name="T69" fmla="*/ 351 h 535"/>
                <a:gd name="T70" fmla="*/ 177 w 1938"/>
                <a:gd name="T71" fmla="*/ 323 h 535"/>
                <a:gd name="T72" fmla="*/ 136 w 1938"/>
                <a:gd name="T73" fmla="*/ 299 h 535"/>
                <a:gd name="T74" fmla="*/ 98 w 1938"/>
                <a:gd name="T75" fmla="*/ 286 h 535"/>
                <a:gd name="T76" fmla="*/ 72 w 1938"/>
                <a:gd name="T77" fmla="*/ 289 h 535"/>
                <a:gd name="T78" fmla="*/ 42 w 1938"/>
                <a:gd name="T79" fmla="*/ 289 h 535"/>
                <a:gd name="T80" fmla="*/ 20 w 1938"/>
                <a:gd name="T81" fmla="*/ 278 h 535"/>
                <a:gd name="T82" fmla="*/ 0 w 1938"/>
                <a:gd name="T83" fmla="*/ 265 h 53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938"/>
                <a:gd name="T127" fmla="*/ 0 h 535"/>
                <a:gd name="T128" fmla="*/ 1938 w 1938"/>
                <a:gd name="T129" fmla="*/ 535 h 53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938" h="535">
                  <a:moveTo>
                    <a:pt x="0" y="265"/>
                  </a:moveTo>
                  <a:lnTo>
                    <a:pt x="37" y="243"/>
                  </a:lnTo>
                  <a:lnTo>
                    <a:pt x="65" y="241"/>
                  </a:lnTo>
                  <a:lnTo>
                    <a:pt x="83" y="243"/>
                  </a:lnTo>
                  <a:lnTo>
                    <a:pt x="100" y="247"/>
                  </a:lnTo>
                  <a:lnTo>
                    <a:pt x="139" y="232"/>
                  </a:lnTo>
                  <a:lnTo>
                    <a:pt x="221" y="185"/>
                  </a:lnTo>
                  <a:lnTo>
                    <a:pt x="305" y="122"/>
                  </a:lnTo>
                  <a:lnTo>
                    <a:pt x="383" y="79"/>
                  </a:lnTo>
                  <a:lnTo>
                    <a:pt x="428" y="53"/>
                  </a:lnTo>
                  <a:lnTo>
                    <a:pt x="480" y="29"/>
                  </a:lnTo>
                  <a:lnTo>
                    <a:pt x="555" y="9"/>
                  </a:lnTo>
                  <a:lnTo>
                    <a:pt x="597" y="1"/>
                  </a:lnTo>
                  <a:lnTo>
                    <a:pt x="1463" y="0"/>
                  </a:lnTo>
                  <a:lnTo>
                    <a:pt x="1571" y="7"/>
                  </a:lnTo>
                  <a:lnTo>
                    <a:pt x="1655" y="18"/>
                  </a:lnTo>
                  <a:lnTo>
                    <a:pt x="1730" y="37"/>
                  </a:lnTo>
                  <a:lnTo>
                    <a:pt x="1795" y="65"/>
                  </a:lnTo>
                  <a:lnTo>
                    <a:pt x="1845" y="100"/>
                  </a:lnTo>
                  <a:lnTo>
                    <a:pt x="1897" y="150"/>
                  </a:lnTo>
                  <a:lnTo>
                    <a:pt x="1929" y="211"/>
                  </a:lnTo>
                  <a:lnTo>
                    <a:pt x="1938" y="265"/>
                  </a:lnTo>
                  <a:lnTo>
                    <a:pt x="1927" y="317"/>
                  </a:lnTo>
                  <a:lnTo>
                    <a:pt x="1882" y="390"/>
                  </a:lnTo>
                  <a:lnTo>
                    <a:pt x="1826" y="442"/>
                  </a:lnTo>
                  <a:lnTo>
                    <a:pt x="1761" y="479"/>
                  </a:lnTo>
                  <a:lnTo>
                    <a:pt x="1702" y="503"/>
                  </a:lnTo>
                  <a:lnTo>
                    <a:pt x="1583" y="522"/>
                  </a:lnTo>
                  <a:lnTo>
                    <a:pt x="1450" y="531"/>
                  </a:lnTo>
                  <a:lnTo>
                    <a:pt x="594" y="535"/>
                  </a:lnTo>
                  <a:lnTo>
                    <a:pt x="508" y="512"/>
                  </a:lnTo>
                  <a:lnTo>
                    <a:pt x="428" y="481"/>
                  </a:lnTo>
                  <a:lnTo>
                    <a:pt x="359" y="436"/>
                  </a:lnTo>
                  <a:lnTo>
                    <a:pt x="275" y="382"/>
                  </a:lnTo>
                  <a:lnTo>
                    <a:pt x="221" y="351"/>
                  </a:lnTo>
                  <a:lnTo>
                    <a:pt x="177" y="323"/>
                  </a:lnTo>
                  <a:lnTo>
                    <a:pt x="136" y="299"/>
                  </a:lnTo>
                  <a:lnTo>
                    <a:pt x="98" y="286"/>
                  </a:lnTo>
                  <a:lnTo>
                    <a:pt x="72" y="289"/>
                  </a:lnTo>
                  <a:lnTo>
                    <a:pt x="42" y="289"/>
                  </a:lnTo>
                  <a:lnTo>
                    <a:pt x="20" y="278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rgbClr val="F8F8F8"/>
            </a:solidFill>
            <a:ln w="57150" cap="rnd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08" name="Group 62"/>
          <p:cNvGrpSpPr>
            <a:grpSpLocks/>
          </p:cNvGrpSpPr>
          <p:nvPr/>
        </p:nvGrpSpPr>
        <p:grpSpPr bwMode="auto">
          <a:xfrm>
            <a:off x="2381250" y="1223774"/>
            <a:ext cx="4395788" cy="620712"/>
            <a:chOff x="2153" y="1362"/>
            <a:chExt cx="1456" cy="234"/>
          </a:xfrm>
        </p:grpSpPr>
        <p:sp>
          <p:nvSpPr>
            <p:cNvPr id="12415" name="Freeform 60"/>
            <p:cNvSpPr>
              <a:spLocks/>
            </p:cNvSpPr>
            <p:nvPr/>
          </p:nvSpPr>
          <p:spPr bwMode="auto">
            <a:xfrm>
              <a:off x="2153" y="1362"/>
              <a:ext cx="1456" cy="234"/>
            </a:xfrm>
            <a:custGeom>
              <a:avLst/>
              <a:gdLst>
                <a:gd name="T0" fmla="*/ 0 w 1456"/>
                <a:gd name="T1" fmla="*/ 113 h 234"/>
                <a:gd name="T2" fmla="*/ 18 w 1456"/>
                <a:gd name="T3" fmla="*/ 85 h 234"/>
                <a:gd name="T4" fmla="*/ 83 w 1456"/>
                <a:gd name="T5" fmla="*/ 53 h 234"/>
                <a:gd name="T6" fmla="*/ 139 w 1456"/>
                <a:gd name="T7" fmla="*/ 33 h 234"/>
                <a:gd name="T8" fmla="*/ 204 w 1456"/>
                <a:gd name="T9" fmla="*/ 9 h 234"/>
                <a:gd name="T10" fmla="*/ 273 w 1456"/>
                <a:gd name="T11" fmla="*/ 0 h 234"/>
                <a:gd name="T12" fmla="*/ 1066 w 1456"/>
                <a:gd name="T13" fmla="*/ 0 h 234"/>
                <a:gd name="T14" fmla="*/ 1178 w 1456"/>
                <a:gd name="T15" fmla="*/ 11 h 234"/>
                <a:gd name="T16" fmla="*/ 1279 w 1456"/>
                <a:gd name="T17" fmla="*/ 20 h 234"/>
                <a:gd name="T18" fmla="*/ 1349 w 1456"/>
                <a:gd name="T19" fmla="*/ 37 h 234"/>
                <a:gd name="T20" fmla="*/ 1400 w 1456"/>
                <a:gd name="T21" fmla="*/ 48 h 234"/>
                <a:gd name="T22" fmla="*/ 1443 w 1456"/>
                <a:gd name="T23" fmla="*/ 76 h 234"/>
                <a:gd name="T24" fmla="*/ 1456 w 1456"/>
                <a:gd name="T25" fmla="*/ 104 h 234"/>
                <a:gd name="T26" fmla="*/ 1429 w 1456"/>
                <a:gd name="T27" fmla="*/ 165 h 234"/>
                <a:gd name="T28" fmla="*/ 1372 w 1456"/>
                <a:gd name="T29" fmla="*/ 195 h 234"/>
                <a:gd name="T30" fmla="*/ 1269 w 1456"/>
                <a:gd name="T31" fmla="*/ 219 h 234"/>
                <a:gd name="T32" fmla="*/ 1145 w 1456"/>
                <a:gd name="T33" fmla="*/ 228 h 234"/>
                <a:gd name="T34" fmla="*/ 262 w 1456"/>
                <a:gd name="T35" fmla="*/ 234 h 234"/>
                <a:gd name="T36" fmla="*/ 180 w 1456"/>
                <a:gd name="T37" fmla="*/ 221 h 234"/>
                <a:gd name="T38" fmla="*/ 115 w 1456"/>
                <a:gd name="T39" fmla="*/ 195 h 234"/>
                <a:gd name="T40" fmla="*/ 55 w 1456"/>
                <a:gd name="T41" fmla="*/ 172 h 234"/>
                <a:gd name="T42" fmla="*/ 0 w 1456"/>
                <a:gd name="T43" fmla="*/ 135 h 234"/>
                <a:gd name="T44" fmla="*/ 0 w 1456"/>
                <a:gd name="T45" fmla="*/ 113 h 23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56"/>
                <a:gd name="T70" fmla="*/ 0 h 234"/>
                <a:gd name="T71" fmla="*/ 1456 w 1456"/>
                <a:gd name="T72" fmla="*/ 234 h 23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56" h="234">
                  <a:moveTo>
                    <a:pt x="0" y="113"/>
                  </a:moveTo>
                  <a:lnTo>
                    <a:pt x="18" y="85"/>
                  </a:lnTo>
                  <a:lnTo>
                    <a:pt x="83" y="53"/>
                  </a:lnTo>
                  <a:lnTo>
                    <a:pt x="139" y="33"/>
                  </a:lnTo>
                  <a:lnTo>
                    <a:pt x="204" y="9"/>
                  </a:lnTo>
                  <a:lnTo>
                    <a:pt x="273" y="0"/>
                  </a:lnTo>
                  <a:lnTo>
                    <a:pt x="1066" y="0"/>
                  </a:lnTo>
                  <a:lnTo>
                    <a:pt x="1178" y="11"/>
                  </a:lnTo>
                  <a:lnTo>
                    <a:pt x="1279" y="20"/>
                  </a:lnTo>
                  <a:lnTo>
                    <a:pt x="1349" y="37"/>
                  </a:lnTo>
                  <a:lnTo>
                    <a:pt x="1400" y="48"/>
                  </a:lnTo>
                  <a:lnTo>
                    <a:pt x="1443" y="76"/>
                  </a:lnTo>
                  <a:lnTo>
                    <a:pt x="1456" y="104"/>
                  </a:lnTo>
                  <a:lnTo>
                    <a:pt x="1429" y="165"/>
                  </a:lnTo>
                  <a:lnTo>
                    <a:pt x="1372" y="195"/>
                  </a:lnTo>
                  <a:lnTo>
                    <a:pt x="1269" y="219"/>
                  </a:lnTo>
                  <a:lnTo>
                    <a:pt x="1145" y="228"/>
                  </a:lnTo>
                  <a:lnTo>
                    <a:pt x="262" y="234"/>
                  </a:lnTo>
                  <a:lnTo>
                    <a:pt x="180" y="221"/>
                  </a:lnTo>
                  <a:lnTo>
                    <a:pt x="115" y="195"/>
                  </a:lnTo>
                  <a:lnTo>
                    <a:pt x="55" y="172"/>
                  </a:lnTo>
                  <a:lnTo>
                    <a:pt x="0" y="135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8F8F8"/>
            </a:solidFill>
            <a:ln w="57150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16" name="Freeform 61"/>
            <p:cNvSpPr>
              <a:spLocks/>
            </p:cNvSpPr>
            <p:nvPr/>
          </p:nvSpPr>
          <p:spPr bwMode="auto">
            <a:xfrm>
              <a:off x="2153" y="1362"/>
              <a:ext cx="1456" cy="234"/>
            </a:xfrm>
            <a:custGeom>
              <a:avLst/>
              <a:gdLst>
                <a:gd name="T0" fmla="*/ 0 w 1456"/>
                <a:gd name="T1" fmla="*/ 113 h 234"/>
                <a:gd name="T2" fmla="*/ 18 w 1456"/>
                <a:gd name="T3" fmla="*/ 85 h 234"/>
                <a:gd name="T4" fmla="*/ 83 w 1456"/>
                <a:gd name="T5" fmla="*/ 53 h 234"/>
                <a:gd name="T6" fmla="*/ 139 w 1456"/>
                <a:gd name="T7" fmla="*/ 33 h 234"/>
                <a:gd name="T8" fmla="*/ 204 w 1456"/>
                <a:gd name="T9" fmla="*/ 9 h 234"/>
                <a:gd name="T10" fmla="*/ 273 w 1456"/>
                <a:gd name="T11" fmla="*/ 0 h 234"/>
                <a:gd name="T12" fmla="*/ 1066 w 1456"/>
                <a:gd name="T13" fmla="*/ 0 h 234"/>
                <a:gd name="T14" fmla="*/ 1178 w 1456"/>
                <a:gd name="T15" fmla="*/ 11 h 234"/>
                <a:gd name="T16" fmla="*/ 1279 w 1456"/>
                <a:gd name="T17" fmla="*/ 20 h 234"/>
                <a:gd name="T18" fmla="*/ 1349 w 1456"/>
                <a:gd name="T19" fmla="*/ 37 h 234"/>
                <a:gd name="T20" fmla="*/ 1400 w 1456"/>
                <a:gd name="T21" fmla="*/ 48 h 234"/>
                <a:gd name="T22" fmla="*/ 1443 w 1456"/>
                <a:gd name="T23" fmla="*/ 76 h 234"/>
                <a:gd name="T24" fmla="*/ 1456 w 1456"/>
                <a:gd name="T25" fmla="*/ 104 h 234"/>
                <a:gd name="T26" fmla="*/ 1429 w 1456"/>
                <a:gd name="T27" fmla="*/ 165 h 234"/>
                <a:gd name="T28" fmla="*/ 1372 w 1456"/>
                <a:gd name="T29" fmla="*/ 195 h 234"/>
                <a:gd name="T30" fmla="*/ 1269 w 1456"/>
                <a:gd name="T31" fmla="*/ 219 h 234"/>
                <a:gd name="T32" fmla="*/ 1145 w 1456"/>
                <a:gd name="T33" fmla="*/ 228 h 234"/>
                <a:gd name="T34" fmla="*/ 262 w 1456"/>
                <a:gd name="T35" fmla="*/ 234 h 234"/>
                <a:gd name="T36" fmla="*/ 180 w 1456"/>
                <a:gd name="T37" fmla="*/ 221 h 234"/>
                <a:gd name="T38" fmla="*/ 115 w 1456"/>
                <a:gd name="T39" fmla="*/ 195 h 234"/>
                <a:gd name="T40" fmla="*/ 55 w 1456"/>
                <a:gd name="T41" fmla="*/ 172 h 234"/>
                <a:gd name="T42" fmla="*/ 0 w 1456"/>
                <a:gd name="T43" fmla="*/ 135 h 234"/>
                <a:gd name="T44" fmla="*/ 0 w 1456"/>
                <a:gd name="T45" fmla="*/ 113 h 23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56"/>
                <a:gd name="T70" fmla="*/ 0 h 234"/>
                <a:gd name="T71" fmla="*/ 1456 w 1456"/>
                <a:gd name="T72" fmla="*/ 234 h 23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56" h="234">
                  <a:moveTo>
                    <a:pt x="0" y="113"/>
                  </a:moveTo>
                  <a:lnTo>
                    <a:pt x="18" y="85"/>
                  </a:lnTo>
                  <a:lnTo>
                    <a:pt x="83" y="53"/>
                  </a:lnTo>
                  <a:lnTo>
                    <a:pt x="139" y="33"/>
                  </a:lnTo>
                  <a:lnTo>
                    <a:pt x="204" y="9"/>
                  </a:lnTo>
                  <a:lnTo>
                    <a:pt x="273" y="0"/>
                  </a:lnTo>
                  <a:lnTo>
                    <a:pt x="1066" y="0"/>
                  </a:lnTo>
                  <a:lnTo>
                    <a:pt x="1178" y="11"/>
                  </a:lnTo>
                  <a:lnTo>
                    <a:pt x="1279" y="20"/>
                  </a:lnTo>
                  <a:lnTo>
                    <a:pt x="1349" y="37"/>
                  </a:lnTo>
                  <a:lnTo>
                    <a:pt x="1400" y="48"/>
                  </a:lnTo>
                  <a:lnTo>
                    <a:pt x="1443" y="76"/>
                  </a:lnTo>
                  <a:lnTo>
                    <a:pt x="1456" y="104"/>
                  </a:lnTo>
                  <a:lnTo>
                    <a:pt x="1429" y="165"/>
                  </a:lnTo>
                  <a:lnTo>
                    <a:pt x="1372" y="195"/>
                  </a:lnTo>
                  <a:lnTo>
                    <a:pt x="1269" y="219"/>
                  </a:lnTo>
                  <a:lnTo>
                    <a:pt x="1145" y="228"/>
                  </a:lnTo>
                  <a:lnTo>
                    <a:pt x="262" y="234"/>
                  </a:lnTo>
                  <a:lnTo>
                    <a:pt x="180" y="221"/>
                  </a:lnTo>
                  <a:lnTo>
                    <a:pt x="115" y="195"/>
                  </a:lnTo>
                  <a:lnTo>
                    <a:pt x="55" y="172"/>
                  </a:lnTo>
                  <a:lnTo>
                    <a:pt x="0" y="135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8F8F8"/>
            </a:solidFill>
            <a:ln w="57150" cap="rnd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09" name="Group 65"/>
          <p:cNvGrpSpPr>
            <a:grpSpLocks/>
          </p:cNvGrpSpPr>
          <p:nvPr/>
        </p:nvGrpSpPr>
        <p:grpSpPr bwMode="auto">
          <a:xfrm>
            <a:off x="4510088" y="1293624"/>
            <a:ext cx="917575" cy="460375"/>
            <a:chOff x="2858" y="1397"/>
            <a:chExt cx="304" cy="173"/>
          </a:xfrm>
        </p:grpSpPr>
        <p:sp>
          <p:nvSpPr>
            <p:cNvPr id="12413" name="Freeform 63"/>
            <p:cNvSpPr>
              <a:spLocks/>
            </p:cNvSpPr>
            <p:nvPr/>
          </p:nvSpPr>
          <p:spPr bwMode="auto">
            <a:xfrm>
              <a:off x="2858" y="1397"/>
              <a:ext cx="304" cy="173"/>
            </a:xfrm>
            <a:custGeom>
              <a:avLst/>
              <a:gdLst>
                <a:gd name="T0" fmla="*/ 304 w 304"/>
                <a:gd name="T1" fmla="*/ 87 h 173"/>
                <a:gd name="T2" fmla="*/ 298 w 304"/>
                <a:gd name="T3" fmla="*/ 52 h 173"/>
                <a:gd name="T4" fmla="*/ 265 w 304"/>
                <a:gd name="T5" fmla="*/ 24 h 173"/>
                <a:gd name="T6" fmla="*/ 227 w 304"/>
                <a:gd name="T7" fmla="*/ 7 h 173"/>
                <a:gd name="T8" fmla="*/ 181 w 304"/>
                <a:gd name="T9" fmla="*/ 0 h 173"/>
                <a:gd name="T10" fmla="*/ 125 w 304"/>
                <a:gd name="T11" fmla="*/ 9 h 173"/>
                <a:gd name="T12" fmla="*/ 82 w 304"/>
                <a:gd name="T13" fmla="*/ 28 h 173"/>
                <a:gd name="T14" fmla="*/ 41 w 304"/>
                <a:gd name="T15" fmla="*/ 59 h 173"/>
                <a:gd name="T16" fmla="*/ 0 w 304"/>
                <a:gd name="T17" fmla="*/ 87 h 173"/>
                <a:gd name="T18" fmla="*/ 28 w 304"/>
                <a:gd name="T19" fmla="*/ 106 h 173"/>
                <a:gd name="T20" fmla="*/ 56 w 304"/>
                <a:gd name="T21" fmla="*/ 128 h 173"/>
                <a:gd name="T22" fmla="*/ 89 w 304"/>
                <a:gd name="T23" fmla="*/ 147 h 173"/>
                <a:gd name="T24" fmla="*/ 134 w 304"/>
                <a:gd name="T25" fmla="*/ 165 h 173"/>
                <a:gd name="T26" fmla="*/ 186 w 304"/>
                <a:gd name="T27" fmla="*/ 173 h 173"/>
                <a:gd name="T28" fmla="*/ 224 w 304"/>
                <a:gd name="T29" fmla="*/ 167 h 173"/>
                <a:gd name="T30" fmla="*/ 276 w 304"/>
                <a:gd name="T31" fmla="*/ 145 h 173"/>
                <a:gd name="T32" fmla="*/ 298 w 304"/>
                <a:gd name="T33" fmla="*/ 121 h 173"/>
                <a:gd name="T34" fmla="*/ 304 w 304"/>
                <a:gd name="T35" fmla="*/ 87 h 1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04"/>
                <a:gd name="T55" fmla="*/ 0 h 173"/>
                <a:gd name="T56" fmla="*/ 304 w 304"/>
                <a:gd name="T57" fmla="*/ 173 h 17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04" h="173">
                  <a:moveTo>
                    <a:pt x="304" y="87"/>
                  </a:moveTo>
                  <a:lnTo>
                    <a:pt x="298" y="52"/>
                  </a:lnTo>
                  <a:lnTo>
                    <a:pt x="265" y="24"/>
                  </a:lnTo>
                  <a:lnTo>
                    <a:pt x="227" y="7"/>
                  </a:lnTo>
                  <a:lnTo>
                    <a:pt x="181" y="0"/>
                  </a:lnTo>
                  <a:lnTo>
                    <a:pt x="125" y="9"/>
                  </a:lnTo>
                  <a:lnTo>
                    <a:pt x="82" y="28"/>
                  </a:lnTo>
                  <a:lnTo>
                    <a:pt x="41" y="59"/>
                  </a:lnTo>
                  <a:lnTo>
                    <a:pt x="0" y="87"/>
                  </a:lnTo>
                  <a:lnTo>
                    <a:pt x="28" y="106"/>
                  </a:lnTo>
                  <a:lnTo>
                    <a:pt x="56" y="128"/>
                  </a:lnTo>
                  <a:lnTo>
                    <a:pt x="89" y="147"/>
                  </a:lnTo>
                  <a:lnTo>
                    <a:pt x="134" y="165"/>
                  </a:lnTo>
                  <a:lnTo>
                    <a:pt x="186" y="173"/>
                  </a:lnTo>
                  <a:lnTo>
                    <a:pt x="224" y="167"/>
                  </a:lnTo>
                  <a:lnTo>
                    <a:pt x="276" y="145"/>
                  </a:lnTo>
                  <a:lnTo>
                    <a:pt x="298" y="121"/>
                  </a:lnTo>
                  <a:lnTo>
                    <a:pt x="304" y="87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14" name="Freeform 64"/>
            <p:cNvSpPr>
              <a:spLocks/>
            </p:cNvSpPr>
            <p:nvPr/>
          </p:nvSpPr>
          <p:spPr bwMode="auto">
            <a:xfrm>
              <a:off x="2858" y="1397"/>
              <a:ext cx="304" cy="173"/>
            </a:xfrm>
            <a:custGeom>
              <a:avLst/>
              <a:gdLst>
                <a:gd name="T0" fmla="*/ 304 w 304"/>
                <a:gd name="T1" fmla="*/ 87 h 173"/>
                <a:gd name="T2" fmla="*/ 298 w 304"/>
                <a:gd name="T3" fmla="*/ 52 h 173"/>
                <a:gd name="T4" fmla="*/ 265 w 304"/>
                <a:gd name="T5" fmla="*/ 24 h 173"/>
                <a:gd name="T6" fmla="*/ 227 w 304"/>
                <a:gd name="T7" fmla="*/ 7 h 173"/>
                <a:gd name="T8" fmla="*/ 181 w 304"/>
                <a:gd name="T9" fmla="*/ 0 h 173"/>
                <a:gd name="T10" fmla="*/ 125 w 304"/>
                <a:gd name="T11" fmla="*/ 9 h 173"/>
                <a:gd name="T12" fmla="*/ 82 w 304"/>
                <a:gd name="T13" fmla="*/ 28 h 173"/>
                <a:gd name="T14" fmla="*/ 41 w 304"/>
                <a:gd name="T15" fmla="*/ 59 h 173"/>
                <a:gd name="T16" fmla="*/ 0 w 304"/>
                <a:gd name="T17" fmla="*/ 87 h 173"/>
                <a:gd name="T18" fmla="*/ 28 w 304"/>
                <a:gd name="T19" fmla="*/ 106 h 173"/>
                <a:gd name="T20" fmla="*/ 56 w 304"/>
                <a:gd name="T21" fmla="*/ 128 h 173"/>
                <a:gd name="T22" fmla="*/ 89 w 304"/>
                <a:gd name="T23" fmla="*/ 147 h 173"/>
                <a:gd name="T24" fmla="*/ 134 w 304"/>
                <a:gd name="T25" fmla="*/ 165 h 173"/>
                <a:gd name="T26" fmla="*/ 186 w 304"/>
                <a:gd name="T27" fmla="*/ 173 h 173"/>
                <a:gd name="T28" fmla="*/ 224 w 304"/>
                <a:gd name="T29" fmla="*/ 167 h 173"/>
                <a:gd name="T30" fmla="*/ 276 w 304"/>
                <a:gd name="T31" fmla="*/ 145 h 173"/>
                <a:gd name="T32" fmla="*/ 298 w 304"/>
                <a:gd name="T33" fmla="*/ 121 h 173"/>
                <a:gd name="T34" fmla="*/ 304 w 304"/>
                <a:gd name="T35" fmla="*/ 87 h 1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04"/>
                <a:gd name="T55" fmla="*/ 0 h 173"/>
                <a:gd name="T56" fmla="*/ 304 w 304"/>
                <a:gd name="T57" fmla="*/ 173 h 17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04" h="173">
                  <a:moveTo>
                    <a:pt x="304" y="87"/>
                  </a:moveTo>
                  <a:lnTo>
                    <a:pt x="298" y="52"/>
                  </a:lnTo>
                  <a:lnTo>
                    <a:pt x="265" y="24"/>
                  </a:lnTo>
                  <a:lnTo>
                    <a:pt x="227" y="7"/>
                  </a:lnTo>
                  <a:lnTo>
                    <a:pt x="181" y="0"/>
                  </a:lnTo>
                  <a:lnTo>
                    <a:pt x="125" y="9"/>
                  </a:lnTo>
                  <a:lnTo>
                    <a:pt x="82" y="28"/>
                  </a:lnTo>
                  <a:lnTo>
                    <a:pt x="41" y="59"/>
                  </a:lnTo>
                  <a:lnTo>
                    <a:pt x="0" y="87"/>
                  </a:lnTo>
                  <a:lnTo>
                    <a:pt x="28" y="106"/>
                  </a:lnTo>
                  <a:lnTo>
                    <a:pt x="56" y="128"/>
                  </a:lnTo>
                  <a:lnTo>
                    <a:pt x="89" y="147"/>
                  </a:lnTo>
                  <a:lnTo>
                    <a:pt x="134" y="165"/>
                  </a:lnTo>
                  <a:lnTo>
                    <a:pt x="186" y="173"/>
                  </a:lnTo>
                  <a:lnTo>
                    <a:pt x="224" y="167"/>
                  </a:lnTo>
                  <a:lnTo>
                    <a:pt x="276" y="145"/>
                  </a:lnTo>
                  <a:lnTo>
                    <a:pt x="298" y="121"/>
                  </a:lnTo>
                  <a:lnTo>
                    <a:pt x="304" y="87"/>
                  </a:lnTo>
                  <a:close/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10" name="Group 73"/>
          <p:cNvGrpSpPr>
            <a:grpSpLocks/>
          </p:cNvGrpSpPr>
          <p:nvPr/>
        </p:nvGrpSpPr>
        <p:grpSpPr bwMode="auto">
          <a:xfrm>
            <a:off x="1638300" y="822136"/>
            <a:ext cx="606425" cy="644525"/>
            <a:chOff x="1907" y="1219"/>
            <a:chExt cx="201" cy="243"/>
          </a:xfrm>
        </p:grpSpPr>
        <p:grpSp>
          <p:nvGrpSpPr>
            <p:cNvPr id="12406" name="Group 68"/>
            <p:cNvGrpSpPr>
              <a:grpSpLocks/>
            </p:cNvGrpSpPr>
            <p:nvPr/>
          </p:nvGrpSpPr>
          <p:grpSpPr bwMode="auto">
            <a:xfrm>
              <a:off x="1907" y="1219"/>
              <a:ext cx="201" cy="243"/>
              <a:chOff x="1907" y="1219"/>
              <a:chExt cx="201" cy="243"/>
            </a:xfrm>
          </p:grpSpPr>
          <p:sp>
            <p:nvSpPr>
              <p:cNvPr id="12411" name="Freeform 66"/>
              <p:cNvSpPr>
                <a:spLocks/>
              </p:cNvSpPr>
              <p:nvPr/>
            </p:nvSpPr>
            <p:spPr bwMode="auto">
              <a:xfrm>
                <a:off x="1907" y="1219"/>
                <a:ext cx="201" cy="243"/>
              </a:xfrm>
              <a:custGeom>
                <a:avLst/>
                <a:gdLst>
                  <a:gd name="T0" fmla="*/ 201 w 201"/>
                  <a:gd name="T1" fmla="*/ 130 h 243"/>
                  <a:gd name="T2" fmla="*/ 145 w 201"/>
                  <a:gd name="T3" fmla="*/ 0 h 243"/>
                  <a:gd name="T4" fmla="*/ 7 w 201"/>
                  <a:gd name="T5" fmla="*/ 5 h 243"/>
                  <a:gd name="T6" fmla="*/ 0 w 201"/>
                  <a:gd name="T7" fmla="*/ 178 h 243"/>
                  <a:gd name="T8" fmla="*/ 24 w 201"/>
                  <a:gd name="T9" fmla="*/ 243 h 243"/>
                  <a:gd name="T10" fmla="*/ 72 w 201"/>
                  <a:gd name="T11" fmla="*/ 213 h 243"/>
                  <a:gd name="T12" fmla="*/ 126 w 201"/>
                  <a:gd name="T13" fmla="*/ 182 h 243"/>
                  <a:gd name="T14" fmla="*/ 156 w 201"/>
                  <a:gd name="T15" fmla="*/ 159 h 243"/>
                  <a:gd name="T16" fmla="*/ 201 w 201"/>
                  <a:gd name="T17" fmla="*/ 130 h 2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1"/>
                  <a:gd name="T28" fmla="*/ 0 h 243"/>
                  <a:gd name="T29" fmla="*/ 201 w 201"/>
                  <a:gd name="T30" fmla="*/ 243 h 2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1" h="243">
                    <a:moveTo>
                      <a:pt x="201" y="130"/>
                    </a:moveTo>
                    <a:lnTo>
                      <a:pt x="145" y="0"/>
                    </a:lnTo>
                    <a:lnTo>
                      <a:pt x="7" y="5"/>
                    </a:lnTo>
                    <a:lnTo>
                      <a:pt x="0" y="178"/>
                    </a:lnTo>
                    <a:lnTo>
                      <a:pt x="24" y="243"/>
                    </a:lnTo>
                    <a:lnTo>
                      <a:pt x="72" y="213"/>
                    </a:lnTo>
                    <a:lnTo>
                      <a:pt x="126" y="182"/>
                    </a:lnTo>
                    <a:lnTo>
                      <a:pt x="156" y="159"/>
                    </a:lnTo>
                    <a:lnTo>
                      <a:pt x="201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2" name="Freeform 67"/>
              <p:cNvSpPr>
                <a:spLocks/>
              </p:cNvSpPr>
              <p:nvPr/>
            </p:nvSpPr>
            <p:spPr bwMode="auto">
              <a:xfrm>
                <a:off x="1907" y="1219"/>
                <a:ext cx="201" cy="243"/>
              </a:xfrm>
              <a:custGeom>
                <a:avLst/>
                <a:gdLst>
                  <a:gd name="T0" fmla="*/ 201 w 201"/>
                  <a:gd name="T1" fmla="*/ 130 h 243"/>
                  <a:gd name="T2" fmla="*/ 145 w 201"/>
                  <a:gd name="T3" fmla="*/ 0 h 243"/>
                  <a:gd name="T4" fmla="*/ 7 w 201"/>
                  <a:gd name="T5" fmla="*/ 5 h 243"/>
                  <a:gd name="T6" fmla="*/ 0 w 201"/>
                  <a:gd name="T7" fmla="*/ 178 h 243"/>
                  <a:gd name="T8" fmla="*/ 24 w 201"/>
                  <a:gd name="T9" fmla="*/ 243 h 243"/>
                  <a:gd name="T10" fmla="*/ 72 w 201"/>
                  <a:gd name="T11" fmla="*/ 213 h 243"/>
                  <a:gd name="T12" fmla="*/ 126 w 201"/>
                  <a:gd name="T13" fmla="*/ 182 h 243"/>
                  <a:gd name="T14" fmla="*/ 156 w 201"/>
                  <a:gd name="T15" fmla="*/ 159 h 243"/>
                  <a:gd name="T16" fmla="*/ 201 w 201"/>
                  <a:gd name="T17" fmla="*/ 130 h 2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1"/>
                  <a:gd name="T28" fmla="*/ 0 h 243"/>
                  <a:gd name="T29" fmla="*/ 201 w 201"/>
                  <a:gd name="T30" fmla="*/ 243 h 2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1" h="243">
                    <a:moveTo>
                      <a:pt x="201" y="130"/>
                    </a:moveTo>
                    <a:lnTo>
                      <a:pt x="145" y="0"/>
                    </a:lnTo>
                    <a:lnTo>
                      <a:pt x="7" y="5"/>
                    </a:lnTo>
                    <a:lnTo>
                      <a:pt x="0" y="178"/>
                    </a:lnTo>
                    <a:lnTo>
                      <a:pt x="24" y="243"/>
                    </a:lnTo>
                    <a:lnTo>
                      <a:pt x="72" y="213"/>
                    </a:lnTo>
                    <a:lnTo>
                      <a:pt x="126" y="182"/>
                    </a:lnTo>
                    <a:lnTo>
                      <a:pt x="156" y="159"/>
                    </a:lnTo>
                    <a:lnTo>
                      <a:pt x="201" y="130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407" name="Line 69"/>
            <p:cNvSpPr>
              <a:spLocks noChangeShapeType="1"/>
            </p:cNvSpPr>
            <p:nvPr/>
          </p:nvSpPr>
          <p:spPr bwMode="auto">
            <a:xfrm flipV="1">
              <a:off x="1907" y="1331"/>
              <a:ext cx="186" cy="59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08" name="Line 70"/>
            <p:cNvSpPr>
              <a:spLocks noChangeShapeType="1"/>
            </p:cNvSpPr>
            <p:nvPr/>
          </p:nvSpPr>
          <p:spPr bwMode="auto">
            <a:xfrm>
              <a:off x="1951" y="1377"/>
              <a:ext cx="21" cy="5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09" name="Line 71"/>
            <p:cNvSpPr>
              <a:spLocks noChangeShapeType="1"/>
            </p:cNvSpPr>
            <p:nvPr/>
          </p:nvSpPr>
          <p:spPr bwMode="auto">
            <a:xfrm>
              <a:off x="1951" y="1221"/>
              <a:ext cx="1" cy="154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10" name="Line 72"/>
            <p:cNvSpPr>
              <a:spLocks noChangeShapeType="1"/>
            </p:cNvSpPr>
            <p:nvPr/>
          </p:nvSpPr>
          <p:spPr bwMode="auto">
            <a:xfrm flipH="1">
              <a:off x="1985" y="1219"/>
              <a:ext cx="9" cy="146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11" name="Group 81"/>
          <p:cNvGrpSpPr>
            <a:grpSpLocks/>
          </p:cNvGrpSpPr>
          <p:nvPr/>
        </p:nvGrpSpPr>
        <p:grpSpPr bwMode="auto">
          <a:xfrm>
            <a:off x="1620838" y="1593661"/>
            <a:ext cx="606425" cy="647700"/>
            <a:chOff x="1901" y="1510"/>
            <a:chExt cx="201" cy="244"/>
          </a:xfrm>
        </p:grpSpPr>
        <p:grpSp>
          <p:nvGrpSpPr>
            <p:cNvPr id="12399" name="Group 76"/>
            <p:cNvGrpSpPr>
              <a:grpSpLocks/>
            </p:cNvGrpSpPr>
            <p:nvPr/>
          </p:nvGrpSpPr>
          <p:grpSpPr bwMode="auto">
            <a:xfrm>
              <a:off x="1901" y="1510"/>
              <a:ext cx="201" cy="244"/>
              <a:chOff x="1901" y="1510"/>
              <a:chExt cx="201" cy="244"/>
            </a:xfrm>
          </p:grpSpPr>
          <p:sp>
            <p:nvSpPr>
              <p:cNvPr id="12404" name="Freeform 74"/>
              <p:cNvSpPr>
                <a:spLocks/>
              </p:cNvSpPr>
              <p:nvPr/>
            </p:nvSpPr>
            <p:spPr bwMode="auto">
              <a:xfrm>
                <a:off x="1901" y="1510"/>
                <a:ext cx="201" cy="244"/>
              </a:xfrm>
              <a:custGeom>
                <a:avLst/>
                <a:gdLst>
                  <a:gd name="T0" fmla="*/ 201 w 201"/>
                  <a:gd name="T1" fmla="*/ 113 h 244"/>
                  <a:gd name="T2" fmla="*/ 145 w 201"/>
                  <a:gd name="T3" fmla="*/ 244 h 244"/>
                  <a:gd name="T4" fmla="*/ 7 w 201"/>
                  <a:gd name="T5" fmla="*/ 238 h 244"/>
                  <a:gd name="T6" fmla="*/ 0 w 201"/>
                  <a:gd name="T7" fmla="*/ 65 h 244"/>
                  <a:gd name="T8" fmla="*/ 24 w 201"/>
                  <a:gd name="T9" fmla="*/ 0 h 244"/>
                  <a:gd name="T10" fmla="*/ 73 w 201"/>
                  <a:gd name="T11" fmla="*/ 30 h 244"/>
                  <a:gd name="T12" fmla="*/ 127 w 201"/>
                  <a:gd name="T13" fmla="*/ 61 h 244"/>
                  <a:gd name="T14" fmla="*/ 156 w 201"/>
                  <a:gd name="T15" fmla="*/ 84 h 244"/>
                  <a:gd name="T16" fmla="*/ 201 w 201"/>
                  <a:gd name="T17" fmla="*/ 113 h 2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1"/>
                  <a:gd name="T28" fmla="*/ 0 h 244"/>
                  <a:gd name="T29" fmla="*/ 201 w 201"/>
                  <a:gd name="T30" fmla="*/ 244 h 2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1" h="244">
                    <a:moveTo>
                      <a:pt x="201" y="113"/>
                    </a:moveTo>
                    <a:lnTo>
                      <a:pt x="145" y="244"/>
                    </a:lnTo>
                    <a:lnTo>
                      <a:pt x="7" y="238"/>
                    </a:lnTo>
                    <a:lnTo>
                      <a:pt x="0" y="65"/>
                    </a:lnTo>
                    <a:lnTo>
                      <a:pt x="24" y="0"/>
                    </a:lnTo>
                    <a:lnTo>
                      <a:pt x="73" y="30"/>
                    </a:lnTo>
                    <a:lnTo>
                      <a:pt x="127" y="61"/>
                    </a:lnTo>
                    <a:lnTo>
                      <a:pt x="156" y="84"/>
                    </a:lnTo>
                    <a:lnTo>
                      <a:pt x="201" y="113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05" name="Freeform 75"/>
              <p:cNvSpPr>
                <a:spLocks/>
              </p:cNvSpPr>
              <p:nvPr/>
            </p:nvSpPr>
            <p:spPr bwMode="auto">
              <a:xfrm>
                <a:off x="1901" y="1510"/>
                <a:ext cx="201" cy="244"/>
              </a:xfrm>
              <a:custGeom>
                <a:avLst/>
                <a:gdLst>
                  <a:gd name="T0" fmla="*/ 201 w 201"/>
                  <a:gd name="T1" fmla="*/ 113 h 244"/>
                  <a:gd name="T2" fmla="*/ 145 w 201"/>
                  <a:gd name="T3" fmla="*/ 244 h 244"/>
                  <a:gd name="T4" fmla="*/ 7 w 201"/>
                  <a:gd name="T5" fmla="*/ 238 h 244"/>
                  <a:gd name="T6" fmla="*/ 0 w 201"/>
                  <a:gd name="T7" fmla="*/ 65 h 244"/>
                  <a:gd name="T8" fmla="*/ 24 w 201"/>
                  <a:gd name="T9" fmla="*/ 0 h 244"/>
                  <a:gd name="T10" fmla="*/ 73 w 201"/>
                  <a:gd name="T11" fmla="*/ 30 h 244"/>
                  <a:gd name="T12" fmla="*/ 127 w 201"/>
                  <a:gd name="T13" fmla="*/ 61 h 244"/>
                  <a:gd name="T14" fmla="*/ 156 w 201"/>
                  <a:gd name="T15" fmla="*/ 84 h 244"/>
                  <a:gd name="T16" fmla="*/ 201 w 201"/>
                  <a:gd name="T17" fmla="*/ 113 h 2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1"/>
                  <a:gd name="T28" fmla="*/ 0 h 244"/>
                  <a:gd name="T29" fmla="*/ 201 w 201"/>
                  <a:gd name="T30" fmla="*/ 244 h 2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1" h="244">
                    <a:moveTo>
                      <a:pt x="201" y="113"/>
                    </a:moveTo>
                    <a:lnTo>
                      <a:pt x="145" y="244"/>
                    </a:lnTo>
                    <a:lnTo>
                      <a:pt x="7" y="238"/>
                    </a:lnTo>
                    <a:lnTo>
                      <a:pt x="0" y="65"/>
                    </a:lnTo>
                    <a:lnTo>
                      <a:pt x="24" y="0"/>
                    </a:lnTo>
                    <a:lnTo>
                      <a:pt x="73" y="30"/>
                    </a:lnTo>
                    <a:lnTo>
                      <a:pt x="127" y="61"/>
                    </a:lnTo>
                    <a:lnTo>
                      <a:pt x="156" y="84"/>
                    </a:lnTo>
                    <a:lnTo>
                      <a:pt x="201" y="113"/>
                    </a:lnTo>
                    <a:close/>
                  </a:path>
                </a:pathLst>
              </a:custGeom>
              <a:noFill/>
              <a:ln w="2857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400" name="Line 77"/>
            <p:cNvSpPr>
              <a:spLocks noChangeShapeType="1"/>
            </p:cNvSpPr>
            <p:nvPr/>
          </p:nvSpPr>
          <p:spPr bwMode="auto">
            <a:xfrm>
              <a:off x="1901" y="1582"/>
              <a:ext cx="186" cy="59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01" name="Line 78"/>
            <p:cNvSpPr>
              <a:spLocks noChangeShapeType="1"/>
            </p:cNvSpPr>
            <p:nvPr/>
          </p:nvSpPr>
          <p:spPr bwMode="auto">
            <a:xfrm flipV="1">
              <a:off x="1946" y="1537"/>
              <a:ext cx="20" cy="5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02" name="Line 79"/>
            <p:cNvSpPr>
              <a:spLocks noChangeShapeType="1"/>
            </p:cNvSpPr>
            <p:nvPr/>
          </p:nvSpPr>
          <p:spPr bwMode="auto">
            <a:xfrm flipV="1">
              <a:off x="1946" y="1597"/>
              <a:ext cx="1" cy="154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03" name="Line 80"/>
            <p:cNvSpPr>
              <a:spLocks noChangeShapeType="1"/>
            </p:cNvSpPr>
            <p:nvPr/>
          </p:nvSpPr>
          <p:spPr bwMode="auto">
            <a:xfrm flipH="1" flipV="1">
              <a:off x="1979" y="1607"/>
              <a:ext cx="9" cy="147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12" name="Group 84"/>
          <p:cNvGrpSpPr>
            <a:grpSpLocks/>
          </p:cNvGrpSpPr>
          <p:nvPr/>
        </p:nvGrpSpPr>
        <p:grpSpPr bwMode="auto">
          <a:xfrm>
            <a:off x="1360488" y="1442849"/>
            <a:ext cx="917575" cy="161925"/>
            <a:chOff x="1815" y="1453"/>
            <a:chExt cx="304" cy="61"/>
          </a:xfrm>
        </p:grpSpPr>
        <p:sp>
          <p:nvSpPr>
            <p:cNvPr id="12397" name="Freeform 82"/>
            <p:cNvSpPr>
              <a:spLocks/>
            </p:cNvSpPr>
            <p:nvPr/>
          </p:nvSpPr>
          <p:spPr bwMode="auto">
            <a:xfrm>
              <a:off x="1815" y="1453"/>
              <a:ext cx="304" cy="61"/>
            </a:xfrm>
            <a:custGeom>
              <a:avLst/>
              <a:gdLst>
                <a:gd name="T0" fmla="*/ 304 w 304"/>
                <a:gd name="T1" fmla="*/ 33 h 61"/>
                <a:gd name="T2" fmla="*/ 246 w 304"/>
                <a:gd name="T3" fmla="*/ 0 h 61"/>
                <a:gd name="T4" fmla="*/ 231 w 304"/>
                <a:gd name="T5" fmla="*/ 0 h 61"/>
                <a:gd name="T6" fmla="*/ 216 w 304"/>
                <a:gd name="T7" fmla="*/ 9 h 61"/>
                <a:gd name="T8" fmla="*/ 162 w 304"/>
                <a:gd name="T9" fmla="*/ 13 h 61"/>
                <a:gd name="T10" fmla="*/ 175 w 304"/>
                <a:gd name="T11" fmla="*/ 22 h 61"/>
                <a:gd name="T12" fmla="*/ 0 w 304"/>
                <a:gd name="T13" fmla="*/ 24 h 61"/>
                <a:gd name="T14" fmla="*/ 17 w 304"/>
                <a:gd name="T15" fmla="*/ 40 h 61"/>
                <a:gd name="T16" fmla="*/ 175 w 304"/>
                <a:gd name="T17" fmla="*/ 37 h 61"/>
                <a:gd name="T18" fmla="*/ 175 w 304"/>
                <a:gd name="T19" fmla="*/ 55 h 61"/>
                <a:gd name="T20" fmla="*/ 240 w 304"/>
                <a:gd name="T21" fmla="*/ 53 h 61"/>
                <a:gd name="T22" fmla="*/ 255 w 304"/>
                <a:gd name="T23" fmla="*/ 61 h 61"/>
                <a:gd name="T24" fmla="*/ 304 w 304"/>
                <a:gd name="T25" fmla="*/ 33 h 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4"/>
                <a:gd name="T40" fmla="*/ 0 h 61"/>
                <a:gd name="T41" fmla="*/ 304 w 304"/>
                <a:gd name="T42" fmla="*/ 61 h 6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4" h="61">
                  <a:moveTo>
                    <a:pt x="304" y="33"/>
                  </a:moveTo>
                  <a:lnTo>
                    <a:pt x="246" y="0"/>
                  </a:lnTo>
                  <a:lnTo>
                    <a:pt x="231" y="0"/>
                  </a:lnTo>
                  <a:lnTo>
                    <a:pt x="216" y="9"/>
                  </a:lnTo>
                  <a:lnTo>
                    <a:pt x="162" y="13"/>
                  </a:lnTo>
                  <a:lnTo>
                    <a:pt x="175" y="22"/>
                  </a:lnTo>
                  <a:lnTo>
                    <a:pt x="0" y="24"/>
                  </a:lnTo>
                  <a:lnTo>
                    <a:pt x="17" y="40"/>
                  </a:lnTo>
                  <a:lnTo>
                    <a:pt x="175" y="37"/>
                  </a:lnTo>
                  <a:lnTo>
                    <a:pt x="175" y="55"/>
                  </a:lnTo>
                  <a:lnTo>
                    <a:pt x="240" y="53"/>
                  </a:lnTo>
                  <a:lnTo>
                    <a:pt x="255" y="61"/>
                  </a:lnTo>
                  <a:lnTo>
                    <a:pt x="304" y="33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98" name="Freeform 83"/>
            <p:cNvSpPr>
              <a:spLocks/>
            </p:cNvSpPr>
            <p:nvPr/>
          </p:nvSpPr>
          <p:spPr bwMode="auto">
            <a:xfrm>
              <a:off x="1815" y="1453"/>
              <a:ext cx="304" cy="61"/>
            </a:xfrm>
            <a:custGeom>
              <a:avLst/>
              <a:gdLst>
                <a:gd name="T0" fmla="*/ 304 w 304"/>
                <a:gd name="T1" fmla="*/ 33 h 61"/>
                <a:gd name="T2" fmla="*/ 246 w 304"/>
                <a:gd name="T3" fmla="*/ 0 h 61"/>
                <a:gd name="T4" fmla="*/ 231 w 304"/>
                <a:gd name="T5" fmla="*/ 0 h 61"/>
                <a:gd name="T6" fmla="*/ 216 w 304"/>
                <a:gd name="T7" fmla="*/ 9 h 61"/>
                <a:gd name="T8" fmla="*/ 162 w 304"/>
                <a:gd name="T9" fmla="*/ 13 h 61"/>
                <a:gd name="T10" fmla="*/ 175 w 304"/>
                <a:gd name="T11" fmla="*/ 22 h 61"/>
                <a:gd name="T12" fmla="*/ 0 w 304"/>
                <a:gd name="T13" fmla="*/ 24 h 61"/>
                <a:gd name="T14" fmla="*/ 17 w 304"/>
                <a:gd name="T15" fmla="*/ 40 h 61"/>
                <a:gd name="T16" fmla="*/ 175 w 304"/>
                <a:gd name="T17" fmla="*/ 37 h 61"/>
                <a:gd name="T18" fmla="*/ 175 w 304"/>
                <a:gd name="T19" fmla="*/ 55 h 61"/>
                <a:gd name="T20" fmla="*/ 240 w 304"/>
                <a:gd name="T21" fmla="*/ 53 h 61"/>
                <a:gd name="T22" fmla="*/ 255 w 304"/>
                <a:gd name="T23" fmla="*/ 61 h 61"/>
                <a:gd name="T24" fmla="*/ 304 w 304"/>
                <a:gd name="T25" fmla="*/ 33 h 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4"/>
                <a:gd name="T40" fmla="*/ 0 h 61"/>
                <a:gd name="T41" fmla="*/ 304 w 304"/>
                <a:gd name="T42" fmla="*/ 61 h 6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4" h="61">
                  <a:moveTo>
                    <a:pt x="304" y="33"/>
                  </a:moveTo>
                  <a:lnTo>
                    <a:pt x="246" y="0"/>
                  </a:lnTo>
                  <a:lnTo>
                    <a:pt x="231" y="0"/>
                  </a:lnTo>
                  <a:lnTo>
                    <a:pt x="216" y="9"/>
                  </a:lnTo>
                  <a:lnTo>
                    <a:pt x="162" y="13"/>
                  </a:lnTo>
                  <a:lnTo>
                    <a:pt x="175" y="22"/>
                  </a:lnTo>
                  <a:lnTo>
                    <a:pt x="0" y="24"/>
                  </a:lnTo>
                  <a:lnTo>
                    <a:pt x="17" y="40"/>
                  </a:lnTo>
                  <a:lnTo>
                    <a:pt x="175" y="37"/>
                  </a:lnTo>
                  <a:lnTo>
                    <a:pt x="175" y="55"/>
                  </a:lnTo>
                  <a:lnTo>
                    <a:pt x="240" y="53"/>
                  </a:lnTo>
                  <a:lnTo>
                    <a:pt x="255" y="61"/>
                  </a:lnTo>
                  <a:lnTo>
                    <a:pt x="304" y="33"/>
                  </a:lnTo>
                  <a:close/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13" name="Group 99"/>
          <p:cNvGrpSpPr>
            <a:grpSpLocks/>
          </p:cNvGrpSpPr>
          <p:nvPr/>
        </p:nvGrpSpPr>
        <p:grpSpPr bwMode="auto">
          <a:xfrm>
            <a:off x="2270125" y="1115824"/>
            <a:ext cx="228600" cy="860425"/>
            <a:chOff x="2116" y="1330"/>
            <a:chExt cx="76" cy="324"/>
          </a:xfrm>
        </p:grpSpPr>
        <p:grpSp>
          <p:nvGrpSpPr>
            <p:cNvPr id="12391" name="Group 93"/>
            <p:cNvGrpSpPr>
              <a:grpSpLocks/>
            </p:cNvGrpSpPr>
            <p:nvPr/>
          </p:nvGrpSpPr>
          <p:grpSpPr bwMode="auto">
            <a:xfrm>
              <a:off x="2117" y="1330"/>
              <a:ext cx="68" cy="99"/>
              <a:chOff x="2117" y="1330"/>
              <a:chExt cx="68" cy="99"/>
            </a:xfrm>
          </p:grpSpPr>
          <p:sp>
            <p:nvSpPr>
              <p:cNvPr id="12396" name="Freeform 92"/>
              <p:cNvSpPr>
                <a:spLocks noEditPoints="1"/>
              </p:cNvSpPr>
              <p:nvPr/>
            </p:nvSpPr>
            <p:spPr bwMode="auto">
              <a:xfrm>
                <a:off x="2118" y="1335"/>
                <a:ext cx="66" cy="92"/>
              </a:xfrm>
              <a:custGeom>
                <a:avLst/>
                <a:gdLst>
                  <a:gd name="T0" fmla="*/ 0 w 707"/>
                  <a:gd name="T1" fmla="*/ 0 h 992"/>
                  <a:gd name="T2" fmla="*/ 0 w 707"/>
                  <a:gd name="T3" fmla="*/ 0 h 992"/>
                  <a:gd name="T4" fmla="*/ 0 w 707"/>
                  <a:gd name="T5" fmla="*/ 0 h 992"/>
                  <a:gd name="T6" fmla="*/ 0 w 707"/>
                  <a:gd name="T7" fmla="*/ 0 h 992"/>
                  <a:gd name="T8" fmla="*/ 0 w 707"/>
                  <a:gd name="T9" fmla="*/ 0 h 992"/>
                  <a:gd name="T10" fmla="*/ 0 w 707"/>
                  <a:gd name="T11" fmla="*/ 0 h 992"/>
                  <a:gd name="T12" fmla="*/ 0 w 707"/>
                  <a:gd name="T13" fmla="*/ 0 h 992"/>
                  <a:gd name="T14" fmla="*/ 0 w 707"/>
                  <a:gd name="T15" fmla="*/ 0 h 992"/>
                  <a:gd name="T16" fmla="*/ 0 w 707"/>
                  <a:gd name="T17" fmla="*/ 0 h 992"/>
                  <a:gd name="T18" fmla="*/ 0 w 707"/>
                  <a:gd name="T19" fmla="*/ 0 h 992"/>
                  <a:gd name="T20" fmla="*/ 0 w 707"/>
                  <a:gd name="T21" fmla="*/ 0 h 992"/>
                  <a:gd name="T22" fmla="*/ 0 w 707"/>
                  <a:gd name="T23" fmla="*/ 0 h 992"/>
                  <a:gd name="T24" fmla="*/ 0 w 707"/>
                  <a:gd name="T25" fmla="*/ 0 h 992"/>
                  <a:gd name="T26" fmla="*/ 0 w 707"/>
                  <a:gd name="T27" fmla="*/ 0 h 992"/>
                  <a:gd name="T28" fmla="*/ 0 w 707"/>
                  <a:gd name="T29" fmla="*/ 0 h 992"/>
                  <a:gd name="T30" fmla="*/ 0 w 707"/>
                  <a:gd name="T31" fmla="*/ 0 h 992"/>
                  <a:gd name="T32" fmla="*/ 0 w 707"/>
                  <a:gd name="T33" fmla="*/ 0 h 992"/>
                  <a:gd name="T34" fmla="*/ 0 w 707"/>
                  <a:gd name="T35" fmla="*/ 0 h 992"/>
                  <a:gd name="T36" fmla="*/ 0 w 707"/>
                  <a:gd name="T37" fmla="*/ 0 h 992"/>
                  <a:gd name="T38" fmla="*/ 0 w 707"/>
                  <a:gd name="T39" fmla="*/ 0 h 992"/>
                  <a:gd name="T40" fmla="*/ 0 w 707"/>
                  <a:gd name="T41" fmla="*/ 0 h 992"/>
                  <a:gd name="T42" fmla="*/ 0 w 707"/>
                  <a:gd name="T43" fmla="*/ 0 h 992"/>
                  <a:gd name="T44" fmla="*/ 0 w 707"/>
                  <a:gd name="T45" fmla="*/ 0 h 992"/>
                  <a:gd name="T46" fmla="*/ 0 w 707"/>
                  <a:gd name="T47" fmla="*/ 0 h 992"/>
                  <a:gd name="T48" fmla="*/ 0 w 707"/>
                  <a:gd name="T49" fmla="*/ 0 h 992"/>
                  <a:gd name="T50" fmla="*/ 0 w 707"/>
                  <a:gd name="T51" fmla="*/ 0 h 992"/>
                  <a:gd name="T52" fmla="*/ 0 w 707"/>
                  <a:gd name="T53" fmla="*/ 0 h 992"/>
                  <a:gd name="T54" fmla="*/ 0 w 707"/>
                  <a:gd name="T55" fmla="*/ 0 h 992"/>
                  <a:gd name="T56" fmla="*/ 0 w 707"/>
                  <a:gd name="T57" fmla="*/ 0 h 992"/>
                  <a:gd name="T58" fmla="*/ 0 w 707"/>
                  <a:gd name="T59" fmla="*/ 0 h 992"/>
                  <a:gd name="T60" fmla="*/ 0 w 707"/>
                  <a:gd name="T61" fmla="*/ 0 h 992"/>
                  <a:gd name="T62" fmla="*/ 0 w 707"/>
                  <a:gd name="T63" fmla="*/ 0 h 992"/>
                  <a:gd name="T64" fmla="*/ 0 w 707"/>
                  <a:gd name="T65" fmla="*/ 0 h 992"/>
                  <a:gd name="T66" fmla="*/ 0 w 707"/>
                  <a:gd name="T67" fmla="*/ 0 h 992"/>
                  <a:gd name="T68" fmla="*/ 0 w 707"/>
                  <a:gd name="T69" fmla="*/ 0 h 992"/>
                  <a:gd name="T70" fmla="*/ 0 w 707"/>
                  <a:gd name="T71" fmla="*/ 0 h 992"/>
                  <a:gd name="T72" fmla="*/ 0 w 707"/>
                  <a:gd name="T73" fmla="*/ 0 h 992"/>
                  <a:gd name="T74" fmla="*/ 0 w 707"/>
                  <a:gd name="T75" fmla="*/ 0 h 992"/>
                  <a:gd name="T76" fmla="*/ 0 w 707"/>
                  <a:gd name="T77" fmla="*/ 0 h 992"/>
                  <a:gd name="T78" fmla="*/ 0 w 707"/>
                  <a:gd name="T79" fmla="*/ 0 h 992"/>
                  <a:gd name="T80" fmla="*/ 0 w 707"/>
                  <a:gd name="T81" fmla="*/ 0 h 992"/>
                  <a:gd name="T82" fmla="*/ 0 w 707"/>
                  <a:gd name="T83" fmla="*/ 0 h 992"/>
                  <a:gd name="T84" fmla="*/ 0 w 707"/>
                  <a:gd name="T85" fmla="*/ 0 h 992"/>
                  <a:gd name="T86" fmla="*/ 0 w 707"/>
                  <a:gd name="T87" fmla="*/ 0 h 992"/>
                  <a:gd name="T88" fmla="*/ 0 w 707"/>
                  <a:gd name="T89" fmla="*/ 0 h 992"/>
                  <a:gd name="T90" fmla="*/ 0 w 707"/>
                  <a:gd name="T91" fmla="*/ 0 h 992"/>
                  <a:gd name="T92" fmla="*/ 0 w 707"/>
                  <a:gd name="T93" fmla="*/ 0 h 992"/>
                  <a:gd name="T94" fmla="*/ 0 w 707"/>
                  <a:gd name="T95" fmla="*/ 0 h 9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07"/>
                  <a:gd name="T145" fmla="*/ 0 h 992"/>
                  <a:gd name="T146" fmla="*/ 707 w 707"/>
                  <a:gd name="T147" fmla="*/ 992 h 9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07" h="992">
                    <a:moveTo>
                      <a:pt x="188" y="333"/>
                    </a:moveTo>
                    <a:lnTo>
                      <a:pt x="159" y="382"/>
                    </a:lnTo>
                    <a:lnTo>
                      <a:pt x="120" y="465"/>
                    </a:lnTo>
                    <a:cubicBezTo>
                      <a:pt x="114" y="477"/>
                      <a:pt x="99" y="482"/>
                      <a:pt x="87" y="476"/>
                    </a:cubicBezTo>
                    <a:cubicBezTo>
                      <a:pt x="74" y="470"/>
                      <a:pt x="69" y="456"/>
                      <a:pt x="75" y="443"/>
                    </a:cubicBezTo>
                    <a:lnTo>
                      <a:pt x="116" y="357"/>
                    </a:lnTo>
                    <a:lnTo>
                      <a:pt x="145" y="308"/>
                    </a:lnTo>
                    <a:cubicBezTo>
                      <a:pt x="152" y="296"/>
                      <a:pt x="167" y="292"/>
                      <a:pt x="179" y="299"/>
                    </a:cubicBezTo>
                    <a:cubicBezTo>
                      <a:pt x="191" y="306"/>
                      <a:pt x="195" y="321"/>
                      <a:pt x="188" y="333"/>
                    </a:cubicBezTo>
                    <a:close/>
                    <a:moveTo>
                      <a:pt x="61" y="650"/>
                    </a:moveTo>
                    <a:lnTo>
                      <a:pt x="59" y="658"/>
                    </a:lnTo>
                    <a:lnTo>
                      <a:pt x="49" y="737"/>
                    </a:lnTo>
                    <a:lnTo>
                      <a:pt x="50" y="793"/>
                    </a:lnTo>
                    <a:cubicBezTo>
                      <a:pt x="50" y="807"/>
                      <a:pt x="39" y="818"/>
                      <a:pt x="26" y="818"/>
                    </a:cubicBezTo>
                    <a:cubicBezTo>
                      <a:pt x="12" y="818"/>
                      <a:pt x="0" y="807"/>
                      <a:pt x="0" y="793"/>
                    </a:cubicBezTo>
                    <a:lnTo>
                      <a:pt x="0" y="731"/>
                    </a:lnTo>
                    <a:lnTo>
                      <a:pt x="10" y="645"/>
                    </a:lnTo>
                    <a:lnTo>
                      <a:pt x="12" y="638"/>
                    </a:lnTo>
                    <a:cubicBezTo>
                      <a:pt x="16" y="624"/>
                      <a:pt x="29" y="616"/>
                      <a:pt x="43" y="620"/>
                    </a:cubicBezTo>
                    <a:cubicBezTo>
                      <a:pt x="56" y="623"/>
                      <a:pt x="64" y="637"/>
                      <a:pt x="61" y="650"/>
                    </a:cubicBezTo>
                    <a:close/>
                    <a:moveTo>
                      <a:pt x="125" y="933"/>
                    </a:moveTo>
                    <a:lnTo>
                      <a:pt x="159" y="942"/>
                    </a:lnTo>
                    <a:lnTo>
                      <a:pt x="150" y="942"/>
                    </a:lnTo>
                    <a:lnTo>
                      <a:pt x="205" y="936"/>
                    </a:lnTo>
                    <a:lnTo>
                      <a:pt x="199" y="937"/>
                    </a:lnTo>
                    <a:lnTo>
                      <a:pt x="253" y="916"/>
                    </a:lnTo>
                    <a:cubicBezTo>
                      <a:pt x="266" y="911"/>
                      <a:pt x="281" y="918"/>
                      <a:pt x="286" y="930"/>
                    </a:cubicBezTo>
                    <a:cubicBezTo>
                      <a:pt x="291" y="943"/>
                      <a:pt x="284" y="958"/>
                      <a:pt x="271" y="963"/>
                    </a:cubicBezTo>
                    <a:lnTo>
                      <a:pt x="216" y="984"/>
                    </a:lnTo>
                    <a:cubicBezTo>
                      <a:pt x="214" y="985"/>
                      <a:pt x="212" y="985"/>
                      <a:pt x="210" y="985"/>
                    </a:cubicBezTo>
                    <a:lnTo>
                      <a:pt x="155" y="991"/>
                    </a:lnTo>
                    <a:cubicBezTo>
                      <a:pt x="152" y="992"/>
                      <a:pt x="149" y="991"/>
                      <a:pt x="146" y="991"/>
                    </a:cubicBezTo>
                    <a:lnTo>
                      <a:pt x="111" y="981"/>
                    </a:lnTo>
                    <a:cubicBezTo>
                      <a:pt x="98" y="977"/>
                      <a:pt x="90" y="963"/>
                      <a:pt x="94" y="950"/>
                    </a:cubicBezTo>
                    <a:cubicBezTo>
                      <a:pt x="98" y="936"/>
                      <a:pt x="112" y="929"/>
                      <a:pt x="125" y="933"/>
                    </a:cubicBezTo>
                    <a:close/>
                    <a:moveTo>
                      <a:pt x="399" y="799"/>
                    </a:moveTo>
                    <a:lnTo>
                      <a:pt x="437" y="757"/>
                    </a:lnTo>
                    <a:lnTo>
                      <a:pt x="490" y="683"/>
                    </a:lnTo>
                    <a:cubicBezTo>
                      <a:pt x="499" y="672"/>
                      <a:pt x="514" y="669"/>
                      <a:pt x="525" y="678"/>
                    </a:cubicBezTo>
                    <a:cubicBezTo>
                      <a:pt x="536" y="686"/>
                      <a:pt x="539" y="701"/>
                      <a:pt x="531" y="713"/>
                    </a:cubicBezTo>
                    <a:lnTo>
                      <a:pt x="474" y="790"/>
                    </a:lnTo>
                    <a:lnTo>
                      <a:pt x="436" y="832"/>
                    </a:lnTo>
                    <a:cubicBezTo>
                      <a:pt x="427" y="842"/>
                      <a:pt x="411" y="843"/>
                      <a:pt x="401" y="834"/>
                    </a:cubicBezTo>
                    <a:cubicBezTo>
                      <a:pt x="391" y="825"/>
                      <a:pt x="390" y="809"/>
                      <a:pt x="399" y="799"/>
                    </a:cubicBezTo>
                    <a:close/>
                    <a:moveTo>
                      <a:pt x="584" y="512"/>
                    </a:moveTo>
                    <a:lnTo>
                      <a:pt x="593" y="494"/>
                    </a:lnTo>
                    <a:lnTo>
                      <a:pt x="626" y="401"/>
                    </a:lnTo>
                    <a:lnTo>
                      <a:pt x="632" y="375"/>
                    </a:lnTo>
                    <a:cubicBezTo>
                      <a:pt x="636" y="362"/>
                      <a:pt x="649" y="354"/>
                      <a:pt x="663" y="357"/>
                    </a:cubicBezTo>
                    <a:cubicBezTo>
                      <a:pt x="676" y="361"/>
                      <a:pt x="684" y="374"/>
                      <a:pt x="681" y="388"/>
                    </a:cubicBezTo>
                    <a:lnTo>
                      <a:pt x="673" y="418"/>
                    </a:lnTo>
                    <a:lnTo>
                      <a:pt x="638" y="515"/>
                    </a:lnTo>
                    <a:lnTo>
                      <a:pt x="629" y="533"/>
                    </a:lnTo>
                    <a:cubicBezTo>
                      <a:pt x="623" y="546"/>
                      <a:pt x="608" y="551"/>
                      <a:pt x="596" y="545"/>
                    </a:cubicBezTo>
                    <a:cubicBezTo>
                      <a:pt x="583" y="539"/>
                      <a:pt x="578" y="524"/>
                      <a:pt x="584" y="512"/>
                    </a:cubicBezTo>
                    <a:close/>
                    <a:moveTo>
                      <a:pt x="657" y="184"/>
                    </a:moveTo>
                    <a:lnTo>
                      <a:pt x="656" y="163"/>
                    </a:lnTo>
                    <a:lnTo>
                      <a:pt x="657" y="168"/>
                    </a:lnTo>
                    <a:lnTo>
                      <a:pt x="643" y="105"/>
                    </a:lnTo>
                    <a:lnTo>
                      <a:pt x="645" y="111"/>
                    </a:lnTo>
                    <a:lnTo>
                      <a:pt x="619" y="62"/>
                    </a:lnTo>
                    <a:lnTo>
                      <a:pt x="625" y="70"/>
                    </a:lnTo>
                    <a:lnTo>
                      <a:pt x="619" y="64"/>
                    </a:lnTo>
                    <a:cubicBezTo>
                      <a:pt x="608" y="55"/>
                      <a:pt x="607" y="39"/>
                      <a:pt x="616" y="29"/>
                    </a:cubicBezTo>
                    <a:cubicBezTo>
                      <a:pt x="625" y="18"/>
                      <a:pt x="641" y="17"/>
                      <a:pt x="651" y="26"/>
                    </a:cubicBezTo>
                    <a:lnTo>
                      <a:pt x="658" y="31"/>
                    </a:lnTo>
                    <a:cubicBezTo>
                      <a:pt x="660" y="33"/>
                      <a:pt x="662" y="36"/>
                      <a:pt x="664" y="39"/>
                    </a:cubicBezTo>
                    <a:lnTo>
                      <a:pt x="690" y="88"/>
                    </a:lnTo>
                    <a:cubicBezTo>
                      <a:pt x="691" y="90"/>
                      <a:pt x="691" y="92"/>
                      <a:pt x="692" y="94"/>
                    </a:cubicBezTo>
                    <a:lnTo>
                      <a:pt x="706" y="157"/>
                    </a:lnTo>
                    <a:cubicBezTo>
                      <a:pt x="706" y="159"/>
                      <a:pt x="706" y="160"/>
                      <a:pt x="706" y="162"/>
                    </a:cubicBezTo>
                    <a:lnTo>
                      <a:pt x="707" y="184"/>
                    </a:lnTo>
                    <a:cubicBezTo>
                      <a:pt x="707" y="198"/>
                      <a:pt x="696" y="209"/>
                      <a:pt x="682" y="209"/>
                    </a:cubicBezTo>
                    <a:cubicBezTo>
                      <a:pt x="668" y="209"/>
                      <a:pt x="657" y="198"/>
                      <a:pt x="657" y="184"/>
                    </a:cubicBezTo>
                    <a:close/>
                    <a:moveTo>
                      <a:pt x="460" y="51"/>
                    </a:moveTo>
                    <a:lnTo>
                      <a:pt x="449" y="56"/>
                    </a:lnTo>
                    <a:lnTo>
                      <a:pt x="453" y="54"/>
                    </a:lnTo>
                    <a:lnTo>
                      <a:pt x="390" y="94"/>
                    </a:lnTo>
                    <a:lnTo>
                      <a:pt x="393" y="91"/>
                    </a:lnTo>
                    <a:lnTo>
                      <a:pt x="345" y="133"/>
                    </a:lnTo>
                    <a:cubicBezTo>
                      <a:pt x="335" y="142"/>
                      <a:pt x="319" y="141"/>
                      <a:pt x="310" y="130"/>
                    </a:cubicBezTo>
                    <a:cubicBezTo>
                      <a:pt x="301" y="120"/>
                      <a:pt x="302" y="104"/>
                      <a:pt x="313" y="95"/>
                    </a:cubicBezTo>
                    <a:lnTo>
                      <a:pt x="360" y="54"/>
                    </a:lnTo>
                    <a:cubicBezTo>
                      <a:pt x="361" y="53"/>
                      <a:pt x="362" y="52"/>
                      <a:pt x="363" y="51"/>
                    </a:cubicBezTo>
                    <a:lnTo>
                      <a:pt x="426" y="11"/>
                    </a:lnTo>
                    <a:cubicBezTo>
                      <a:pt x="427" y="10"/>
                      <a:pt x="429" y="10"/>
                      <a:pt x="430" y="9"/>
                    </a:cubicBezTo>
                    <a:lnTo>
                      <a:pt x="442" y="5"/>
                    </a:lnTo>
                    <a:cubicBezTo>
                      <a:pt x="455" y="0"/>
                      <a:pt x="469" y="6"/>
                      <a:pt x="474" y="19"/>
                    </a:cubicBezTo>
                    <a:cubicBezTo>
                      <a:pt x="479" y="32"/>
                      <a:pt x="473" y="46"/>
                      <a:pt x="460" y="51"/>
                    </a:cubicBezTo>
                    <a:close/>
                    <a:moveTo>
                      <a:pt x="220" y="281"/>
                    </a:moveTo>
                    <a:lnTo>
                      <a:pt x="212" y="292"/>
                    </a:lnTo>
                    <a:cubicBezTo>
                      <a:pt x="203" y="303"/>
                      <a:pt x="188" y="306"/>
                      <a:pt x="177" y="298"/>
                    </a:cubicBezTo>
                    <a:cubicBezTo>
                      <a:pt x="165" y="289"/>
                      <a:pt x="163" y="274"/>
                      <a:pt x="171" y="263"/>
                    </a:cubicBezTo>
                    <a:lnTo>
                      <a:pt x="180" y="251"/>
                    </a:lnTo>
                    <a:cubicBezTo>
                      <a:pt x="188" y="240"/>
                      <a:pt x="204" y="238"/>
                      <a:pt x="215" y="246"/>
                    </a:cubicBezTo>
                    <a:cubicBezTo>
                      <a:pt x="226" y="254"/>
                      <a:pt x="228" y="270"/>
                      <a:pt x="220" y="28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575">
                <a:solidFill>
                  <a:schemeClr val="tx1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92" name="Group 96"/>
            <p:cNvGrpSpPr>
              <a:grpSpLocks/>
            </p:cNvGrpSpPr>
            <p:nvPr/>
          </p:nvGrpSpPr>
          <p:grpSpPr bwMode="auto">
            <a:xfrm>
              <a:off x="2116" y="1555"/>
              <a:ext cx="68" cy="99"/>
              <a:chOff x="2116" y="1555"/>
              <a:chExt cx="68" cy="99"/>
            </a:xfrm>
          </p:grpSpPr>
          <p:sp>
            <p:nvSpPr>
              <p:cNvPr id="12395" name="Freeform 95"/>
              <p:cNvSpPr>
                <a:spLocks noEditPoints="1"/>
              </p:cNvSpPr>
              <p:nvPr/>
            </p:nvSpPr>
            <p:spPr bwMode="auto">
              <a:xfrm>
                <a:off x="2117" y="1560"/>
                <a:ext cx="66" cy="92"/>
              </a:xfrm>
              <a:custGeom>
                <a:avLst/>
                <a:gdLst>
                  <a:gd name="T0" fmla="*/ 0 w 707"/>
                  <a:gd name="T1" fmla="*/ 0 h 992"/>
                  <a:gd name="T2" fmla="*/ 0 w 707"/>
                  <a:gd name="T3" fmla="*/ 0 h 992"/>
                  <a:gd name="T4" fmla="*/ 0 w 707"/>
                  <a:gd name="T5" fmla="*/ 0 h 992"/>
                  <a:gd name="T6" fmla="*/ 0 w 707"/>
                  <a:gd name="T7" fmla="*/ 0 h 992"/>
                  <a:gd name="T8" fmla="*/ 0 w 707"/>
                  <a:gd name="T9" fmla="*/ 0 h 992"/>
                  <a:gd name="T10" fmla="*/ 0 w 707"/>
                  <a:gd name="T11" fmla="*/ 0 h 992"/>
                  <a:gd name="T12" fmla="*/ 0 w 707"/>
                  <a:gd name="T13" fmla="*/ 0 h 992"/>
                  <a:gd name="T14" fmla="*/ 0 w 707"/>
                  <a:gd name="T15" fmla="*/ 0 h 992"/>
                  <a:gd name="T16" fmla="*/ 0 w 707"/>
                  <a:gd name="T17" fmla="*/ 0 h 992"/>
                  <a:gd name="T18" fmla="*/ 0 w 707"/>
                  <a:gd name="T19" fmla="*/ 0 h 992"/>
                  <a:gd name="T20" fmla="*/ 0 w 707"/>
                  <a:gd name="T21" fmla="*/ 0 h 992"/>
                  <a:gd name="T22" fmla="*/ 0 w 707"/>
                  <a:gd name="T23" fmla="*/ 0 h 992"/>
                  <a:gd name="T24" fmla="*/ 0 w 707"/>
                  <a:gd name="T25" fmla="*/ 0 h 992"/>
                  <a:gd name="T26" fmla="*/ 0 w 707"/>
                  <a:gd name="T27" fmla="*/ 0 h 992"/>
                  <a:gd name="T28" fmla="*/ 0 w 707"/>
                  <a:gd name="T29" fmla="*/ 0 h 992"/>
                  <a:gd name="T30" fmla="*/ 0 w 707"/>
                  <a:gd name="T31" fmla="*/ 0 h 992"/>
                  <a:gd name="T32" fmla="*/ 0 w 707"/>
                  <a:gd name="T33" fmla="*/ 0 h 992"/>
                  <a:gd name="T34" fmla="*/ 0 w 707"/>
                  <a:gd name="T35" fmla="*/ 0 h 992"/>
                  <a:gd name="T36" fmla="*/ 0 w 707"/>
                  <a:gd name="T37" fmla="*/ 0 h 992"/>
                  <a:gd name="T38" fmla="*/ 0 w 707"/>
                  <a:gd name="T39" fmla="*/ 0 h 992"/>
                  <a:gd name="T40" fmla="*/ 0 w 707"/>
                  <a:gd name="T41" fmla="*/ 0 h 992"/>
                  <a:gd name="T42" fmla="*/ 0 w 707"/>
                  <a:gd name="T43" fmla="*/ 0 h 992"/>
                  <a:gd name="T44" fmla="*/ 0 w 707"/>
                  <a:gd name="T45" fmla="*/ 0 h 992"/>
                  <a:gd name="T46" fmla="*/ 0 w 707"/>
                  <a:gd name="T47" fmla="*/ 0 h 992"/>
                  <a:gd name="T48" fmla="*/ 0 w 707"/>
                  <a:gd name="T49" fmla="*/ 0 h 992"/>
                  <a:gd name="T50" fmla="*/ 0 w 707"/>
                  <a:gd name="T51" fmla="*/ 0 h 992"/>
                  <a:gd name="T52" fmla="*/ 0 w 707"/>
                  <a:gd name="T53" fmla="*/ 0 h 992"/>
                  <a:gd name="T54" fmla="*/ 0 w 707"/>
                  <a:gd name="T55" fmla="*/ 0 h 992"/>
                  <a:gd name="T56" fmla="*/ 0 w 707"/>
                  <a:gd name="T57" fmla="*/ 0 h 992"/>
                  <a:gd name="T58" fmla="*/ 0 w 707"/>
                  <a:gd name="T59" fmla="*/ 0 h 992"/>
                  <a:gd name="T60" fmla="*/ 0 w 707"/>
                  <a:gd name="T61" fmla="*/ 0 h 992"/>
                  <a:gd name="T62" fmla="*/ 0 w 707"/>
                  <a:gd name="T63" fmla="*/ 0 h 992"/>
                  <a:gd name="T64" fmla="*/ 0 w 707"/>
                  <a:gd name="T65" fmla="*/ 0 h 992"/>
                  <a:gd name="T66" fmla="*/ 0 w 707"/>
                  <a:gd name="T67" fmla="*/ 0 h 992"/>
                  <a:gd name="T68" fmla="*/ 0 w 707"/>
                  <a:gd name="T69" fmla="*/ 0 h 992"/>
                  <a:gd name="T70" fmla="*/ 0 w 707"/>
                  <a:gd name="T71" fmla="*/ 0 h 992"/>
                  <a:gd name="T72" fmla="*/ 0 w 707"/>
                  <a:gd name="T73" fmla="*/ 0 h 992"/>
                  <a:gd name="T74" fmla="*/ 0 w 707"/>
                  <a:gd name="T75" fmla="*/ 0 h 992"/>
                  <a:gd name="T76" fmla="*/ 0 w 707"/>
                  <a:gd name="T77" fmla="*/ 0 h 992"/>
                  <a:gd name="T78" fmla="*/ 0 w 707"/>
                  <a:gd name="T79" fmla="*/ 0 h 992"/>
                  <a:gd name="T80" fmla="*/ 0 w 707"/>
                  <a:gd name="T81" fmla="*/ 0 h 992"/>
                  <a:gd name="T82" fmla="*/ 0 w 707"/>
                  <a:gd name="T83" fmla="*/ 0 h 992"/>
                  <a:gd name="T84" fmla="*/ 0 w 707"/>
                  <a:gd name="T85" fmla="*/ 0 h 992"/>
                  <a:gd name="T86" fmla="*/ 0 w 707"/>
                  <a:gd name="T87" fmla="*/ 0 h 992"/>
                  <a:gd name="T88" fmla="*/ 0 w 707"/>
                  <a:gd name="T89" fmla="*/ 0 h 992"/>
                  <a:gd name="T90" fmla="*/ 0 w 707"/>
                  <a:gd name="T91" fmla="*/ 0 h 992"/>
                  <a:gd name="T92" fmla="*/ 0 w 707"/>
                  <a:gd name="T93" fmla="*/ 0 h 99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07"/>
                  <a:gd name="T142" fmla="*/ 0 h 992"/>
                  <a:gd name="T143" fmla="*/ 707 w 707"/>
                  <a:gd name="T144" fmla="*/ 992 h 99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07" h="992">
                    <a:moveTo>
                      <a:pt x="562" y="308"/>
                    </a:moveTo>
                    <a:lnTo>
                      <a:pt x="591" y="357"/>
                    </a:lnTo>
                    <a:lnTo>
                      <a:pt x="632" y="443"/>
                    </a:lnTo>
                    <a:cubicBezTo>
                      <a:pt x="638" y="455"/>
                      <a:pt x="632" y="470"/>
                      <a:pt x="620" y="476"/>
                    </a:cubicBezTo>
                    <a:cubicBezTo>
                      <a:pt x="607" y="482"/>
                      <a:pt x="593" y="477"/>
                      <a:pt x="587" y="464"/>
                    </a:cubicBezTo>
                    <a:lnTo>
                      <a:pt x="548" y="382"/>
                    </a:lnTo>
                    <a:lnTo>
                      <a:pt x="519" y="333"/>
                    </a:lnTo>
                    <a:cubicBezTo>
                      <a:pt x="512" y="321"/>
                      <a:pt x="515" y="306"/>
                      <a:pt x="527" y="299"/>
                    </a:cubicBezTo>
                    <a:cubicBezTo>
                      <a:pt x="539" y="292"/>
                      <a:pt x="554" y="296"/>
                      <a:pt x="562" y="308"/>
                    </a:cubicBezTo>
                    <a:close/>
                    <a:moveTo>
                      <a:pt x="695" y="637"/>
                    </a:moveTo>
                    <a:lnTo>
                      <a:pt x="697" y="645"/>
                    </a:lnTo>
                    <a:lnTo>
                      <a:pt x="707" y="731"/>
                    </a:lnTo>
                    <a:lnTo>
                      <a:pt x="707" y="793"/>
                    </a:lnTo>
                    <a:cubicBezTo>
                      <a:pt x="706" y="807"/>
                      <a:pt x="695" y="818"/>
                      <a:pt x="681" y="818"/>
                    </a:cubicBezTo>
                    <a:cubicBezTo>
                      <a:pt x="668" y="817"/>
                      <a:pt x="656" y="806"/>
                      <a:pt x="657" y="792"/>
                    </a:cubicBezTo>
                    <a:lnTo>
                      <a:pt x="658" y="737"/>
                    </a:lnTo>
                    <a:lnTo>
                      <a:pt x="648" y="658"/>
                    </a:lnTo>
                    <a:lnTo>
                      <a:pt x="646" y="650"/>
                    </a:lnTo>
                    <a:cubicBezTo>
                      <a:pt x="643" y="636"/>
                      <a:pt x="651" y="623"/>
                      <a:pt x="664" y="619"/>
                    </a:cubicBezTo>
                    <a:cubicBezTo>
                      <a:pt x="678" y="616"/>
                      <a:pt x="691" y="624"/>
                      <a:pt x="695" y="637"/>
                    </a:cubicBezTo>
                    <a:close/>
                    <a:moveTo>
                      <a:pt x="596" y="980"/>
                    </a:moveTo>
                    <a:lnTo>
                      <a:pt x="560" y="991"/>
                    </a:lnTo>
                    <a:cubicBezTo>
                      <a:pt x="557" y="991"/>
                      <a:pt x="554" y="992"/>
                      <a:pt x="551" y="991"/>
                    </a:cubicBezTo>
                    <a:lnTo>
                      <a:pt x="496" y="985"/>
                    </a:lnTo>
                    <a:cubicBezTo>
                      <a:pt x="494" y="985"/>
                      <a:pt x="491" y="985"/>
                      <a:pt x="489" y="984"/>
                    </a:cubicBezTo>
                    <a:lnTo>
                      <a:pt x="436" y="963"/>
                    </a:lnTo>
                    <a:cubicBezTo>
                      <a:pt x="423" y="958"/>
                      <a:pt x="417" y="943"/>
                      <a:pt x="422" y="930"/>
                    </a:cubicBezTo>
                    <a:cubicBezTo>
                      <a:pt x="427" y="918"/>
                      <a:pt x="441" y="911"/>
                      <a:pt x="454" y="916"/>
                    </a:cubicBezTo>
                    <a:lnTo>
                      <a:pt x="508" y="937"/>
                    </a:lnTo>
                    <a:lnTo>
                      <a:pt x="501" y="936"/>
                    </a:lnTo>
                    <a:lnTo>
                      <a:pt x="556" y="942"/>
                    </a:lnTo>
                    <a:lnTo>
                      <a:pt x="547" y="942"/>
                    </a:lnTo>
                    <a:lnTo>
                      <a:pt x="582" y="932"/>
                    </a:lnTo>
                    <a:cubicBezTo>
                      <a:pt x="596" y="928"/>
                      <a:pt x="609" y="936"/>
                      <a:pt x="613" y="949"/>
                    </a:cubicBezTo>
                    <a:cubicBezTo>
                      <a:pt x="617" y="963"/>
                      <a:pt x="609" y="977"/>
                      <a:pt x="596" y="980"/>
                    </a:cubicBezTo>
                    <a:close/>
                    <a:moveTo>
                      <a:pt x="271" y="832"/>
                    </a:moveTo>
                    <a:lnTo>
                      <a:pt x="233" y="790"/>
                    </a:lnTo>
                    <a:lnTo>
                      <a:pt x="176" y="713"/>
                    </a:lnTo>
                    <a:cubicBezTo>
                      <a:pt x="168" y="702"/>
                      <a:pt x="170" y="687"/>
                      <a:pt x="181" y="678"/>
                    </a:cubicBezTo>
                    <a:cubicBezTo>
                      <a:pt x="192" y="670"/>
                      <a:pt x="208" y="673"/>
                      <a:pt x="216" y="684"/>
                    </a:cubicBezTo>
                    <a:lnTo>
                      <a:pt x="270" y="757"/>
                    </a:lnTo>
                    <a:lnTo>
                      <a:pt x="308" y="799"/>
                    </a:lnTo>
                    <a:cubicBezTo>
                      <a:pt x="317" y="809"/>
                      <a:pt x="316" y="825"/>
                      <a:pt x="306" y="834"/>
                    </a:cubicBezTo>
                    <a:cubicBezTo>
                      <a:pt x="296" y="844"/>
                      <a:pt x="280" y="843"/>
                      <a:pt x="271" y="832"/>
                    </a:cubicBezTo>
                    <a:close/>
                    <a:moveTo>
                      <a:pt x="78" y="534"/>
                    </a:moveTo>
                    <a:lnTo>
                      <a:pt x="69" y="515"/>
                    </a:lnTo>
                    <a:lnTo>
                      <a:pt x="34" y="418"/>
                    </a:lnTo>
                    <a:lnTo>
                      <a:pt x="26" y="388"/>
                    </a:lnTo>
                    <a:cubicBezTo>
                      <a:pt x="23" y="375"/>
                      <a:pt x="31" y="361"/>
                      <a:pt x="44" y="358"/>
                    </a:cubicBezTo>
                    <a:cubicBezTo>
                      <a:pt x="58" y="354"/>
                      <a:pt x="71" y="362"/>
                      <a:pt x="75" y="376"/>
                    </a:cubicBezTo>
                    <a:lnTo>
                      <a:pt x="81" y="401"/>
                    </a:lnTo>
                    <a:lnTo>
                      <a:pt x="114" y="494"/>
                    </a:lnTo>
                    <a:lnTo>
                      <a:pt x="123" y="512"/>
                    </a:lnTo>
                    <a:cubicBezTo>
                      <a:pt x="129" y="525"/>
                      <a:pt x="124" y="540"/>
                      <a:pt x="111" y="546"/>
                    </a:cubicBezTo>
                    <a:cubicBezTo>
                      <a:pt x="99" y="552"/>
                      <a:pt x="84" y="546"/>
                      <a:pt x="78" y="534"/>
                    </a:cubicBezTo>
                    <a:close/>
                    <a:moveTo>
                      <a:pt x="0" y="184"/>
                    </a:moveTo>
                    <a:lnTo>
                      <a:pt x="0" y="162"/>
                    </a:lnTo>
                    <a:cubicBezTo>
                      <a:pt x="0" y="160"/>
                      <a:pt x="1" y="159"/>
                      <a:pt x="1" y="157"/>
                    </a:cubicBezTo>
                    <a:lnTo>
                      <a:pt x="15" y="94"/>
                    </a:lnTo>
                    <a:cubicBezTo>
                      <a:pt x="16" y="92"/>
                      <a:pt x="16" y="90"/>
                      <a:pt x="17" y="88"/>
                    </a:cubicBezTo>
                    <a:lnTo>
                      <a:pt x="43" y="39"/>
                    </a:lnTo>
                    <a:cubicBezTo>
                      <a:pt x="45" y="36"/>
                      <a:pt x="47" y="34"/>
                      <a:pt x="49" y="32"/>
                    </a:cubicBezTo>
                    <a:lnTo>
                      <a:pt x="55" y="26"/>
                    </a:lnTo>
                    <a:cubicBezTo>
                      <a:pt x="65" y="17"/>
                      <a:pt x="81" y="18"/>
                      <a:pt x="90" y="29"/>
                    </a:cubicBezTo>
                    <a:cubicBezTo>
                      <a:pt x="99" y="39"/>
                      <a:pt x="98" y="55"/>
                      <a:pt x="88" y="64"/>
                    </a:cubicBezTo>
                    <a:lnTo>
                      <a:pt x="82" y="69"/>
                    </a:lnTo>
                    <a:lnTo>
                      <a:pt x="88" y="62"/>
                    </a:lnTo>
                    <a:lnTo>
                      <a:pt x="62" y="111"/>
                    </a:lnTo>
                    <a:lnTo>
                      <a:pt x="64" y="105"/>
                    </a:lnTo>
                    <a:lnTo>
                      <a:pt x="50" y="168"/>
                    </a:lnTo>
                    <a:lnTo>
                      <a:pt x="50" y="163"/>
                    </a:lnTo>
                    <a:lnTo>
                      <a:pt x="50" y="185"/>
                    </a:lnTo>
                    <a:cubicBezTo>
                      <a:pt x="50" y="199"/>
                      <a:pt x="39" y="210"/>
                      <a:pt x="25" y="210"/>
                    </a:cubicBezTo>
                    <a:cubicBezTo>
                      <a:pt x="11" y="209"/>
                      <a:pt x="0" y="198"/>
                      <a:pt x="0" y="184"/>
                    </a:cubicBezTo>
                    <a:close/>
                    <a:moveTo>
                      <a:pt x="264" y="4"/>
                    </a:moveTo>
                    <a:lnTo>
                      <a:pt x="276" y="9"/>
                    </a:lnTo>
                    <a:cubicBezTo>
                      <a:pt x="278" y="10"/>
                      <a:pt x="280" y="11"/>
                      <a:pt x="281" y="11"/>
                    </a:cubicBezTo>
                    <a:lnTo>
                      <a:pt x="343" y="51"/>
                    </a:lnTo>
                    <a:lnTo>
                      <a:pt x="394" y="95"/>
                    </a:lnTo>
                    <a:cubicBezTo>
                      <a:pt x="404" y="104"/>
                      <a:pt x="405" y="119"/>
                      <a:pt x="396" y="130"/>
                    </a:cubicBezTo>
                    <a:cubicBezTo>
                      <a:pt x="387" y="140"/>
                      <a:pt x="372" y="142"/>
                      <a:pt x="361" y="133"/>
                    </a:cubicBezTo>
                    <a:lnTo>
                      <a:pt x="316" y="93"/>
                    </a:lnTo>
                    <a:lnTo>
                      <a:pt x="254" y="53"/>
                    </a:lnTo>
                    <a:lnTo>
                      <a:pt x="259" y="56"/>
                    </a:lnTo>
                    <a:lnTo>
                      <a:pt x="246" y="51"/>
                    </a:lnTo>
                    <a:cubicBezTo>
                      <a:pt x="233" y="46"/>
                      <a:pt x="227" y="32"/>
                      <a:pt x="232" y="19"/>
                    </a:cubicBezTo>
                    <a:cubicBezTo>
                      <a:pt x="237" y="6"/>
                      <a:pt x="251" y="0"/>
                      <a:pt x="264" y="4"/>
                    </a:cubicBezTo>
                    <a:close/>
                    <a:moveTo>
                      <a:pt x="526" y="251"/>
                    </a:moveTo>
                    <a:lnTo>
                      <a:pt x="535" y="263"/>
                    </a:lnTo>
                    <a:cubicBezTo>
                      <a:pt x="543" y="274"/>
                      <a:pt x="540" y="290"/>
                      <a:pt x="529" y="298"/>
                    </a:cubicBezTo>
                    <a:cubicBezTo>
                      <a:pt x="518" y="306"/>
                      <a:pt x="502" y="303"/>
                      <a:pt x="494" y="292"/>
                    </a:cubicBezTo>
                    <a:lnTo>
                      <a:pt x="486" y="281"/>
                    </a:lnTo>
                    <a:cubicBezTo>
                      <a:pt x="478" y="270"/>
                      <a:pt x="480" y="254"/>
                      <a:pt x="491" y="246"/>
                    </a:cubicBezTo>
                    <a:cubicBezTo>
                      <a:pt x="503" y="238"/>
                      <a:pt x="518" y="240"/>
                      <a:pt x="526" y="2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575">
                <a:solidFill>
                  <a:schemeClr val="tx1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393" name="Freeform 97"/>
            <p:cNvSpPr>
              <a:spLocks noEditPoints="1"/>
            </p:cNvSpPr>
            <p:nvPr/>
          </p:nvSpPr>
          <p:spPr bwMode="auto">
            <a:xfrm>
              <a:off x="2187" y="1358"/>
              <a:ext cx="5" cy="279"/>
            </a:xfrm>
            <a:custGeom>
              <a:avLst/>
              <a:gdLst>
                <a:gd name="T0" fmla="*/ 0 w 50"/>
                <a:gd name="T1" fmla="*/ 0 h 3000"/>
                <a:gd name="T2" fmla="*/ 0 w 50"/>
                <a:gd name="T3" fmla="*/ 0 h 3000"/>
                <a:gd name="T4" fmla="*/ 0 w 50"/>
                <a:gd name="T5" fmla="*/ 0 h 3000"/>
                <a:gd name="T6" fmla="*/ 0 w 50"/>
                <a:gd name="T7" fmla="*/ 0 h 3000"/>
                <a:gd name="T8" fmla="*/ 0 w 50"/>
                <a:gd name="T9" fmla="*/ 0 h 3000"/>
                <a:gd name="T10" fmla="*/ 0 w 50"/>
                <a:gd name="T11" fmla="*/ 0 h 3000"/>
                <a:gd name="T12" fmla="*/ 0 w 50"/>
                <a:gd name="T13" fmla="*/ 0 h 3000"/>
                <a:gd name="T14" fmla="*/ 0 w 50"/>
                <a:gd name="T15" fmla="*/ 0 h 3000"/>
                <a:gd name="T16" fmla="*/ 0 w 50"/>
                <a:gd name="T17" fmla="*/ 0 h 3000"/>
                <a:gd name="T18" fmla="*/ 0 w 50"/>
                <a:gd name="T19" fmla="*/ 0 h 3000"/>
                <a:gd name="T20" fmla="*/ 0 w 50"/>
                <a:gd name="T21" fmla="*/ 0 h 3000"/>
                <a:gd name="T22" fmla="*/ 0 w 50"/>
                <a:gd name="T23" fmla="*/ 0 h 3000"/>
                <a:gd name="T24" fmla="*/ 0 w 50"/>
                <a:gd name="T25" fmla="*/ 0 h 3000"/>
                <a:gd name="T26" fmla="*/ 0 w 50"/>
                <a:gd name="T27" fmla="*/ 0 h 3000"/>
                <a:gd name="T28" fmla="*/ 0 w 50"/>
                <a:gd name="T29" fmla="*/ 0 h 3000"/>
                <a:gd name="T30" fmla="*/ 0 w 50"/>
                <a:gd name="T31" fmla="*/ 0 h 3000"/>
                <a:gd name="T32" fmla="*/ 0 w 50"/>
                <a:gd name="T33" fmla="*/ 0 h 3000"/>
                <a:gd name="T34" fmla="*/ 0 w 50"/>
                <a:gd name="T35" fmla="*/ 0 h 3000"/>
                <a:gd name="T36" fmla="*/ 0 w 50"/>
                <a:gd name="T37" fmla="*/ 0 h 3000"/>
                <a:gd name="T38" fmla="*/ 0 w 50"/>
                <a:gd name="T39" fmla="*/ 0 h 3000"/>
                <a:gd name="T40" fmla="*/ 0 w 50"/>
                <a:gd name="T41" fmla="*/ 0 h 3000"/>
                <a:gd name="T42" fmla="*/ 0 w 50"/>
                <a:gd name="T43" fmla="*/ 0 h 3000"/>
                <a:gd name="T44" fmla="*/ 0 w 50"/>
                <a:gd name="T45" fmla="*/ 0 h 3000"/>
                <a:gd name="T46" fmla="*/ 0 w 50"/>
                <a:gd name="T47" fmla="*/ 0 h 3000"/>
                <a:gd name="T48" fmla="*/ 0 w 50"/>
                <a:gd name="T49" fmla="*/ 0 h 3000"/>
                <a:gd name="T50" fmla="*/ 0 w 50"/>
                <a:gd name="T51" fmla="*/ 0 h 3000"/>
                <a:gd name="T52" fmla="*/ 0 w 50"/>
                <a:gd name="T53" fmla="*/ 0 h 3000"/>
                <a:gd name="T54" fmla="*/ 0 w 50"/>
                <a:gd name="T55" fmla="*/ 0 h 3000"/>
                <a:gd name="T56" fmla="*/ 0 w 50"/>
                <a:gd name="T57" fmla="*/ 0 h 3000"/>
                <a:gd name="T58" fmla="*/ 0 w 50"/>
                <a:gd name="T59" fmla="*/ 0 h 3000"/>
                <a:gd name="T60" fmla="*/ 0 w 50"/>
                <a:gd name="T61" fmla="*/ 0 h 3000"/>
                <a:gd name="T62" fmla="*/ 0 w 50"/>
                <a:gd name="T63" fmla="*/ 0 h 3000"/>
                <a:gd name="T64" fmla="*/ 0 w 50"/>
                <a:gd name="T65" fmla="*/ 0 h 3000"/>
                <a:gd name="T66" fmla="*/ 0 w 50"/>
                <a:gd name="T67" fmla="*/ 0 h 3000"/>
                <a:gd name="T68" fmla="*/ 0 w 50"/>
                <a:gd name="T69" fmla="*/ 0 h 3000"/>
                <a:gd name="T70" fmla="*/ 0 w 50"/>
                <a:gd name="T71" fmla="*/ 0 h 3000"/>
                <a:gd name="T72" fmla="*/ 0 w 50"/>
                <a:gd name="T73" fmla="*/ 0 h 3000"/>
                <a:gd name="T74" fmla="*/ 0 w 50"/>
                <a:gd name="T75" fmla="*/ 0 h 3000"/>
                <a:gd name="T76" fmla="*/ 0 w 50"/>
                <a:gd name="T77" fmla="*/ 0 h 3000"/>
                <a:gd name="T78" fmla="*/ 0 w 50"/>
                <a:gd name="T79" fmla="*/ 0 h 3000"/>
                <a:gd name="T80" fmla="*/ 0 w 50"/>
                <a:gd name="T81" fmla="*/ 0 h 3000"/>
                <a:gd name="T82" fmla="*/ 0 w 50"/>
                <a:gd name="T83" fmla="*/ 0 h 3000"/>
                <a:gd name="T84" fmla="*/ 0 w 50"/>
                <a:gd name="T85" fmla="*/ 0 h 3000"/>
                <a:gd name="T86" fmla="*/ 0 w 50"/>
                <a:gd name="T87" fmla="*/ 0 h 3000"/>
                <a:gd name="T88" fmla="*/ 0 w 50"/>
                <a:gd name="T89" fmla="*/ 0 h 3000"/>
                <a:gd name="T90" fmla="*/ 0 w 50"/>
                <a:gd name="T91" fmla="*/ 0 h 3000"/>
                <a:gd name="T92" fmla="*/ 0 w 50"/>
                <a:gd name="T93" fmla="*/ 0 h 3000"/>
                <a:gd name="T94" fmla="*/ 0 w 50"/>
                <a:gd name="T95" fmla="*/ 0 h 3000"/>
                <a:gd name="T96" fmla="*/ 0 w 50"/>
                <a:gd name="T97" fmla="*/ 0 h 3000"/>
                <a:gd name="T98" fmla="*/ 0 w 50"/>
                <a:gd name="T99" fmla="*/ 0 h 3000"/>
                <a:gd name="T100" fmla="*/ 0 w 50"/>
                <a:gd name="T101" fmla="*/ 0 h 3000"/>
                <a:gd name="T102" fmla="*/ 0 w 50"/>
                <a:gd name="T103" fmla="*/ 0 h 3000"/>
                <a:gd name="T104" fmla="*/ 0 w 50"/>
                <a:gd name="T105" fmla="*/ 0 h 3000"/>
                <a:gd name="T106" fmla="*/ 0 w 50"/>
                <a:gd name="T107" fmla="*/ 0 h 3000"/>
                <a:gd name="T108" fmla="*/ 0 w 50"/>
                <a:gd name="T109" fmla="*/ 0 h 3000"/>
                <a:gd name="T110" fmla="*/ 0 w 50"/>
                <a:gd name="T111" fmla="*/ 0 h 3000"/>
                <a:gd name="T112" fmla="*/ 0 w 50"/>
                <a:gd name="T113" fmla="*/ 0 h 3000"/>
                <a:gd name="T114" fmla="*/ 0 w 50"/>
                <a:gd name="T115" fmla="*/ 0 h 3000"/>
                <a:gd name="T116" fmla="*/ 0 w 50"/>
                <a:gd name="T117" fmla="*/ 0 h 3000"/>
                <a:gd name="T118" fmla="*/ 0 w 50"/>
                <a:gd name="T119" fmla="*/ 0 h 3000"/>
                <a:gd name="T120" fmla="*/ 0 w 50"/>
                <a:gd name="T121" fmla="*/ 0 h 3000"/>
                <a:gd name="T122" fmla="*/ 0 w 50"/>
                <a:gd name="T123" fmla="*/ 0 h 3000"/>
                <a:gd name="T124" fmla="*/ 0 w 50"/>
                <a:gd name="T125" fmla="*/ 0 h 30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0"/>
                <a:gd name="T190" fmla="*/ 0 h 3000"/>
                <a:gd name="T191" fmla="*/ 50 w 50"/>
                <a:gd name="T192" fmla="*/ 3000 h 300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0" h="3000">
                  <a:moveTo>
                    <a:pt x="50" y="25"/>
                  </a:moveTo>
                  <a:lnTo>
                    <a:pt x="50" y="175"/>
                  </a:lnTo>
                  <a:cubicBezTo>
                    <a:pt x="50" y="189"/>
                    <a:pt x="39" y="200"/>
                    <a:pt x="25" y="200"/>
                  </a:cubicBezTo>
                  <a:cubicBezTo>
                    <a:pt x="11" y="200"/>
                    <a:pt x="0" y="189"/>
                    <a:pt x="0" y="175"/>
                  </a:cubicBezTo>
                  <a:lnTo>
                    <a:pt x="0" y="25"/>
                  </a:ln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lose/>
                  <a:moveTo>
                    <a:pt x="50" y="375"/>
                  </a:moveTo>
                  <a:lnTo>
                    <a:pt x="50" y="525"/>
                  </a:lnTo>
                  <a:cubicBezTo>
                    <a:pt x="50" y="539"/>
                    <a:pt x="39" y="550"/>
                    <a:pt x="25" y="550"/>
                  </a:cubicBezTo>
                  <a:cubicBezTo>
                    <a:pt x="11" y="550"/>
                    <a:pt x="0" y="539"/>
                    <a:pt x="0" y="525"/>
                  </a:cubicBezTo>
                  <a:lnTo>
                    <a:pt x="0" y="375"/>
                  </a:lnTo>
                  <a:cubicBezTo>
                    <a:pt x="0" y="361"/>
                    <a:pt x="11" y="350"/>
                    <a:pt x="25" y="350"/>
                  </a:cubicBezTo>
                  <a:cubicBezTo>
                    <a:pt x="39" y="350"/>
                    <a:pt x="50" y="361"/>
                    <a:pt x="50" y="375"/>
                  </a:cubicBezTo>
                  <a:close/>
                  <a:moveTo>
                    <a:pt x="50" y="725"/>
                  </a:moveTo>
                  <a:lnTo>
                    <a:pt x="50" y="875"/>
                  </a:lnTo>
                  <a:cubicBezTo>
                    <a:pt x="50" y="889"/>
                    <a:pt x="39" y="900"/>
                    <a:pt x="25" y="900"/>
                  </a:cubicBezTo>
                  <a:cubicBezTo>
                    <a:pt x="11" y="900"/>
                    <a:pt x="0" y="889"/>
                    <a:pt x="0" y="875"/>
                  </a:cubicBezTo>
                  <a:lnTo>
                    <a:pt x="0" y="725"/>
                  </a:lnTo>
                  <a:cubicBezTo>
                    <a:pt x="0" y="711"/>
                    <a:pt x="11" y="700"/>
                    <a:pt x="25" y="700"/>
                  </a:cubicBezTo>
                  <a:cubicBezTo>
                    <a:pt x="39" y="700"/>
                    <a:pt x="50" y="711"/>
                    <a:pt x="50" y="725"/>
                  </a:cubicBezTo>
                  <a:close/>
                  <a:moveTo>
                    <a:pt x="50" y="1075"/>
                  </a:moveTo>
                  <a:lnTo>
                    <a:pt x="50" y="1225"/>
                  </a:lnTo>
                  <a:cubicBezTo>
                    <a:pt x="50" y="1239"/>
                    <a:pt x="39" y="1250"/>
                    <a:pt x="25" y="1250"/>
                  </a:cubicBezTo>
                  <a:cubicBezTo>
                    <a:pt x="11" y="1250"/>
                    <a:pt x="0" y="1239"/>
                    <a:pt x="0" y="1225"/>
                  </a:cubicBezTo>
                  <a:lnTo>
                    <a:pt x="0" y="1075"/>
                  </a:lnTo>
                  <a:cubicBezTo>
                    <a:pt x="0" y="1061"/>
                    <a:pt x="11" y="1050"/>
                    <a:pt x="25" y="1050"/>
                  </a:cubicBezTo>
                  <a:cubicBezTo>
                    <a:pt x="39" y="1050"/>
                    <a:pt x="50" y="1061"/>
                    <a:pt x="50" y="1075"/>
                  </a:cubicBezTo>
                  <a:close/>
                  <a:moveTo>
                    <a:pt x="50" y="1425"/>
                  </a:moveTo>
                  <a:lnTo>
                    <a:pt x="50" y="1575"/>
                  </a:lnTo>
                  <a:cubicBezTo>
                    <a:pt x="50" y="1589"/>
                    <a:pt x="39" y="1600"/>
                    <a:pt x="25" y="1600"/>
                  </a:cubicBezTo>
                  <a:cubicBezTo>
                    <a:pt x="11" y="1600"/>
                    <a:pt x="0" y="1589"/>
                    <a:pt x="0" y="1575"/>
                  </a:cubicBezTo>
                  <a:lnTo>
                    <a:pt x="0" y="1425"/>
                  </a:lnTo>
                  <a:cubicBezTo>
                    <a:pt x="0" y="1411"/>
                    <a:pt x="11" y="1400"/>
                    <a:pt x="25" y="1400"/>
                  </a:cubicBezTo>
                  <a:cubicBezTo>
                    <a:pt x="39" y="1400"/>
                    <a:pt x="50" y="1411"/>
                    <a:pt x="50" y="1425"/>
                  </a:cubicBezTo>
                  <a:close/>
                  <a:moveTo>
                    <a:pt x="50" y="1775"/>
                  </a:moveTo>
                  <a:lnTo>
                    <a:pt x="50" y="1925"/>
                  </a:lnTo>
                  <a:cubicBezTo>
                    <a:pt x="50" y="1939"/>
                    <a:pt x="39" y="1950"/>
                    <a:pt x="25" y="1950"/>
                  </a:cubicBezTo>
                  <a:cubicBezTo>
                    <a:pt x="11" y="1950"/>
                    <a:pt x="0" y="1939"/>
                    <a:pt x="0" y="1925"/>
                  </a:cubicBezTo>
                  <a:lnTo>
                    <a:pt x="0" y="1775"/>
                  </a:lnTo>
                  <a:cubicBezTo>
                    <a:pt x="0" y="1761"/>
                    <a:pt x="11" y="1750"/>
                    <a:pt x="25" y="1750"/>
                  </a:cubicBezTo>
                  <a:cubicBezTo>
                    <a:pt x="39" y="1750"/>
                    <a:pt x="50" y="1761"/>
                    <a:pt x="50" y="1775"/>
                  </a:cubicBezTo>
                  <a:close/>
                  <a:moveTo>
                    <a:pt x="50" y="2125"/>
                  </a:moveTo>
                  <a:lnTo>
                    <a:pt x="50" y="2275"/>
                  </a:lnTo>
                  <a:cubicBezTo>
                    <a:pt x="50" y="2289"/>
                    <a:pt x="39" y="2300"/>
                    <a:pt x="25" y="2300"/>
                  </a:cubicBezTo>
                  <a:cubicBezTo>
                    <a:pt x="11" y="2300"/>
                    <a:pt x="0" y="2289"/>
                    <a:pt x="0" y="2275"/>
                  </a:cubicBezTo>
                  <a:lnTo>
                    <a:pt x="0" y="2125"/>
                  </a:lnTo>
                  <a:cubicBezTo>
                    <a:pt x="0" y="2111"/>
                    <a:pt x="11" y="2100"/>
                    <a:pt x="25" y="2100"/>
                  </a:cubicBezTo>
                  <a:cubicBezTo>
                    <a:pt x="39" y="2100"/>
                    <a:pt x="50" y="2111"/>
                    <a:pt x="50" y="2125"/>
                  </a:cubicBezTo>
                  <a:close/>
                  <a:moveTo>
                    <a:pt x="50" y="2475"/>
                  </a:moveTo>
                  <a:lnTo>
                    <a:pt x="50" y="2625"/>
                  </a:lnTo>
                  <a:cubicBezTo>
                    <a:pt x="50" y="2639"/>
                    <a:pt x="39" y="2650"/>
                    <a:pt x="25" y="2650"/>
                  </a:cubicBezTo>
                  <a:cubicBezTo>
                    <a:pt x="11" y="2650"/>
                    <a:pt x="0" y="2639"/>
                    <a:pt x="0" y="2625"/>
                  </a:cubicBezTo>
                  <a:lnTo>
                    <a:pt x="0" y="2475"/>
                  </a:lnTo>
                  <a:cubicBezTo>
                    <a:pt x="0" y="2461"/>
                    <a:pt x="11" y="2450"/>
                    <a:pt x="25" y="2450"/>
                  </a:cubicBezTo>
                  <a:cubicBezTo>
                    <a:pt x="39" y="2450"/>
                    <a:pt x="50" y="2461"/>
                    <a:pt x="50" y="2475"/>
                  </a:cubicBezTo>
                  <a:close/>
                  <a:moveTo>
                    <a:pt x="50" y="2825"/>
                  </a:moveTo>
                  <a:lnTo>
                    <a:pt x="50" y="2975"/>
                  </a:lnTo>
                  <a:cubicBezTo>
                    <a:pt x="50" y="2989"/>
                    <a:pt x="39" y="3000"/>
                    <a:pt x="25" y="3000"/>
                  </a:cubicBezTo>
                  <a:cubicBezTo>
                    <a:pt x="11" y="3000"/>
                    <a:pt x="0" y="2989"/>
                    <a:pt x="0" y="2975"/>
                  </a:cubicBezTo>
                  <a:lnTo>
                    <a:pt x="0" y="2825"/>
                  </a:lnTo>
                  <a:cubicBezTo>
                    <a:pt x="0" y="2811"/>
                    <a:pt x="11" y="2800"/>
                    <a:pt x="25" y="2800"/>
                  </a:cubicBezTo>
                  <a:cubicBezTo>
                    <a:pt x="39" y="2800"/>
                    <a:pt x="50" y="2811"/>
                    <a:pt x="50" y="2825"/>
                  </a:cubicBez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94" name="Freeform 98"/>
            <p:cNvSpPr>
              <a:spLocks noEditPoints="1"/>
            </p:cNvSpPr>
            <p:nvPr/>
          </p:nvSpPr>
          <p:spPr bwMode="auto">
            <a:xfrm>
              <a:off x="2116" y="1397"/>
              <a:ext cx="5" cy="168"/>
            </a:xfrm>
            <a:custGeom>
              <a:avLst/>
              <a:gdLst>
                <a:gd name="T0" fmla="*/ 0 w 50"/>
                <a:gd name="T1" fmla="*/ 0 h 1814"/>
                <a:gd name="T2" fmla="*/ 0 w 50"/>
                <a:gd name="T3" fmla="*/ 0 h 1814"/>
                <a:gd name="T4" fmla="*/ 0 w 50"/>
                <a:gd name="T5" fmla="*/ 0 h 1814"/>
                <a:gd name="T6" fmla="*/ 0 w 50"/>
                <a:gd name="T7" fmla="*/ 0 h 1814"/>
                <a:gd name="T8" fmla="*/ 0 w 50"/>
                <a:gd name="T9" fmla="*/ 0 h 1814"/>
                <a:gd name="T10" fmla="*/ 0 w 50"/>
                <a:gd name="T11" fmla="*/ 0 h 1814"/>
                <a:gd name="T12" fmla="*/ 0 w 50"/>
                <a:gd name="T13" fmla="*/ 0 h 1814"/>
                <a:gd name="T14" fmla="*/ 0 w 50"/>
                <a:gd name="T15" fmla="*/ 0 h 1814"/>
                <a:gd name="T16" fmla="*/ 0 w 50"/>
                <a:gd name="T17" fmla="*/ 0 h 1814"/>
                <a:gd name="T18" fmla="*/ 0 w 50"/>
                <a:gd name="T19" fmla="*/ 0 h 1814"/>
                <a:gd name="T20" fmla="*/ 0 w 50"/>
                <a:gd name="T21" fmla="*/ 0 h 1814"/>
                <a:gd name="T22" fmla="*/ 0 w 50"/>
                <a:gd name="T23" fmla="*/ 0 h 1814"/>
                <a:gd name="T24" fmla="*/ 0 w 50"/>
                <a:gd name="T25" fmla="*/ 0 h 1814"/>
                <a:gd name="T26" fmla="*/ 0 w 50"/>
                <a:gd name="T27" fmla="*/ 0 h 1814"/>
                <a:gd name="T28" fmla="*/ 0 w 50"/>
                <a:gd name="T29" fmla="*/ 0 h 1814"/>
                <a:gd name="T30" fmla="*/ 0 w 50"/>
                <a:gd name="T31" fmla="*/ 0 h 1814"/>
                <a:gd name="T32" fmla="*/ 0 w 50"/>
                <a:gd name="T33" fmla="*/ 0 h 1814"/>
                <a:gd name="T34" fmla="*/ 0 w 50"/>
                <a:gd name="T35" fmla="*/ 0 h 1814"/>
                <a:gd name="T36" fmla="*/ 0 w 50"/>
                <a:gd name="T37" fmla="*/ 0 h 1814"/>
                <a:gd name="T38" fmla="*/ 0 w 50"/>
                <a:gd name="T39" fmla="*/ 0 h 1814"/>
                <a:gd name="T40" fmla="*/ 0 w 50"/>
                <a:gd name="T41" fmla="*/ 0 h 1814"/>
                <a:gd name="T42" fmla="*/ 0 w 50"/>
                <a:gd name="T43" fmla="*/ 0 h 1814"/>
                <a:gd name="T44" fmla="*/ 0 w 50"/>
                <a:gd name="T45" fmla="*/ 0 h 1814"/>
                <a:gd name="T46" fmla="*/ 0 w 50"/>
                <a:gd name="T47" fmla="*/ 0 h 1814"/>
                <a:gd name="T48" fmla="*/ 0 w 50"/>
                <a:gd name="T49" fmla="*/ 0 h 1814"/>
                <a:gd name="T50" fmla="*/ 0 w 50"/>
                <a:gd name="T51" fmla="*/ 0 h 1814"/>
                <a:gd name="T52" fmla="*/ 0 w 50"/>
                <a:gd name="T53" fmla="*/ 0 h 1814"/>
                <a:gd name="T54" fmla="*/ 0 w 50"/>
                <a:gd name="T55" fmla="*/ 0 h 1814"/>
                <a:gd name="T56" fmla="*/ 0 w 50"/>
                <a:gd name="T57" fmla="*/ 0 h 1814"/>
                <a:gd name="T58" fmla="*/ 0 w 50"/>
                <a:gd name="T59" fmla="*/ 0 h 1814"/>
                <a:gd name="T60" fmla="*/ 0 w 50"/>
                <a:gd name="T61" fmla="*/ 0 h 1814"/>
                <a:gd name="T62" fmla="*/ 0 w 50"/>
                <a:gd name="T63" fmla="*/ 0 h 1814"/>
                <a:gd name="T64" fmla="*/ 0 w 50"/>
                <a:gd name="T65" fmla="*/ 0 h 1814"/>
                <a:gd name="T66" fmla="*/ 0 w 50"/>
                <a:gd name="T67" fmla="*/ 0 h 1814"/>
                <a:gd name="T68" fmla="*/ 0 w 50"/>
                <a:gd name="T69" fmla="*/ 0 h 1814"/>
                <a:gd name="T70" fmla="*/ 0 w 50"/>
                <a:gd name="T71" fmla="*/ 0 h 1814"/>
                <a:gd name="T72" fmla="*/ 0 w 50"/>
                <a:gd name="T73" fmla="*/ 0 h 1814"/>
                <a:gd name="T74" fmla="*/ 0 w 50"/>
                <a:gd name="T75" fmla="*/ 0 h 1814"/>
                <a:gd name="T76" fmla="*/ 0 w 50"/>
                <a:gd name="T77" fmla="*/ 0 h 1814"/>
                <a:gd name="T78" fmla="*/ 0 w 50"/>
                <a:gd name="T79" fmla="*/ 0 h 1814"/>
                <a:gd name="T80" fmla="*/ 0 w 50"/>
                <a:gd name="T81" fmla="*/ 0 h 1814"/>
                <a:gd name="T82" fmla="*/ 0 w 50"/>
                <a:gd name="T83" fmla="*/ 0 h 18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0"/>
                <a:gd name="T127" fmla="*/ 0 h 1814"/>
                <a:gd name="T128" fmla="*/ 50 w 50"/>
                <a:gd name="T129" fmla="*/ 1814 h 181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0" h="1814">
                  <a:moveTo>
                    <a:pt x="50" y="25"/>
                  </a:moveTo>
                  <a:lnTo>
                    <a:pt x="50" y="175"/>
                  </a:lnTo>
                  <a:cubicBezTo>
                    <a:pt x="50" y="189"/>
                    <a:pt x="39" y="200"/>
                    <a:pt x="25" y="200"/>
                  </a:cubicBezTo>
                  <a:cubicBezTo>
                    <a:pt x="11" y="200"/>
                    <a:pt x="0" y="189"/>
                    <a:pt x="0" y="175"/>
                  </a:cubicBezTo>
                  <a:lnTo>
                    <a:pt x="0" y="25"/>
                  </a:lnTo>
                  <a:cubicBezTo>
                    <a:pt x="0" y="12"/>
                    <a:pt x="11" y="0"/>
                    <a:pt x="25" y="0"/>
                  </a:cubicBezTo>
                  <a:cubicBezTo>
                    <a:pt x="39" y="0"/>
                    <a:pt x="50" y="12"/>
                    <a:pt x="50" y="25"/>
                  </a:cubicBezTo>
                  <a:close/>
                  <a:moveTo>
                    <a:pt x="50" y="375"/>
                  </a:moveTo>
                  <a:lnTo>
                    <a:pt x="50" y="525"/>
                  </a:lnTo>
                  <a:cubicBezTo>
                    <a:pt x="50" y="539"/>
                    <a:pt x="39" y="550"/>
                    <a:pt x="25" y="550"/>
                  </a:cubicBezTo>
                  <a:cubicBezTo>
                    <a:pt x="11" y="550"/>
                    <a:pt x="0" y="539"/>
                    <a:pt x="0" y="525"/>
                  </a:cubicBezTo>
                  <a:lnTo>
                    <a:pt x="0" y="375"/>
                  </a:lnTo>
                  <a:cubicBezTo>
                    <a:pt x="0" y="362"/>
                    <a:pt x="11" y="350"/>
                    <a:pt x="25" y="350"/>
                  </a:cubicBezTo>
                  <a:cubicBezTo>
                    <a:pt x="39" y="350"/>
                    <a:pt x="50" y="362"/>
                    <a:pt x="50" y="375"/>
                  </a:cubicBezTo>
                  <a:close/>
                  <a:moveTo>
                    <a:pt x="50" y="725"/>
                  </a:moveTo>
                  <a:lnTo>
                    <a:pt x="50" y="875"/>
                  </a:lnTo>
                  <a:cubicBezTo>
                    <a:pt x="50" y="889"/>
                    <a:pt x="39" y="900"/>
                    <a:pt x="25" y="900"/>
                  </a:cubicBezTo>
                  <a:cubicBezTo>
                    <a:pt x="11" y="900"/>
                    <a:pt x="0" y="889"/>
                    <a:pt x="0" y="875"/>
                  </a:cubicBezTo>
                  <a:lnTo>
                    <a:pt x="0" y="725"/>
                  </a:lnTo>
                  <a:cubicBezTo>
                    <a:pt x="0" y="712"/>
                    <a:pt x="11" y="700"/>
                    <a:pt x="25" y="700"/>
                  </a:cubicBezTo>
                  <a:cubicBezTo>
                    <a:pt x="39" y="700"/>
                    <a:pt x="50" y="712"/>
                    <a:pt x="50" y="725"/>
                  </a:cubicBezTo>
                  <a:close/>
                  <a:moveTo>
                    <a:pt x="50" y="1075"/>
                  </a:moveTo>
                  <a:lnTo>
                    <a:pt x="50" y="1225"/>
                  </a:lnTo>
                  <a:cubicBezTo>
                    <a:pt x="50" y="1239"/>
                    <a:pt x="39" y="1250"/>
                    <a:pt x="25" y="1250"/>
                  </a:cubicBezTo>
                  <a:cubicBezTo>
                    <a:pt x="11" y="1250"/>
                    <a:pt x="0" y="1239"/>
                    <a:pt x="0" y="1225"/>
                  </a:cubicBezTo>
                  <a:lnTo>
                    <a:pt x="0" y="1075"/>
                  </a:lnTo>
                  <a:cubicBezTo>
                    <a:pt x="0" y="1062"/>
                    <a:pt x="11" y="1050"/>
                    <a:pt x="25" y="1050"/>
                  </a:cubicBezTo>
                  <a:cubicBezTo>
                    <a:pt x="39" y="1050"/>
                    <a:pt x="50" y="1062"/>
                    <a:pt x="50" y="1075"/>
                  </a:cubicBezTo>
                  <a:close/>
                  <a:moveTo>
                    <a:pt x="50" y="1425"/>
                  </a:moveTo>
                  <a:lnTo>
                    <a:pt x="50" y="1575"/>
                  </a:lnTo>
                  <a:cubicBezTo>
                    <a:pt x="50" y="1589"/>
                    <a:pt x="39" y="1600"/>
                    <a:pt x="25" y="1600"/>
                  </a:cubicBezTo>
                  <a:cubicBezTo>
                    <a:pt x="11" y="1600"/>
                    <a:pt x="0" y="1589"/>
                    <a:pt x="0" y="1575"/>
                  </a:cubicBezTo>
                  <a:lnTo>
                    <a:pt x="0" y="1425"/>
                  </a:lnTo>
                  <a:cubicBezTo>
                    <a:pt x="0" y="1412"/>
                    <a:pt x="11" y="1400"/>
                    <a:pt x="25" y="1400"/>
                  </a:cubicBezTo>
                  <a:cubicBezTo>
                    <a:pt x="39" y="1400"/>
                    <a:pt x="50" y="1412"/>
                    <a:pt x="50" y="1425"/>
                  </a:cubicBezTo>
                  <a:close/>
                  <a:moveTo>
                    <a:pt x="50" y="1775"/>
                  </a:moveTo>
                  <a:lnTo>
                    <a:pt x="50" y="1789"/>
                  </a:lnTo>
                  <a:cubicBezTo>
                    <a:pt x="50" y="1803"/>
                    <a:pt x="39" y="1814"/>
                    <a:pt x="25" y="1814"/>
                  </a:cubicBezTo>
                  <a:cubicBezTo>
                    <a:pt x="11" y="1814"/>
                    <a:pt x="0" y="1803"/>
                    <a:pt x="0" y="1789"/>
                  </a:cubicBezTo>
                  <a:lnTo>
                    <a:pt x="0" y="1775"/>
                  </a:lnTo>
                  <a:cubicBezTo>
                    <a:pt x="0" y="1762"/>
                    <a:pt x="11" y="1750"/>
                    <a:pt x="25" y="1750"/>
                  </a:cubicBezTo>
                  <a:cubicBezTo>
                    <a:pt x="39" y="1750"/>
                    <a:pt x="50" y="1762"/>
                    <a:pt x="50" y="1775"/>
                  </a:cubicBez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14" name="Group 108"/>
          <p:cNvGrpSpPr>
            <a:grpSpLocks/>
          </p:cNvGrpSpPr>
          <p:nvPr/>
        </p:nvGrpSpPr>
        <p:grpSpPr bwMode="auto">
          <a:xfrm>
            <a:off x="5351463" y="1026924"/>
            <a:ext cx="247650" cy="1071562"/>
            <a:chOff x="3137" y="1296"/>
            <a:chExt cx="82" cy="404"/>
          </a:xfrm>
        </p:grpSpPr>
        <p:grpSp>
          <p:nvGrpSpPr>
            <p:cNvPr id="12385" name="Group 102"/>
            <p:cNvGrpSpPr>
              <a:grpSpLocks/>
            </p:cNvGrpSpPr>
            <p:nvPr/>
          </p:nvGrpSpPr>
          <p:grpSpPr bwMode="auto">
            <a:xfrm>
              <a:off x="3138" y="1296"/>
              <a:ext cx="80" cy="121"/>
              <a:chOff x="3138" y="1296"/>
              <a:chExt cx="80" cy="121"/>
            </a:xfrm>
          </p:grpSpPr>
          <p:sp>
            <p:nvSpPr>
              <p:cNvPr id="12390" name="Freeform 101"/>
              <p:cNvSpPr>
                <a:spLocks noEditPoints="1"/>
              </p:cNvSpPr>
              <p:nvPr/>
            </p:nvSpPr>
            <p:spPr bwMode="auto">
              <a:xfrm>
                <a:off x="3140" y="1299"/>
                <a:ext cx="76" cy="116"/>
              </a:xfrm>
              <a:custGeom>
                <a:avLst/>
                <a:gdLst>
                  <a:gd name="T0" fmla="*/ 0 w 811"/>
                  <a:gd name="T1" fmla="*/ 0 h 1239"/>
                  <a:gd name="T2" fmla="*/ 0 w 811"/>
                  <a:gd name="T3" fmla="*/ 0 h 1239"/>
                  <a:gd name="T4" fmla="*/ 0 w 811"/>
                  <a:gd name="T5" fmla="*/ 0 h 1239"/>
                  <a:gd name="T6" fmla="*/ 0 w 811"/>
                  <a:gd name="T7" fmla="*/ 0 h 1239"/>
                  <a:gd name="T8" fmla="*/ 0 w 811"/>
                  <a:gd name="T9" fmla="*/ 0 h 1239"/>
                  <a:gd name="T10" fmla="*/ 0 w 811"/>
                  <a:gd name="T11" fmla="*/ 0 h 1239"/>
                  <a:gd name="T12" fmla="*/ 0 w 811"/>
                  <a:gd name="T13" fmla="*/ 0 h 1239"/>
                  <a:gd name="T14" fmla="*/ 0 w 811"/>
                  <a:gd name="T15" fmla="*/ 0 h 1239"/>
                  <a:gd name="T16" fmla="*/ 0 w 811"/>
                  <a:gd name="T17" fmla="*/ 0 h 1239"/>
                  <a:gd name="T18" fmla="*/ 0 w 811"/>
                  <a:gd name="T19" fmla="*/ 0 h 1239"/>
                  <a:gd name="T20" fmla="*/ 0 w 811"/>
                  <a:gd name="T21" fmla="*/ 0 h 1239"/>
                  <a:gd name="T22" fmla="*/ 0 w 811"/>
                  <a:gd name="T23" fmla="*/ 0 h 1239"/>
                  <a:gd name="T24" fmla="*/ 0 w 811"/>
                  <a:gd name="T25" fmla="*/ 0 h 1239"/>
                  <a:gd name="T26" fmla="*/ 0 w 811"/>
                  <a:gd name="T27" fmla="*/ 0 h 1239"/>
                  <a:gd name="T28" fmla="*/ 0 w 811"/>
                  <a:gd name="T29" fmla="*/ 0 h 1239"/>
                  <a:gd name="T30" fmla="*/ 0 w 811"/>
                  <a:gd name="T31" fmla="*/ 0 h 1239"/>
                  <a:gd name="T32" fmla="*/ 0 w 811"/>
                  <a:gd name="T33" fmla="*/ 0 h 1239"/>
                  <a:gd name="T34" fmla="*/ 0 w 811"/>
                  <a:gd name="T35" fmla="*/ 0 h 1239"/>
                  <a:gd name="T36" fmla="*/ 0 w 811"/>
                  <a:gd name="T37" fmla="*/ 0 h 1239"/>
                  <a:gd name="T38" fmla="*/ 0 w 811"/>
                  <a:gd name="T39" fmla="*/ 0 h 1239"/>
                  <a:gd name="T40" fmla="*/ 0 w 811"/>
                  <a:gd name="T41" fmla="*/ 0 h 1239"/>
                  <a:gd name="T42" fmla="*/ 0 w 811"/>
                  <a:gd name="T43" fmla="*/ 0 h 1239"/>
                  <a:gd name="T44" fmla="*/ 0 w 811"/>
                  <a:gd name="T45" fmla="*/ 0 h 1239"/>
                  <a:gd name="T46" fmla="*/ 0 w 811"/>
                  <a:gd name="T47" fmla="*/ 0 h 1239"/>
                  <a:gd name="T48" fmla="*/ 0 w 811"/>
                  <a:gd name="T49" fmla="*/ 0 h 1239"/>
                  <a:gd name="T50" fmla="*/ 0 w 811"/>
                  <a:gd name="T51" fmla="*/ 0 h 1239"/>
                  <a:gd name="T52" fmla="*/ 0 w 811"/>
                  <a:gd name="T53" fmla="*/ 0 h 1239"/>
                  <a:gd name="T54" fmla="*/ 0 w 811"/>
                  <a:gd name="T55" fmla="*/ 0 h 1239"/>
                  <a:gd name="T56" fmla="*/ 0 w 811"/>
                  <a:gd name="T57" fmla="*/ 0 h 1239"/>
                  <a:gd name="T58" fmla="*/ 0 w 811"/>
                  <a:gd name="T59" fmla="*/ 0 h 1239"/>
                  <a:gd name="T60" fmla="*/ 0 w 811"/>
                  <a:gd name="T61" fmla="*/ 0 h 1239"/>
                  <a:gd name="T62" fmla="*/ 0 w 811"/>
                  <a:gd name="T63" fmla="*/ 0 h 1239"/>
                  <a:gd name="T64" fmla="*/ 0 w 811"/>
                  <a:gd name="T65" fmla="*/ 0 h 1239"/>
                  <a:gd name="T66" fmla="*/ 0 w 811"/>
                  <a:gd name="T67" fmla="*/ 0 h 1239"/>
                  <a:gd name="T68" fmla="*/ 0 w 811"/>
                  <a:gd name="T69" fmla="*/ 0 h 1239"/>
                  <a:gd name="T70" fmla="*/ 0 w 811"/>
                  <a:gd name="T71" fmla="*/ 0 h 1239"/>
                  <a:gd name="T72" fmla="*/ 0 w 811"/>
                  <a:gd name="T73" fmla="*/ 0 h 1239"/>
                  <a:gd name="T74" fmla="*/ 0 w 811"/>
                  <a:gd name="T75" fmla="*/ 0 h 1239"/>
                  <a:gd name="T76" fmla="*/ 0 w 811"/>
                  <a:gd name="T77" fmla="*/ 0 h 1239"/>
                  <a:gd name="T78" fmla="*/ 0 w 811"/>
                  <a:gd name="T79" fmla="*/ 0 h 1239"/>
                  <a:gd name="T80" fmla="*/ 0 w 811"/>
                  <a:gd name="T81" fmla="*/ 0 h 1239"/>
                  <a:gd name="T82" fmla="*/ 0 w 811"/>
                  <a:gd name="T83" fmla="*/ 0 h 1239"/>
                  <a:gd name="T84" fmla="*/ 0 w 811"/>
                  <a:gd name="T85" fmla="*/ 0 h 1239"/>
                  <a:gd name="T86" fmla="*/ 0 w 811"/>
                  <a:gd name="T87" fmla="*/ 0 h 1239"/>
                  <a:gd name="T88" fmla="*/ 0 w 811"/>
                  <a:gd name="T89" fmla="*/ 0 h 1239"/>
                  <a:gd name="T90" fmla="*/ 0 w 811"/>
                  <a:gd name="T91" fmla="*/ 0 h 1239"/>
                  <a:gd name="T92" fmla="*/ 0 w 811"/>
                  <a:gd name="T93" fmla="*/ 0 h 1239"/>
                  <a:gd name="T94" fmla="*/ 0 w 811"/>
                  <a:gd name="T95" fmla="*/ 0 h 1239"/>
                  <a:gd name="T96" fmla="*/ 0 w 811"/>
                  <a:gd name="T97" fmla="*/ 0 h 1239"/>
                  <a:gd name="T98" fmla="*/ 0 w 811"/>
                  <a:gd name="T99" fmla="*/ 0 h 1239"/>
                  <a:gd name="T100" fmla="*/ 0 w 811"/>
                  <a:gd name="T101" fmla="*/ 0 h 123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11"/>
                  <a:gd name="T154" fmla="*/ 0 h 1239"/>
                  <a:gd name="T155" fmla="*/ 811 w 811"/>
                  <a:gd name="T156" fmla="*/ 1239 h 123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11" h="1239">
                    <a:moveTo>
                      <a:pt x="602" y="416"/>
                    </a:moveTo>
                    <a:lnTo>
                      <a:pt x="645" y="490"/>
                    </a:lnTo>
                    <a:lnTo>
                      <a:pt x="674" y="550"/>
                    </a:lnTo>
                    <a:cubicBezTo>
                      <a:pt x="680" y="562"/>
                      <a:pt x="675" y="577"/>
                      <a:pt x="663" y="583"/>
                    </a:cubicBezTo>
                    <a:cubicBezTo>
                      <a:pt x="650" y="589"/>
                      <a:pt x="635" y="584"/>
                      <a:pt x="629" y="572"/>
                    </a:cubicBezTo>
                    <a:lnTo>
                      <a:pt x="602" y="515"/>
                    </a:lnTo>
                    <a:lnTo>
                      <a:pt x="559" y="441"/>
                    </a:lnTo>
                    <a:cubicBezTo>
                      <a:pt x="552" y="429"/>
                      <a:pt x="556" y="414"/>
                      <a:pt x="568" y="407"/>
                    </a:cubicBezTo>
                    <a:cubicBezTo>
                      <a:pt x="580" y="400"/>
                      <a:pt x="595" y="404"/>
                      <a:pt x="602" y="416"/>
                    </a:cubicBezTo>
                    <a:close/>
                    <a:moveTo>
                      <a:pt x="754" y="737"/>
                    </a:moveTo>
                    <a:lnTo>
                      <a:pt x="786" y="844"/>
                    </a:lnTo>
                    <a:lnTo>
                      <a:pt x="794" y="884"/>
                    </a:lnTo>
                    <a:cubicBezTo>
                      <a:pt x="797" y="898"/>
                      <a:pt x="788" y="911"/>
                      <a:pt x="775" y="913"/>
                    </a:cubicBezTo>
                    <a:cubicBezTo>
                      <a:pt x="761" y="916"/>
                      <a:pt x="748" y="907"/>
                      <a:pt x="745" y="894"/>
                    </a:cubicBezTo>
                    <a:lnTo>
                      <a:pt x="739" y="859"/>
                    </a:lnTo>
                    <a:lnTo>
                      <a:pt x="706" y="752"/>
                    </a:lnTo>
                    <a:cubicBezTo>
                      <a:pt x="702" y="738"/>
                      <a:pt x="710" y="724"/>
                      <a:pt x="723" y="720"/>
                    </a:cubicBezTo>
                    <a:cubicBezTo>
                      <a:pt x="736" y="716"/>
                      <a:pt x="750" y="724"/>
                      <a:pt x="754" y="737"/>
                    </a:cubicBezTo>
                    <a:close/>
                    <a:moveTo>
                      <a:pt x="809" y="1090"/>
                    </a:moveTo>
                    <a:lnTo>
                      <a:pt x="806" y="1119"/>
                    </a:lnTo>
                    <a:cubicBezTo>
                      <a:pt x="806" y="1121"/>
                      <a:pt x="805" y="1124"/>
                      <a:pt x="805" y="1126"/>
                    </a:cubicBezTo>
                    <a:lnTo>
                      <a:pt x="782" y="1182"/>
                    </a:lnTo>
                    <a:cubicBezTo>
                      <a:pt x="780" y="1185"/>
                      <a:pt x="778" y="1188"/>
                      <a:pt x="776" y="1191"/>
                    </a:cubicBezTo>
                    <a:lnTo>
                      <a:pt x="739" y="1226"/>
                    </a:lnTo>
                    <a:cubicBezTo>
                      <a:pt x="736" y="1228"/>
                      <a:pt x="733" y="1230"/>
                      <a:pt x="730" y="1231"/>
                    </a:cubicBezTo>
                    <a:lnTo>
                      <a:pt x="722" y="1234"/>
                    </a:lnTo>
                    <a:cubicBezTo>
                      <a:pt x="709" y="1239"/>
                      <a:pt x="694" y="1232"/>
                      <a:pt x="690" y="1219"/>
                    </a:cubicBezTo>
                    <a:cubicBezTo>
                      <a:pt x="685" y="1207"/>
                      <a:pt x="691" y="1192"/>
                      <a:pt x="704" y="1187"/>
                    </a:cubicBezTo>
                    <a:lnTo>
                      <a:pt x="713" y="1184"/>
                    </a:lnTo>
                    <a:lnTo>
                      <a:pt x="704" y="1189"/>
                    </a:lnTo>
                    <a:lnTo>
                      <a:pt x="741" y="1154"/>
                    </a:lnTo>
                    <a:lnTo>
                      <a:pt x="735" y="1163"/>
                    </a:lnTo>
                    <a:lnTo>
                      <a:pt x="758" y="1107"/>
                    </a:lnTo>
                    <a:lnTo>
                      <a:pt x="757" y="1114"/>
                    </a:lnTo>
                    <a:lnTo>
                      <a:pt x="760" y="1085"/>
                    </a:lnTo>
                    <a:cubicBezTo>
                      <a:pt x="761" y="1071"/>
                      <a:pt x="774" y="1061"/>
                      <a:pt x="787" y="1062"/>
                    </a:cubicBezTo>
                    <a:cubicBezTo>
                      <a:pt x="801" y="1064"/>
                      <a:pt x="811" y="1076"/>
                      <a:pt x="809" y="1090"/>
                    </a:cubicBezTo>
                    <a:close/>
                    <a:moveTo>
                      <a:pt x="514" y="1177"/>
                    </a:moveTo>
                    <a:lnTo>
                      <a:pt x="461" y="1136"/>
                    </a:lnTo>
                    <a:lnTo>
                      <a:pt x="400" y="1075"/>
                    </a:lnTo>
                    <a:cubicBezTo>
                      <a:pt x="390" y="1065"/>
                      <a:pt x="390" y="1050"/>
                      <a:pt x="400" y="1040"/>
                    </a:cubicBezTo>
                    <a:cubicBezTo>
                      <a:pt x="410" y="1030"/>
                      <a:pt x="425" y="1030"/>
                      <a:pt x="435" y="1040"/>
                    </a:cubicBezTo>
                    <a:lnTo>
                      <a:pt x="492" y="1097"/>
                    </a:lnTo>
                    <a:lnTo>
                      <a:pt x="545" y="1138"/>
                    </a:lnTo>
                    <a:cubicBezTo>
                      <a:pt x="555" y="1146"/>
                      <a:pt x="557" y="1162"/>
                      <a:pt x="549" y="1173"/>
                    </a:cubicBezTo>
                    <a:cubicBezTo>
                      <a:pt x="541" y="1184"/>
                      <a:pt x="525" y="1186"/>
                      <a:pt x="514" y="1177"/>
                    </a:cubicBezTo>
                    <a:close/>
                    <a:moveTo>
                      <a:pt x="274" y="915"/>
                    </a:moveTo>
                    <a:lnTo>
                      <a:pt x="239" y="864"/>
                    </a:lnTo>
                    <a:lnTo>
                      <a:pt x="193" y="786"/>
                    </a:lnTo>
                    <a:cubicBezTo>
                      <a:pt x="186" y="774"/>
                      <a:pt x="190" y="759"/>
                      <a:pt x="202" y="752"/>
                    </a:cubicBezTo>
                    <a:cubicBezTo>
                      <a:pt x="214" y="745"/>
                      <a:pt x="229" y="749"/>
                      <a:pt x="236" y="761"/>
                    </a:cubicBezTo>
                    <a:lnTo>
                      <a:pt x="280" y="835"/>
                    </a:lnTo>
                    <a:lnTo>
                      <a:pt x="315" y="886"/>
                    </a:lnTo>
                    <a:cubicBezTo>
                      <a:pt x="323" y="898"/>
                      <a:pt x="320" y="913"/>
                      <a:pt x="308" y="921"/>
                    </a:cubicBezTo>
                    <a:cubicBezTo>
                      <a:pt x="297" y="929"/>
                      <a:pt x="281" y="926"/>
                      <a:pt x="274" y="915"/>
                    </a:cubicBezTo>
                    <a:close/>
                    <a:moveTo>
                      <a:pt x="102" y="604"/>
                    </a:moveTo>
                    <a:lnTo>
                      <a:pt x="62" y="504"/>
                    </a:lnTo>
                    <a:lnTo>
                      <a:pt x="49" y="461"/>
                    </a:lnTo>
                    <a:cubicBezTo>
                      <a:pt x="45" y="448"/>
                      <a:pt x="53" y="434"/>
                      <a:pt x="66" y="430"/>
                    </a:cubicBezTo>
                    <a:cubicBezTo>
                      <a:pt x="79" y="426"/>
                      <a:pt x="93" y="434"/>
                      <a:pt x="97" y="447"/>
                    </a:cubicBezTo>
                    <a:lnTo>
                      <a:pt x="109" y="485"/>
                    </a:lnTo>
                    <a:lnTo>
                      <a:pt x="149" y="585"/>
                    </a:lnTo>
                    <a:cubicBezTo>
                      <a:pt x="154" y="598"/>
                      <a:pt x="147" y="613"/>
                      <a:pt x="135" y="618"/>
                    </a:cubicBezTo>
                    <a:cubicBezTo>
                      <a:pt x="122" y="623"/>
                      <a:pt x="107" y="617"/>
                      <a:pt x="102" y="604"/>
                    </a:cubicBezTo>
                    <a:close/>
                    <a:moveTo>
                      <a:pt x="6" y="261"/>
                    </a:moveTo>
                    <a:lnTo>
                      <a:pt x="1" y="195"/>
                    </a:lnTo>
                    <a:cubicBezTo>
                      <a:pt x="0" y="194"/>
                      <a:pt x="0" y="192"/>
                      <a:pt x="1" y="191"/>
                    </a:cubicBezTo>
                    <a:lnTo>
                      <a:pt x="9" y="117"/>
                    </a:lnTo>
                    <a:cubicBezTo>
                      <a:pt x="9" y="115"/>
                      <a:pt x="9" y="112"/>
                      <a:pt x="10" y="110"/>
                    </a:cubicBezTo>
                    <a:lnTo>
                      <a:pt x="14" y="101"/>
                    </a:lnTo>
                    <a:cubicBezTo>
                      <a:pt x="19" y="88"/>
                      <a:pt x="33" y="82"/>
                      <a:pt x="46" y="87"/>
                    </a:cubicBezTo>
                    <a:cubicBezTo>
                      <a:pt x="59" y="92"/>
                      <a:pt x="65" y="107"/>
                      <a:pt x="60" y="120"/>
                    </a:cubicBezTo>
                    <a:lnTo>
                      <a:pt x="57" y="129"/>
                    </a:lnTo>
                    <a:lnTo>
                      <a:pt x="58" y="122"/>
                    </a:lnTo>
                    <a:lnTo>
                      <a:pt x="50" y="196"/>
                    </a:lnTo>
                    <a:lnTo>
                      <a:pt x="50" y="192"/>
                    </a:lnTo>
                    <a:lnTo>
                      <a:pt x="56" y="257"/>
                    </a:lnTo>
                    <a:cubicBezTo>
                      <a:pt x="57" y="271"/>
                      <a:pt x="46" y="283"/>
                      <a:pt x="33" y="284"/>
                    </a:cubicBezTo>
                    <a:cubicBezTo>
                      <a:pt x="19" y="285"/>
                      <a:pt x="7" y="275"/>
                      <a:pt x="6" y="261"/>
                    </a:cubicBezTo>
                    <a:close/>
                    <a:moveTo>
                      <a:pt x="193" y="2"/>
                    </a:moveTo>
                    <a:lnTo>
                      <a:pt x="206" y="5"/>
                    </a:lnTo>
                    <a:cubicBezTo>
                      <a:pt x="209" y="5"/>
                      <a:pt x="211" y="6"/>
                      <a:pt x="213" y="7"/>
                    </a:cubicBezTo>
                    <a:lnTo>
                      <a:pt x="279" y="42"/>
                    </a:lnTo>
                    <a:cubicBezTo>
                      <a:pt x="280" y="43"/>
                      <a:pt x="282" y="44"/>
                      <a:pt x="283" y="45"/>
                    </a:cubicBezTo>
                    <a:lnTo>
                      <a:pt x="332" y="83"/>
                    </a:lnTo>
                    <a:cubicBezTo>
                      <a:pt x="342" y="92"/>
                      <a:pt x="344" y="107"/>
                      <a:pt x="336" y="118"/>
                    </a:cubicBezTo>
                    <a:cubicBezTo>
                      <a:pt x="327" y="129"/>
                      <a:pt x="312" y="131"/>
                      <a:pt x="301" y="122"/>
                    </a:cubicBezTo>
                    <a:lnTo>
                      <a:pt x="252" y="84"/>
                    </a:lnTo>
                    <a:lnTo>
                      <a:pt x="256" y="87"/>
                    </a:lnTo>
                    <a:lnTo>
                      <a:pt x="190" y="52"/>
                    </a:lnTo>
                    <a:lnTo>
                      <a:pt x="196" y="54"/>
                    </a:lnTo>
                    <a:lnTo>
                      <a:pt x="183" y="51"/>
                    </a:lnTo>
                    <a:cubicBezTo>
                      <a:pt x="170" y="49"/>
                      <a:pt x="161" y="35"/>
                      <a:pt x="164" y="22"/>
                    </a:cubicBezTo>
                    <a:cubicBezTo>
                      <a:pt x="167" y="8"/>
                      <a:pt x="180" y="0"/>
                      <a:pt x="193" y="2"/>
                    </a:cubicBezTo>
                    <a:close/>
                    <a:moveTo>
                      <a:pt x="474" y="230"/>
                    </a:moveTo>
                    <a:lnTo>
                      <a:pt x="504" y="265"/>
                    </a:lnTo>
                    <a:lnTo>
                      <a:pt x="564" y="353"/>
                    </a:lnTo>
                    <a:cubicBezTo>
                      <a:pt x="572" y="365"/>
                      <a:pt x="569" y="380"/>
                      <a:pt x="557" y="388"/>
                    </a:cubicBezTo>
                    <a:cubicBezTo>
                      <a:pt x="546" y="396"/>
                      <a:pt x="530" y="393"/>
                      <a:pt x="522" y="381"/>
                    </a:cubicBezTo>
                    <a:lnTo>
                      <a:pt x="465" y="297"/>
                    </a:lnTo>
                    <a:lnTo>
                      <a:pt x="436" y="262"/>
                    </a:lnTo>
                    <a:cubicBezTo>
                      <a:pt x="427" y="251"/>
                      <a:pt x="428" y="236"/>
                      <a:pt x="439" y="227"/>
                    </a:cubicBezTo>
                    <a:cubicBezTo>
                      <a:pt x="450" y="218"/>
                      <a:pt x="465" y="219"/>
                      <a:pt x="474" y="2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575">
                <a:solidFill>
                  <a:schemeClr val="tx1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86" name="Group 105"/>
            <p:cNvGrpSpPr>
              <a:grpSpLocks/>
            </p:cNvGrpSpPr>
            <p:nvPr/>
          </p:nvGrpSpPr>
          <p:grpSpPr bwMode="auto">
            <a:xfrm>
              <a:off x="3138" y="1579"/>
              <a:ext cx="81" cy="121"/>
              <a:chOff x="3138" y="1579"/>
              <a:chExt cx="81" cy="121"/>
            </a:xfrm>
          </p:grpSpPr>
          <p:sp>
            <p:nvSpPr>
              <p:cNvPr id="12389" name="Freeform 104"/>
              <p:cNvSpPr>
                <a:spLocks noEditPoints="1"/>
              </p:cNvSpPr>
              <p:nvPr/>
            </p:nvSpPr>
            <p:spPr bwMode="auto">
              <a:xfrm>
                <a:off x="3141" y="1582"/>
                <a:ext cx="76" cy="116"/>
              </a:xfrm>
              <a:custGeom>
                <a:avLst/>
                <a:gdLst>
                  <a:gd name="T0" fmla="*/ 0 w 811"/>
                  <a:gd name="T1" fmla="*/ 0 h 1240"/>
                  <a:gd name="T2" fmla="*/ 0 w 811"/>
                  <a:gd name="T3" fmla="*/ 0 h 1240"/>
                  <a:gd name="T4" fmla="*/ 0 w 811"/>
                  <a:gd name="T5" fmla="*/ 0 h 1240"/>
                  <a:gd name="T6" fmla="*/ 0 w 811"/>
                  <a:gd name="T7" fmla="*/ 0 h 1240"/>
                  <a:gd name="T8" fmla="*/ 0 w 811"/>
                  <a:gd name="T9" fmla="*/ 0 h 1240"/>
                  <a:gd name="T10" fmla="*/ 0 w 811"/>
                  <a:gd name="T11" fmla="*/ 0 h 1240"/>
                  <a:gd name="T12" fmla="*/ 0 w 811"/>
                  <a:gd name="T13" fmla="*/ 0 h 1240"/>
                  <a:gd name="T14" fmla="*/ 0 w 811"/>
                  <a:gd name="T15" fmla="*/ 0 h 1240"/>
                  <a:gd name="T16" fmla="*/ 0 w 811"/>
                  <a:gd name="T17" fmla="*/ 0 h 1240"/>
                  <a:gd name="T18" fmla="*/ 0 w 811"/>
                  <a:gd name="T19" fmla="*/ 0 h 1240"/>
                  <a:gd name="T20" fmla="*/ 0 w 811"/>
                  <a:gd name="T21" fmla="*/ 0 h 1240"/>
                  <a:gd name="T22" fmla="*/ 0 w 811"/>
                  <a:gd name="T23" fmla="*/ 0 h 1240"/>
                  <a:gd name="T24" fmla="*/ 0 w 811"/>
                  <a:gd name="T25" fmla="*/ 0 h 1240"/>
                  <a:gd name="T26" fmla="*/ 0 w 811"/>
                  <a:gd name="T27" fmla="*/ 0 h 1240"/>
                  <a:gd name="T28" fmla="*/ 0 w 811"/>
                  <a:gd name="T29" fmla="*/ 0 h 1240"/>
                  <a:gd name="T30" fmla="*/ 0 w 811"/>
                  <a:gd name="T31" fmla="*/ 0 h 1240"/>
                  <a:gd name="T32" fmla="*/ 0 w 811"/>
                  <a:gd name="T33" fmla="*/ 0 h 1240"/>
                  <a:gd name="T34" fmla="*/ 0 w 811"/>
                  <a:gd name="T35" fmla="*/ 0 h 1240"/>
                  <a:gd name="T36" fmla="*/ 0 w 811"/>
                  <a:gd name="T37" fmla="*/ 0 h 1240"/>
                  <a:gd name="T38" fmla="*/ 0 w 811"/>
                  <a:gd name="T39" fmla="*/ 0 h 1240"/>
                  <a:gd name="T40" fmla="*/ 0 w 811"/>
                  <a:gd name="T41" fmla="*/ 0 h 1240"/>
                  <a:gd name="T42" fmla="*/ 0 w 811"/>
                  <a:gd name="T43" fmla="*/ 0 h 1240"/>
                  <a:gd name="T44" fmla="*/ 0 w 811"/>
                  <a:gd name="T45" fmla="*/ 0 h 1240"/>
                  <a:gd name="T46" fmla="*/ 0 w 811"/>
                  <a:gd name="T47" fmla="*/ 0 h 1240"/>
                  <a:gd name="T48" fmla="*/ 0 w 811"/>
                  <a:gd name="T49" fmla="*/ 0 h 1240"/>
                  <a:gd name="T50" fmla="*/ 0 w 811"/>
                  <a:gd name="T51" fmla="*/ 0 h 1240"/>
                  <a:gd name="T52" fmla="*/ 0 w 811"/>
                  <a:gd name="T53" fmla="*/ 0 h 1240"/>
                  <a:gd name="T54" fmla="*/ 0 w 811"/>
                  <a:gd name="T55" fmla="*/ 0 h 1240"/>
                  <a:gd name="T56" fmla="*/ 0 w 811"/>
                  <a:gd name="T57" fmla="*/ 0 h 1240"/>
                  <a:gd name="T58" fmla="*/ 0 w 811"/>
                  <a:gd name="T59" fmla="*/ 0 h 1240"/>
                  <a:gd name="T60" fmla="*/ 0 w 811"/>
                  <a:gd name="T61" fmla="*/ 0 h 1240"/>
                  <a:gd name="T62" fmla="*/ 0 w 811"/>
                  <a:gd name="T63" fmla="*/ 0 h 1240"/>
                  <a:gd name="T64" fmla="*/ 0 w 811"/>
                  <a:gd name="T65" fmla="*/ 0 h 1240"/>
                  <a:gd name="T66" fmla="*/ 0 w 811"/>
                  <a:gd name="T67" fmla="*/ 0 h 1240"/>
                  <a:gd name="T68" fmla="*/ 0 w 811"/>
                  <a:gd name="T69" fmla="*/ 0 h 1240"/>
                  <a:gd name="T70" fmla="*/ 0 w 811"/>
                  <a:gd name="T71" fmla="*/ 0 h 1240"/>
                  <a:gd name="T72" fmla="*/ 0 w 811"/>
                  <a:gd name="T73" fmla="*/ 0 h 1240"/>
                  <a:gd name="T74" fmla="*/ 0 w 811"/>
                  <a:gd name="T75" fmla="*/ 0 h 1240"/>
                  <a:gd name="T76" fmla="*/ 0 w 811"/>
                  <a:gd name="T77" fmla="*/ 0 h 1240"/>
                  <a:gd name="T78" fmla="*/ 0 w 811"/>
                  <a:gd name="T79" fmla="*/ 0 h 1240"/>
                  <a:gd name="T80" fmla="*/ 0 w 811"/>
                  <a:gd name="T81" fmla="*/ 0 h 1240"/>
                  <a:gd name="T82" fmla="*/ 0 w 811"/>
                  <a:gd name="T83" fmla="*/ 0 h 1240"/>
                  <a:gd name="T84" fmla="*/ 0 w 811"/>
                  <a:gd name="T85" fmla="*/ 0 h 1240"/>
                  <a:gd name="T86" fmla="*/ 0 w 811"/>
                  <a:gd name="T87" fmla="*/ 0 h 1240"/>
                  <a:gd name="T88" fmla="*/ 0 w 811"/>
                  <a:gd name="T89" fmla="*/ 0 h 1240"/>
                  <a:gd name="T90" fmla="*/ 0 w 811"/>
                  <a:gd name="T91" fmla="*/ 0 h 1240"/>
                  <a:gd name="T92" fmla="*/ 0 w 811"/>
                  <a:gd name="T93" fmla="*/ 0 h 1240"/>
                  <a:gd name="T94" fmla="*/ 0 w 811"/>
                  <a:gd name="T95" fmla="*/ 0 h 1240"/>
                  <a:gd name="T96" fmla="*/ 0 w 811"/>
                  <a:gd name="T97" fmla="*/ 0 h 1240"/>
                  <a:gd name="T98" fmla="*/ 0 w 811"/>
                  <a:gd name="T99" fmla="*/ 0 h 1240"/>
                  <a:gd name="T100" fmla="*/ 0 w 811"/>
                  <a:gd name="T101" fmla="*/ 0 h 124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11"/>
                  <a:gd name="T154" fmla="*/ 0 h 1240"/>
                  <a:gd name="T155" fmla="*/ 811 w 811"/>
                  <a:gd name="T156" fmla="*/ 1240 h 124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11" h="1240">
                    <a:moveTo>
                      <a:pt x="252" y="442"/>
                    </a:moveTo>
                    <a:lnTo>
                      <a:pt x="209" y="516"/>
                    </a:lnTo>
                    <a:lnTo>
                      <a:pt x="182" y="573"/>
                    </a:lnTo>
                    <a:cubicBezTo>
                      <a:pt x="176" y="585"/>
                      <a:pt x="161" y="590"/>
                      <a:pt x="148" y="584"/>
                    </a:cubicBezTo>
                    <a:cubicBezTo>
                      <a:pt x="136" y="578"/>
                      <a:pt x="131" y="563"/>
                      <a:pt x="137" y="551"/>
                    </a:cubicBezTo>
                    <a:lnTo>
                      <a:pt x="166" y="491"/>
                    </a:lnTo>
                    <a:lnTo>
                      <a:pt x="209" y="417"/>
                    </a:lnTo>
                    <a:cubicBezTo>
                      <a:pt x="216" y="405"/>
                      <a:pt x="231" y="401"/>
                      <a:pt x="243" y="408"/>
                    </a:cubicBezTo>
                    <a:cubicBezTo>
                      <a:pt x="255" y="415"/>
                      <a:pt x="259" y="430"/>
                      <a:pt x="252" y="442"/>
                    </a:cubicBezTo>
                    <a:close/>
                    <a:moveTo>
                      <a:pt x="104" y="752"/>
                    </a:moveTo>
                    <a:lnTo>
                      <a:pt x="72" y="860"/>
                    </a:lnTo>
                    <a:lnTo>
                      <a:pt x="66" y="895"/>
                    </a:lnTo>
                    <a:cubicBezTo>
                      <a:pt x="63" y="908"/>
                      <a:pt x="50" y="917"/>
                      <a:pt x="36" y="914"/>
                    </a:cubicBezTo>
                    <a:cubicBezTo>
                      <a:pt x="23" y="912"/>
                      <a:pt x="14" y="899"/>
                      <a:pt x="17" y="885"/>
                    </a:cubicBezTo>
                    <a:lnTo>
                      <a:pt x="25" y="845"/>
                    </a:lnTo>
                    <a:lnTo>
                      <a:pt x="56" y="738"/>
                    </a:lnTo>
                    <a:cubicBezTo>
                      <a:pt x="60" y="725"/>
                      <a:pt x="74" y="717"/>
                      <a:pt x="87" y="721"/>
                    </a:cubicBezTo>
                    <a:cubicBezTo>
                      <a:pt x="101" y="725"/>
                      <a:pt x="108" y="739"/>
                      <a:pt x="104" y="752"/>
                    </a:cubicBezTo>
                    <a:close/>
                    <a:moveTo>
                      <a:pt x="51" y="1085"/>
                    </a:moveTo>
                    <a:lnTo>
                      <a:pt x="54" y="1115"/>
                    </a:lnTo>
                    <a:lnTo>
                      <a:pt x="53" y="1108"/>
                    </a:lnTo>
                    <a:lnTo>
                      <a:pt x="75" y="1164"/>
                    </a:lnTo>
                    <a:lnTo>
                      <a:pt x="69" y="1155"/>
                    </a:lnTo>
                    <a:lnTo>
                      <a:pt x="106" y="1190"/>
                    </a:lnTo>
                    <a:lnTo>
                      <a:pt x="97" y="1185"/>
                    </a:lnTo>
                    <a:lnTo>
                      <a:pt x="106" y="1188"/>
                    </a:lnTo>
                    <a:cubicBezTo>
                      <a:pt x="119" y="1193"/>
                      <a:pt x="126" y="1208"/>
                      <a:pt x="121" y="1221"/>
                    </a:cubicBezTo>
                    <a:cubicBezTo>
                      <a:pt x="116" y="1233"/>
                      <a:pt x="101" y="1240"/>
                      <a:pt x="88" y="1235"/>
                    </a:cubicBezTo>
                    <a:lnTo>
                      <a:pt x="80" y="1232"/>
                    </a:lnTo>
                    <a:cubicBezTo>
                      <a:pt x="77" y="1231"/>
                      <a:pt x="74" y="1229"/>
                      <a:pt x="71" y="1227"/>
                    </a:cubicBezTo>
                    <a:lnTo>
                      <a:pt x="34" y="1192"/>
                    </a:lnTo>
                    <a:cubicBezTo>
                      <a:pt x="32" y="1189"/>
                      <a:pt x="30" y="1186"/>
                      <a:pt x="28" y="1183"/>
                    </a:cubicBezTo>
                    <a:lnTo>
                      <a:pt x="6" y="1127"/>
                    </a:lnTo>
                    <a:cubicBezTo>
                      <a:pt x="5" y="1125"/>
                      <a:pt x="5" y="1122"/>
                      <a:pt x="5" y="1120"/>
                    </a:cubicBezTo>
                    <a:lnTo>
                      <a:pt x="1" y="1091"/>
                    </a:lnTo>
                    <a:cubicBezTo>
                      <a:pt x="0" y="1077"/>
                      <a:pt x="10" y="1065"/>
                      <a:pt x="24" y="1063"/>
                    </a:cubicBezTo>
                    <a:cubicBezTo>
                      <a:pt x="37" y="1062"/>
                      <a:pt x="50" y="1072"/>
                      <a:pt x="51" y="1085"/>
                    </a:cubicBezTo>
                    <a:close/>
                    <a:moveTo>
                      <a:pt x="266" y="1138"/>
                    </a:moveTo>
                    <a:lnTo>
                      <a:pt x="318" y="1097"/>
                    </a:lnTo>
                    <a:lnTo>
                      <a:pt x="375" y="1040"/>
                    </a:lnTo>
                    <a:cubicBezTo>
                      <a:pt x="385" y="1030"/>
                      <a:pt x="400" y="1030"/>
                      <a:pt x="410" y="1040"/>
                    </a:cubicBezTo>
                    <a:cubicBezTo>
                      <a:pt x="420" y="1049"/>
                      <a:pt x="420" y="1065"/>
                      <a:pt x="410" y="1075"/>
                    </a:cubicBezTo>
                    <a:lnTo>
                      <a:pt x="349" y="1136"/>
                    </a:lnTo>
                    <a:lnTo>
                      <a:pt x="297" y="1177"/>
                    </a:lnTo>
                    <a:cubicBezTo>
                      <a:pt x="286" y="1186"/>
                      <a:pt x="270" y="1184"/>
                      <a:pt x="262" y="1173"/>
                    </a:cubicBezTo>
                    <a:cubicBezTo>
                      <a:pt x="253" y="1162"/>
                      <a:pt x="255" y="1146"/>
                      <a:pt x="266" y="1138"/>
                    </a:cubicBezTo>
                    <a:close/>
                    <a:moveTo>
                      <a:pt x="496" y="887"/>
                    </a:moveTo>
                    <a:lnTo>
                      <a:pt x="531" y="836"/>
                    </a:lnTo>
                    <a:lnTo>
                      <a:pt x="574" y="761"/>
                    </a:lnTo>
                    <a:cubicBezTo>
                      <a:pt x="581" y="749"/>
                      <a:pt x="597" y="745"/>
                      <a:pt x="609" y="752"/>
                    </a:cubicBezTo>
                    <a:cubicBezTo>
                      <a:pt x="621" y="759"/>
                      <a:pt x="625" y="774"/>
                      <a:pt x="618" y="786"/>
                    </a:cubicBezTo>
                    <a:lnTo>
                      <a:pt x="572" y="865"/>
                    </a:lnTo>
                    <a:lnTo>
                      <a:pt x="538" y="915"/>
                    </a:lnTo>
                    <a:cubicBezTo>
                      <a:pt x="530" y="927"/>
                      <a:pt x="514" y="930"/>
                      <a:pt x="503" y="922"/>
                    </a:cubicBezTo>
                    <a:cubicBezTo>
                      <a:pt x="491" y="914"/>
                      <a:pt x="488" y="898"/>
                      <a:pt x="496" y="887"/>
                    </a:cubicBezTo>
                    <a:close/>
                    <a:moveTo>
                      <a:pt x="662" y="586"/>
                    </a:moveTo>
                    <a:lnTo>
                      <a:pt x="702" y="486"/>
                    </a:lnTo>
                    <a:lnTo>
                      <a:pt x="714" y="447"/>
                    </a:lnTo>
                    <a:cubicBezTo>
                      <a:pt x="718" y="434"/>
                      <a:pt x="732" y="427"/>
                      <a:pt x="745" y="431"/>
                    </a:cubicBezTo>
                    <a:cubicBezTo>
                      <a:pt x="758" y="435"/>
                      <a:pt x="766" y="449"/>
                      <a:pt x="762" y="462"/>
                    </a:cubicBezTo>
                    <a:lnTo>
                      <a:pt x="749" y="505"/>
                    </a:lnTo>
                    <a:lnTo>
                      <a:pt x="709" y="604"/>
                    </a:lnTo>
                    <a:cubicBezTo>
                      <a:pt x="703" y="617"/>
                      <a:pt x="689" y="623"/>
                      <a:pt x="676" y="618"/>
                    </a:cubicBezTo>
                    <a:cubicBezTo>
                      <a:pt x="663" y="613"/>
                      <a:pt x="657" y="599"/>
                      <a:pt x="662" y="586"/>
                    </a:cubicBezTo>
                    <a:close/>
                    <a:moveTo>
                      <a:pt x="755" y="258"/>
                    </a:moveTo>
                    <a:lnTo>
                      <a:pt x="761" y="192"/>
                    </a:lnTo>
                    <a:lnTo>
                      <a:pt x="761" y="196"/>
                    </a:lnTo>
                    <a:lnTo>
                      <a:pt x="753" y="122"/>
                    </a:lnTo>
                    <a:lnTo>
                      <a:pt x="754" y="129"/>
                    </a:lnTo>
                    <a:lnTo>
                      <a:pt x="751" y="121"/>
                    </a:lnTo>
                    <a:cubicBezTo>
                      <a:pt x="746" y="108"/>
                      <a:pt x="752" y="93"/>
                      <a:pt x="764" y="88"/>
                    </a:cubicBezTo>
                    <a:cubicBezTo>
                      <a:pt x="777" y="83"/>
                      <a:pt x="792" y="89"/>
                      <a:pt x="797" y="102"/>
                    </a:cubicBezTo>
                    <a:lnTo>
                      <a:pt x="801" y="110"/>
                    </a:lnTo>
                    <a:cubicBezTo>
                      <a:pt x="801" y="112"/>
                      <a:pt x="802" y="114"/>
                      <a:pt x="802" y="117"/>
                    </a:cubicBezTo>
                    <a:lnTo>
                      <a:pt x="810" y="191"/>
                    </a:lnTo>
                    <a:cubicBezTo>
                      <a:pt x="810" y="192"/>
                      <a:pt x="811" y="194"/>
                      <a:pt x="810" y="195"/>
                    </a:cubicBezTo>
                    <a:lnTo>
                      <a:pt x="805" y="262"/>
                    </a:lnTo>
                    <a:cubicBezTo>
                      <a:pt x="804" y="275"/>
                      <a:pt x="792" y="286"/>
                      <a:pt x="778" y="285"/>
                    </a:cubicBezTo>
                    <a:cubicBezTo>
                      <a:pt x="765" y="284"/>
                      <a:pt x="754" y="272"/>
                      <a:pt x="755" y="258"/>
                    </a:cubicBezTo>
                    <a:close/>
                    <a:moveTo>
                      <a:pt x="628" y="52"/>
                    </a:moveTo>
                    <a:lnTo>
                      <a:pt x="614" y="55"/>
                    </a:lnTo>
                    <a:lnTo>
                      <a:pt x="620" y="52"/>
                    </a:lnTo>
                    <a:lnTo>
                      <a:pt x="555" y="87"/>
                    </a:lnTo>
                    <a:lnTo>
                      <a:pt x="559" y="85"/>
                    </a:lnTo>
                    <a:lnTo>
                      <a:pt x="510" y="123"/>
                    </a:lnTo>
                    <a:cubicBezTo>
                      <a:pt x="499" y="131"/>
                      <a:pt x="483" y="129"/>
                      <a:pt x="475" y="119"/>
                    </a:cubicBezTo>
                    <a:cubicBezTo>
                      <a:pt x="466" y="108"/>
                      <a:pt x="468" y="92"/>
                      <a:pt x="479" y="84"/>
                    </a:cubicBezTo>
                    <a:lnTo>
                      <a:pt x="528" y="46"/>
                    </a:lnTo>
                    <a:cubicBezTo>
                      <a:pt x="529" y="45"/>
                      <a:pt x="530" y="44"/>
                      <a:pt x="532" y="43"/>
                    </a:cubicBezTo>
                    <a:lnTo>
                      <a:pt x="597" y="8"/>
                    </a:lnTo>
                    <a:cubicBezTo>
                      <a:pt x="599" y="7"/>
                      <a:pt x="601" y="7"/>
                      <a:pt x="603" y="6"/>
                    </a:cubicBezTo>
                    <a:lnTo>
                      <a:pt x="617" y="3"/>
                    </a:lnTo>
                    <a:cubicBezTo>
                      <a:pt x="631" y="0"/>
                      <a:pt x="644" y="8"/>
                      <a:pt x="647" y="22"/>
                    </a:cubicBezTo>
                    <a:cubicBezTo>
                      <a:pt x="650" y="35"/>
                      <a:pt x="641" y="49"/>
                      <a:pt x="628" y="52"/>
                    </a:cubicBezTo>
                    <a:close/>
                    <a:moveTo>
                      <a:pt x="375" y="262"/>
                    </a:moveTo>
                    <a:lnTo>
                      <a:pt x="346" y="298"/>
                    </a:lnTo>
                    <a:lnTo>
                      <a:pt x="289" y="382"/>
                    </a:lnTo>
                    <a:cubicBezTo>
                      <a:pt x="281" y="394"/>
                      <a:pt x="265" y="396"/>
                      <a:pt x="254" y="389"/>
                    </a:cubicBezTo>
                    <a:cubicBezTo>
                      <a:pt x="243" y="381"/>
                      <a:pt x="240" y="365"/>
                      <a:pt x="247" y="354"/>
                    </a:cubicBezTo>
                    <a:lnTo>
                      <a:pt x="307" y="267"/>
                    </a:lnTo>
                    <a:lnTo>
                      <a:pt x="337" y="231"/>
                    </a:lnTo>
                    <a:cubicBezTo>
                      <a:pt x="345" y="220"/>
                      <a:pt x="361" y="218"/>
                      <a:pt x="372" y="227"/>
                    </a:cubicBezTo>
                    <a:cubicBezTo>
                      <a:pt x="382" y="236"/>
                      <a:pt x="384" y="252"/>
                      <a:pt x="375" y="26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575">
                <a:solidFill>
                  <a:schemeClr val="tx1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387" name="Freeform 106"/>
            <p:cNvSpPr>
              <a:spLocks noEditPoints="1"/>
            </p:cNvSpPr>
            <p:nvPr/>
          </p:nvSpPr>
          <p:spPr bwMode="auto">
            <a:xfrm>
              <a:off x="3137" y="1330"/>
              <a:ext cx="5" cy="343"/>
            </a:xfrm>
            <a:custGeom>
              <a:avLst/>
              <a:gdLst>
                <a:gd name="T0" fmla="*/ 0 w 50"/>
                <a:gd name="T1" fmla="*/ 0 h 3700"/>
                <a:gd name="T2" fmla="*/ 0 w 50"/>
                <a:gd name="T3" fmla="*/ 0 h 3700"/>
                <a:gd name="T4" fmla="*/ 0 w 50"/>
                <a:gd name="T5" fmla="*/ 0 h 3700"/>
                <a:gd name="T6" fmla="*/ 0 w 50"/>
                <a:gd name="T7" fmla="*/ 0 h 3700"/>
                <a:gd name="T8" fmla="*/ 0 w 50"/>
                <a:gd name="T9" fmla="*/ 0 h 3700"/>
                <a:gd name="T10" fmla="*/ 0 w 50"/>
                <a:gd name="T11" fmla="*/ 0 h 3700"/>
                <a:gd name="T12" fmla="*/ 0 w 50"/>
                <a:gd name="T13" fmla="*/ 0 h 3700"/>
                <a:gd name="T14" fmla="*/ 0 w 50"/>
                <a:gd name="T15" fmla="*/ 0 h 3700"/>
                <a:gd name="T16" fmla="*/ 0 w 50"/>
                <a:gd name="T17" fmla="*/ 0 h 3700"/>
                <a:gd name="T18" fmla="*/ 0 w 50"/>
                <a:gd name="T19" fmla="*/ 0 h 3700"/>
                <a:gd name="T20" fmla="*/ 0 w 50"/>
                <a:gd name="T21" fmla="*/ 0 h 3700"/>
                <a:gd name="T22" fmla="*/ 0 w 50"/>
                <a:gd name="T23" fmla="*/ 0 h 3700"/>
                <a:gd name="T24" fmla="*/ 0 w 50"/>
                <a:gd name="T25" fmla="*/ 0 h 3700"/>
                <a:gd name="T26" fmla="*/ 0 w 50"/>
                <a:gd name="T27" fmla="*/ 0 h 3700"/>
                <a:gd name="T28" fmla="*/ 0 w 50"/>
                <a:gd name="T29" fmla="*/ 0 h 3700"/>
                <a:gd name="T30" fmla="*/ 0 w 50"/>
                <a:gd name="T31" fmla="*/ 0 h 3700"/>
                <a:gd name="T32" fmla="*/ 0 w 50"/>
                <a:gd name="T33" fmla="*/ 0 h 3700"/>
                <a:gd name="T34" fmla="*/ 0 w 50"/>
                <a:gd name="T35" fmla="*/ 0 h 3700"/>
                <a:gd name="T36" fmla="*/ 0 w 50"/>
                <a:gd name="T37" fmla="*/ 0 h 3700"/>
                <a:gd name="T38" fmla="*/ 0 w 50"/>
                <a:gd name="T39" fmla="*/ 0 h 3700"/>
                <a:gd name="T40" fmla="*/ 0 w 50"/>
                <a:gd name="T41" fmla="*/ 0 h 3700"/>
                <a:gd name="T42" fmla="*/ 0 w 50"/>
                <a:gd name="T43" fmla="*/ 0 h 3700"/>
                <a:gd name="T44" fmla="*/ 0 w 50"/>
                <a:gd name="T45" fmla="*/ 0 h 3700"/>
                <a:gd name="T46" fmla="*/ 0 w 50"/>
                <a:gd name="T47" fmla="*/ 0 h 3700"/>
                <a:gd name="T48" fmla="*/ 0 w 50"/>
                <a:gd name="T49" fmla="*/ 0 h 3700"/>
                <a:gd name="T50" fmla="*/ 0 w 50"/>
                <a:gd name="T51" fmla="*/ 0 h 3700"/>
                <a:gd name="T52" fmla="*/ 0 w 50"/>
                <a:gd name="T53" fmla="*/ 0 h 3700"/>
                <a:gd name="T54" fmla="*/ 0 w 50"/>
                <a:gd name="T55" fmla="*/ 0 h 3700"/>
                <a:gd name="T56" fmla="*/ 0 w 50"/>
                <a:gd name="T57" fmla="*/ 0 h 3700"/>
                <a:gd name="T58" fmla="*/ 0 w 50"/>
                <a:gd name="T59" fmla="*/ 0 h 3700"/>
                <a:gd name="T60" fmla="*/ 0 w 50"/>
                <a:gd name="T61" fmla="*/ 0 h 3700"/>
                <a:gd name="T62" fmla="*/ 0 w 50"/>
                <a:gd name="T63" fmla="*/ 0 h 3700"/>
                <a:gd name="T64" fmla="*/ 0 w 50"/>
                <a:gd name="T65" fmla="*/ 0 h 3700"/>
                <a:gd name="T66" fmla="*/ 0 w 50"/>
                <a:gd name="T67" fmla="*/ 0 h 3700"/>
                <a:gd name="T68" fmla="*/ 0 w 50"/>
                <a:gd name="T69" fmla="*/ 0 h 3700"/>
                <a:gd name="T70" fmla="*/ 0 w 50"/>
                <a:gd name="T71" fmla="*/ 0 h 3700"/>
                <a:gd name="T72" fmla="*/ 0 w 50"/>
                <a:gd name="T73" fmla="*/ 0 h 3700"/>
                <a:gd name="T74" fmla="*/ 0 w 50"/>
                <a:gd name="T75" fmla="*/ 0 h 37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"/>
                <a:gd name="T115" fmla="*/ 0 h 3700"/>
                <a:gd name="T116" fmla="*/ 50 w 50"/>
                <a:gd name="T117" fmla="*/ 3700 h 370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" h="3700">
                  <a:moveTo>
                    <a:pt x="50" y="25"/>
                  </a:moveTo>
                  <a:lnTo>
                    <a:pt x="50" y="175"/>
                  </a:lnTo>
                  <a:cubicBezTo>
                    <a:pt x="50" y="189"/>
                    <a:pt x="39" y="200"/>
                    <a:pt x="25" y="200"/>
                  </a:cubicBezTo>
                  <a:cubicBezTo>
                    <a:pt x="11" y="200"/>
                    <a:pt x="0" y="189"/>
                    <a:pt x="0" y="175"/>
                  </a:cubicBezTo>
                  <a:lnTo>
                    <a:pt x="0" y="25"/>
                  </a:lnTo>
                  <a:cubicBezTo>
                    <a:pt x="0" y="12"/>
                    <a:pt x="11" y="0"/>
                    <a:pt x="25" y="0"/>
                  </a:cubicBezTo>
                  <a:cubicBezTo>
                    <a:pt x="39" y="0"/>
                    <a:pt x="50" y="12"/>
                    <a:pt x="50" y="25"/>
                  </a:cubicBezTo>
                  <a:close/>
                  <a:moveTo>
                    <a:pt x="50" y="375"/>
                  </a:moveTo>
                  <a:lnTo>
                    <a:pt x="50" y="525"/>
                  </a:lnTo>
                  <a:cubicBezTo>
                    <a:pt x="50" y="539"/>
                    <a:pt x="39" y="550"/>
                    <a:pt x="25" y="550"/>
                  </a:cubicBezTo>
                  <a:cubicBezTo>
                    <a:pt x="11" y="550"/>
                    <a:pt x="0" y="539"/>
                    <a:pt x="0" y="525"/>
                  </a:cubicBezTo>
                  <a:lnTo>
                    <a:pt x="0" y="375"/>
                  </a:lnTo>
                  <a:cubicBezTo>
                    <a:pt x="0" y="362"/>
                    <a:pt x="11" y="350"/>
                    <a:pt x="25" y="350"/>
                  </a:cubicBezTo>
                  <a:cubicBezTo>
                    <a:pt x="39" y="350"/>
                    <a:pt x="50" y="362"/>
                    <a:pt x="50" y="375"/>
                  </a:cubicBezTo>
                  <a:close/>
                  <a:moveTo>
                    <a:pt x="50" y="725"/>
                  </a:moveTo>
                  <a:lnTo>
                    <a:pt x="50" y="875"/>
                  </a:lnTo>
                  <a:cubicBezTo>
                    <a:pt x="50" y="889"/>
                    <a:pt x="39" y="900"/>
                    <a:pt x="25" y="900"/>
                  </a:cubicBezTo>
                  <a:cubicBezTo>
                    <a:pt x="11" y="900"/>
                    <a:pt x="0" y="889"/>
                    <a:pt x="0" y="875"/>
                  </a:cubicBezTo>
                  <a:lnTo>
                    <a:pt x="0" y="725"/>
                  </a:lnTo>
                  <a:cubicBezTo>
                    <a:pt x="0" y="712"/>
                    <a:pt x="11" y="700"/>
                    <a:pt x="25" y="700"/>
                  </a:cubicBezTo>
                  <a:cubicBezTo>
                    <a:pt x="39" y="700"/>
                    <a:pt x="50" y="712"/>
                    <a:pt x="50" y="725"/>
                  </a:cubicBezTo>
                  <a:close/>
                  <a:moveTo>
                    <a:pt x="50" y="1075"/>
                  </a:moveTo>
                  <a:lnTo>
                    <a:pt x="50" y="1225"/>
                  </a:lnTo>
                  <a:cubicBezTo>
                    <a:pt x="50" y="1239"/>
                    <a:pt x="39" y="1250"/>
                    <a:pt x="25" y="1250"/>
                  </a:cubicBezTo>
                  <a:cubicBezTo>
                    <a:pt x="11" y="1250"/>
                    <a:pt x="0" y="1239"/>
                    <a:pt x="0" y="1225"/>
                  </a:cubicBezTo>
                  <a:lnTo>
                    <a:pt x="0" y="1075"/>
                  </a:lnTo>
                  <a:cubicBezTo>
                    <a:pt x="0" y="1062"/>
                    <a:pt x="11" y="1050"/>
                    <a:pt x="25" y="1050"/>
                  </a:cubicBezTo>
                  <a:cubicBezTo>
                    <a:pt x="39" y="1050"/>
                    <a:pt x="50" y="1062"/>
                    <a:pt x="50" y="1075"/>
                  </a:cubicBezTo>
                  <a:close/>
                  <a:moveTo>
                    <a:pt x="50" y="1425"/>
                  </a:moveTo>
                  <a:lnTo>
                    <a:pt x="50" y="1575"/>
                  </a:lnTo>
                  <a:cubicBezTo>
                    <a:pt x="50" y="1589"/>
                    <a:pt x="39" y="1600"/>
                    <a:pt x="25" y="1600"/>
                  </a:cubicBezTo>
                  <a:cubicBezTo>
                    <a:pt x="11" y="1600"/>
                    <a:pt x="0" y="1589"/>
                    <a:pt x="0" y="1575"/>
                  </a:cubicBezTo>
                  <a:lnTo>
                    <a:pt x="0" y="1425"/>
                  </a:lnTo>
                  <a:cubicBezTo>
                    <a:pt x="0" y="1412"/>
                    <a:pt x="11" y="1400"/>
                    <a:pt x="25" y="1400"/>
                  </a:cubicBezTo>
                  <a:cubicBezTo>
                    <a:pt x="39" y="1400"/>
                    <a:pt x="50" y="1412"/>
                    <a:pt x="50" y="1425"/>
                  </a:cubicBezTo>
                  <a:close/>
                  <a:moveTo>
                    <a:pt x="50" y="1775"/>
                  </a:moveTo>
                  <a:lnTo>
                    <a:pt x="50" y="1925"/>
                  </a:lnTo>
                  <a:cubicBezTo>
                    <a:pt x="50" y="1939"/>
                    <a:pt x="39" y="1950"/>
                    <a:pt x="25" y="1950"/>
                  </a:cubicBezTo>
                  <a:cubicBezTo>
                    <a:pt x="11" y="1950"/>
                    <a:pt x="0" y="1939"/>
                    <a:pt x="0" y="1925"/>
                  </a:cubicBezTo>
                  <a:lnTo>
                    <a:pt x="0" y="1775"/>
                  </a:lnTo>
                  <a:cubicBezTo>
                    <a:pt x="0" y="1762"/>
                    <a:pt x="11" y="1750"/>
                    <a:pt x="25" y="1750"/>
                  </a:cubicBezTo>
                  <a:cubicBezTo>
                    <a:pt x="39" y="1750"/>
                    <a:pt x="50" y="1762"/>
                    <a:pt x="50" y="1775"/>
                  </a:cubicBezTo>
                  <a:close/>
                  <a:moveTo>
                    <a:pt x="50" y="2125"/>
                  </a:moveTo>
                  <a:lnTo>
                    <a:pt x="50" y="2275"/>
                  </a:lnTo>
                  <a:cubicBezTo>
                    <a:pt x="50" y="2289"/>
                    <a:pt x="39" y="2300"/>
                    <a:pt x="25" y="2300"/>
                  </a:cubicBezTo>
                  <a:cubicBezTo>
                    <a:pt x="11" y="2300"/>
                    <a:pt x="0" y="2289"/>
                    <a:pt x="0" y="2275"/>
                  </a:cubicBezTo>
                  <a:lnTo>
                    <a:pt x="0" y="2125"/>
                  </a:lnTo>
                  <a:cubicBezTo>
                    <a:pt x="0" y="2112"/>
                    <a:pt x="11" y="2100"/>
                    <a:pt x="25" y="2100"/>
                  </a:cubicBezTo>
                  <a:cubicBezTo>
                    <a:pt x="39" y="2100"/>
                    <a:pt x="50" y="2112"/>
                    <a:pt x="50" y="2125"/>
                  </a:cubicBezTo>
                  <a:close/>
                  <a:moveTo>
                    <a:pt x="50" y="2475"/>
                  </a:moveTo>
                  <a:lnTo>
                    <a:pt x="50" y="2625"/>
                  </a:lnTo>
                  <a:cubicBezTo>
                    <a:pt x="50" y="2639"/>
                    <a:pt x="39" y="2650"/>
                    <a:pt x="25" y="2650"/>
                  </a:cubicBezTo>
                  <a:cubicBezTo>
                    <a:pt x="11" y="2650"/>
                    <a:pt x="0" y="2639"/>
                    <a:pt x="0" y="2625"/>
                  </a:cubicBezTo>
                  <a:lnTo>
                    <a:pt x="0" y="2475"/>
                  </a:lnTo>
                  <a:cubicBezTo>
                    <a:pt x="0" y="2462"/>
                    <a:pt x="11" y="2450"/>
                    <a:pt x="25" y="2450"/>
                  </a:cubicBezTo>
                  <a:cubicBezTo>
                    <a:pt x="39" y="2450"/>
                    <a:pt x="50" y="2462"/>
                    <a:pt x="50" y="2475"/>
                  </a:cubicBezTo>
                  <a:close/>
                  <a:moveTo>
                    <a:pt x="50" y="2825"/>
                  </a:moveTo>
                  <a:lnTo>
                    <a:pt x="50" y="2975"/>
                  </a:lnTo>
                  <a:cubicBezTo>
                    <a:pt x="50" y="2989"/>
                    <a:pt x="39" y="3000"/>
                    <a:pt x="25" y="3000"/>
                  </a:cubicBezTo>
                  <a:cubicBezTo>
                    <a:pt x="11" y="3000"/>
                    <a:pt x="0" y="2989"/>
                    <a:pt x="0" y="2975"/>
                  </a:cubicBezTo>
                  <a:lnTo>
                    <a:pt x="0" y="2825"/>
                  </a:lnTo>
                  <a:cubicBezTo>
                    <a:pt x="0" y="2812"/>
                    <a:pt x="11" y="2800"/>
                    <a:pt x="25" y="2800"/>
                  </a:cubicBezTo>
                  <a:cubicBezTo>
                    <a:pt x="39" y="2800"/>
                    <a:pt x="50" y="2812"/>
                    <a:pt x="50" y="2825"/>
                  </a:cubicBezTo>
                  <a:close/>
                  <a:moveTo>
                    <a:pt x="50" y="3175"/>
                  </a:moveTo>
                  <a:lnTo>
                    <a:pt x="50" y="3325"/>
                  </a:lnTo>
                  <a:cubicBezTo>
                    <a:pt x="50" y="3339"/>
                    <a:pt x="39" y="3350"/>
                    <a:pt x="25" y="3350"/>
                  </a:cubicBezTo>
                  <a:cubicBezTo>
                    <a:pt x="11" y="3350"/>
                    <a:pt x="0" y="3339"/>
                    <a:pt x="0" y="3325"/>
                  </a:cubicBezTo>
                  <a:lnTo>
                    <a:pt x="0" y="3175"/>
                  </a:lnTo>
                  <a:cubicBezTo>
                    <a:pt x="0" y="3162"/>
                    <a:pt x="11" y="3150"/>
                    <a:pt x="25" y="3150"/>
                  </a:cubicBezTo>
                  <a:cubicBezTo>
                    <a:pt x="39" y="3150"/>
                    <a:pt x="50" y="3162"/>
                    <a:pt x="50" y="3175"/>
                  </a:cubicBezTo>
                  <a:close/>
                  <a:moveTo>
                    <a:pt x="50" y="3525"/>
                  </a:moveTo>
                  <a:lnTo>
                    <a:pt x="50" y="3675"/>
                  </a:lnTo>
                  <a:cubicBezTo>
                    <a:pt x="50" y="3689"/>
                    <a:pt x="39" y="3700"/>
                    <a:pt x="25" y="3700"/>
                  </a:cubicBezTo>
                  <a:cubicBezTo>
                    <a:pt x="11" y="3700"/>
                    <a:pt x="0" y="3689"/>
                    <a:pt x="0" y="3675"/>
                  </a:cubicBezTo>
                  <a:lnTo>
                    <a:pt x="0" y="3525"/>
                  </a:lnTo>
                  <a:cubicBezTo>
                    <a:pt x="0" y="3512"/>
                    <a:pt x="11" y="3500"/>
                    <a:pt x="25" y="3500"/>
                  </a:cubicBezTo>
                  <a:cubicBezTo>
                    <a:pt x="39" y="3500"/>
                    <a:pt x="50" y="3512"/>
                    <a:pt x="50" y="3525"/>
                  </a:cubicBez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88" name="Freeform 107"/>
            <p:cNvSpPr>
              <a:spLocks noEditPoints="1"/>
            </p:cNvSpPr>
            <p:nvPr/>
          </p:nvSpPr>
          <p:spPr bwMode="auto">
            <a:xfrm>
              <a:off x="3208" y="1378"/>
              <a:ext cx="4" cy="212"/>
            </a:xfrm>
            <a:custGeom>
              <a:avLst/>
              <a:gdLst>
                <a:gd name="T0" fmla="*/ 0 w 50"/>
                <a:gd name="T1" fmla="*/ 0 h 2273"/>
                <a:gd name="T2" fmla="*/ 0 w 50"/>
                <a:gd name="T3" fmla="*/ 0 h 2273"/>
                <a:gd name="T4" fmla="*/ 0 w 50"/>
                <a:gd name="T5" fmla="*/ 0 h 2273"/>
                <a:gd name="T6" fmla="*/ 0 w 50"/>
                <a:gd name="T7" fmla="*/ 0 h 2273"/>
                <a:gd name="T8" fmla="*/ 0 w 50"/>
                <a:gd name="T9" fmla="*/ 0 h 2273"/>
                <a:gd name="T10" fmla="*/ 0 w 50"/>
                <a:gd name="T11" fmla="*/ 0 h 2273"/>
                <a:gd name="T12" fmla="*/ 0 w 50"/>
                <a:gd name="T13" fmla="*/ 0 h 2273"/>
                <a:gd name="T14" fmla="*/ 0 w 50"/>
                <a:gd name="T15" fmla="*/ 0 h 2273"/>
                <a:gd name="T16" fmla="*/ 0 w 50"/>
                <a:gd name="T17" fmla="*/ 0 h 2273"/>
                <a:gd name="T18" fmla="*/ 0 w 50"/>
                <a:gd name="T19" fmla="*/ 0 h 2273"/>
                <a:gd name="T20" fmla="*/ 0 w 50"/>
                <a:gd name="T21" fmla="*/ 0 h 2273"/>
                <a:gd name="T22" fmla="*/ 0 w 50"/>
                <a:gd name="T23" fmla="*/ 0 h 2273"/>
                <a:gd name="T24" fmla="*/ 0 w 50"/>
                <a:gd name="T25" fmla="*/ 0 h 2273"/>
                <a:gd name="T26" fmla="*/ 0 w 50"/>
                <a:gd name="T27" fmla="*/ 0 h 2273"/>
                <a:gd name="T28" fmla="*/ 0 w 50"/>
                <a:gd name="T29" fmla="*/ 0 h 2273"/>
                <a:gd name="T30" fmla="*/ 0 w 50"/>
                <a:gd name="T31" fmla="*/ 0 h 2273"/>
                <a:gd name="T32" fmla="*/ 0 w 50"/>
                <a:gd name="T33" fmla="*/ 0 h 2273"/>
                <a:gd name="T34" fmla="*/ 0 w 50"/>
                <a:gd name="T35" fmla="*/ 0 h 2273"/>
                <a:gd name="T36" fmla="*/ 0 w 50"/>
                <a:gd name="T37" fmla="*/ 0 h 2273"/>
                <a:gd name="T38" fmla="*/ 0 w 50"/>
                <a:gd name="T39" fmla="*/ 0 h 2273"/>
                <a:gd name="T40" fmla="*/ 0 w 50"/>
                <a:gd name="T41" fmla="*/ 0 h 2273"/>
                <a:gd name="T42" fmla="*/ 0 w 50"/>
                <a:gd name="T43" fmla="*/ 0 h 2273"/>
                <a:gd name="T44" fmla="*/ 0 w 50"/>
                <a:gd name="T45" fmla="*/ 0 h 2273"/>
                <a:gd name="T46" fmla="*/ 0 w 50"/>
                <a:gd name="T47" fmla="*/ 0 h 2273"/>
                <a:gd name="T48" fmla="*/ 0 w 50"/>
                <a:gd name="T49" fmla="*/ 0 h 2273"/>
                <a:gd name="T50" fmla="*/ 0 w 50"/>
                <a:gd name="T51" fmla="*/ 0 h 2273"/>
                <a:gd name="T52" fmla="*/ 0 w 50"/>
                <a:gd name="T53" fmla="*/ 0 h 2273"/>
                <a:gd name="T54" fmla="*/ 0 w 50"/>
                <a:gd name="T55" fmla="*/ 0 h 2273"/>
                <a:gd name="T56" fmla="*/ 0 w 50"/>
                <a:gd name="T57" fmla="*/ 0 h 2273"/>
                <a:gd name="T58" fmla="*/ 0 w 50"/>
                <a:gd name="T59" fmla="*/ 0 h 2273"/>
                <a:gd name="T60" fmla="*/ 0 w 50"/>
                <a:gd name="T61" fmla="*/ 0 h 2273"/>
                <a:gd name="T62" fmla="*/ 0 w 50"/>
                <a:gd name="T63" fmla="*/ 0 h 2273"/>
                <a:gd name="T64" fmla="*/ 0 w 50"/>
                <a:gd name="T65" fmla="*/ 0 h 2273"/>
                <a:gd name="T66" fmla="*/ 0 w 50"/>
                <a:gd name="T67" fmla="*/ 0 h 2273"/>
                <a:gd name="T68" fmla="*/ 0 w 50"/>
                <a:gd name="T69" fmla="*/ 0 h 2273"/>
                <a:gd name="T70" fmla="*/ 0 w 50"/>
                <a:gd name="T71" fmla="*/ 0 h 2273"/>
                <a:gd name="T72" fmla="*/ 0 w 50"/>
                <a:gd name="T73" fmla="*/ 0 h 2273"/>
                <a:gd name="T74" fmla="*/ 0 w 50"/>
                <a:gd name="T75" fmla="*/ 0 h 2273"/>
                <a:gd name="T76" fmla="*/ 0 w 50"/>
                <a:gd name="T77" fmla="*/ 0 h 2273"/>
                <a:gd name="T78" fmla="*/ 0 w 50"/>
                <a:gd name="T79" fmla="*/ 0 h 2273"/>
                <a:gd name="T80" fmla="*/ 0 w 50"/>
                <a:gd name="T81" fmla="*/ 0 h 2273"/>
                <a:gd name="T82" fmla="*/ 0 w 50"/>
                <a:gd name="T83" fmla="*/ 0 h 2273"/>
                <a:gd name="T84" fmla="*/ 0 w 50"/>
                <a:gd name="T85" fmla="*/ 0 h 2273"/>
                <a:gd name="T86" fmla="*/ 0 w 50"/>
                <a:gd name="T87" fmla="*/ 0 h 2273"/>
                <a:gd name="T88" fmla="*/ 0 w 50"/>
                <a:gd name="T89" fmla="*/ 0 h 2273"/>
                <a:gd name="T90" fmla="*/ 0 w 50"/>
                <a:gd name="T91" fmla="*/ 0 h 2273"/>
                <a:gd name="T92" fmla="*/ 0 w 50"/>
                <a:gd name="T93" fmla="*/ 0 h 2273"/>
                <a:gd name="T94" fmla="*/ 0 w 50"/>
                <a:gd name="T95" fmla="*/ 0 h 2273"/>
                <a:gd name="T96" fmla="*/ 0 w 50"/>
                <a:gd name="T97" fmla="*/ 0 h 22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0"/>
                <a:gd name="T148" fmla="*/ 0 h 2273"/>
                <a:gd name="T149" fmla="*/ 50 w 50"/>
                <a:gd name="T150" fmla="*/ 2273 h 22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0" h="2273">
                  <a:moveTo>
                    <a:pt x="50" y="25"/>
                  </a:moveTo>
                  <a:lnTo>
                    <a:pt x="50" y="175"/>
                  </a:lnTo>
                  <a:cubicBezTo>
                    <a:pt x="50" y="189"/>
                    <a:pt x="39" y="200"/>
                    <a:pt x="25" y="200"/>
                  </a:cubicBezTo>
                  <a:cubicBezTo>
                    <a:pt x="11" y="200"/>
                    <a:pt x="0" y="189"/>
                    <a:pt x="0" y="175"/>
                  </a:cubicBezTo>
                  <a:lnTo>
                    <a:pt x="0" y="25"/>
                  </a:ln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lose/>
                  <a:moveTo>
                    <a:pt x="50" y="375"/>
                  </a:moveTo>
                  <a:lnTo>
                    <a:pt x="50" y="525"/>
                  </a:lnTo>
                  <a:cubicBezTo>
                    <a:pt x="50" y="539"/>
                    <a:pt x="39" y="550"/>
                    <a:pt x="25" y="550"/>
                  </a:cubicBezTo>
                  <a:cubicBezTo>
                    <a:pt x="11" y="550"/>
                    <a:pt x="0" y="539"/>
                    <a:pt x="0" y="525"/>
                  </a:cubicBezTo>
                  <a:lnTo>
                    <a:pt x="0" y="375"/>
                  </a:lnTo>
                  <a:cubicBezTo>
                    <a:pt x="0" y="361"/>
                    <a:pt x="11" y="350"/>
                    <a:pt x="25" y="350"/>
                  </a:cubicBezTo>
                  <a:cubicBezTo>
                    <a:pt x="39" y="350"/>
                    <a:pt x="50" y="361"/>
                    <a:pt x="50" y="375"/>
                  </a:cubicBezTo>
                  <a:close/>
                  <a:moveTo>
                    <a:pt x="50" y="725"/>
                  </a:moveTo>
                  <a:lnTo>
                    <a:pt x="50" y="875"/>
                  </a:lnTo>
                  <a:cubicBezTo>
                    <a:pt x="50" y="889"/>
                    <a:pt x="39" y="900"/>
                    <a:pt x="25" y="900"/>
                  </a:cubicBezTo>
                  <a:cubicBezTo>
                    <a:pt x="11" y="900"/>
                    <a:pt x="0" y="889"/>
                    <a:pt x="0" y="875"/>
                  </a:cubicBezTo>
                  <a:lnTo>
                    <a:pt x="0" y="725"/>
                  </a:lnTo>
                  <a:cubicBezTo>
                    <a:pt x="0" y="711"/>
                    <a:pt x="11" y="700"/>
                    <a:pt x="25" y="700"/>
                  </a:cubicBezTo>
                  <a:cubicBezTo>
                    <a:pt x="39" y="700"/>
                    <a:pt x="50" y="711"/>
                    <a:pt x="50" y="725"/>
                  </a:cubicBezTo>
                  <a:close/>
                  <a:moveTo>
                    <a:pt x="50" y="1075"/>
                  </a:moveTo>
                  <a:lnTo>
                    <a:pt x="50" y="1225"/>
                  </a:lnTo>
                  <a:cubicBezTo>
                    <a:pt x="50" y="1239"/>
                    <a:pt x="39" y="1250"/>
                    <a:pt x="25" y="1250"/>
                  </a:cubicBezTo>
                  <a:cubicBezTo>
                    <a:pt x="11" y="1250"/>
                    <a:pt x="0" y="1239"/>
                    <a:pt x="0" y="1225"/>
                  </a:cubicBezTo>
                  <a:lnTo>
                    <a:pt x="0" y="1075"/>
                  </a:lnTo>
                  <a:cubicBezTo>
                    <a:pt x="0" y="1061"/>
                    <a:pt x="11" y="1050"/>
                    <a:pt x="25" y="1050"/>
                  </a:cubicBezTo>
                  <a:cubicBezTo>
                    <a:pt x="39" y="1050"/>
                    <a:pt x="50" y="1061"/>
                    <a:pt x="50" y="1075"/>
                  </a:cubicBezTo>
                  <a:close/>
                  <a:moveTo>
                    <a:pt x="50" y="1425"/>
                  </a:moveTo>
                  <a:lnTo>
                    <a:pt x="50" y="1575"/>
                  </a:lnTo>
                  <a:cubicBezTo>
                    <a:pt x="50" y="1589"/>
                    <a:pt x="39" y="1600"/>
                    <a:pt x="25" y="1600"/>
                  </a:cubicBezTo>
                  <a:cubicBezTo>
                    <a:pt x="11" y="1600"/>
                    <a:pt x="0" y="1589"/>
                    <a:pt x="0" y="1575"/>
                  </a:cubicBezTo>
                  <a:lnTo>
                    <a:pt x="0" y="1425"/>
                  </a:lnTo>
                  <a:cubicBezTo>
                    <a:pt x="0" y="1411"/>
                    <a:pt x="11" y="1400"/>
                    <a:pt x="25" y="1400"/>
                  </a:cubicBezTo>
                  <a:cubicBezTo>
                    <a:pt x="39" y="1400"/>
                    <a:pt x="50" y="1411"/>
                    <a:pt x="50" y="1425"/>
                  </a:cubicBezTo>
                  <a:close/>
                  <a:moveTo>
                    <a:pt x="50" y="1775"/>
                  </a:moveTo>
                  <a:lnTo>
                    <a:pt x="50" y="1925"/>
                  </a:lnTo>
                  <a:cubicBezTo>
                    <a:pt x="50" y="1939"/>
                    <a:pt x="39" y="1950"/>
                    <a:pt x="25" y="1950"/>
                  </a:cubicBezTo>
                  <a:cubicBezTo>
                    <a:pt x="11" y="1950"/>
                    <a:pt x="0" y="1939"/>
                    <a:pt x="0" y="1925"/>
                  </a:cubicBezTo>
                  <a:lnTo>
                    <a:pt x="0" y="1775"/>
                  </a:lnTo>
                  <a:cubicBezTo>
                    <a:pt x="0" y="1761"/>
                    <a:pt x="11" y="1750"/>
                    <a:pt x="25" y="1750"/>
                  </a:cubicBezTo>
                  <a:cubicBezTo>
                    <a:pt x="39" y="1750"/>
                    <a:pt x="50" y="1761"/>
                    <a:pt x="50" y="1775"/>
                  </a:cubicBezTo>
                  <a:close/>
                  <a:moveTo>
                    <a:pt x="50" y="2125"/>
                  </a:moveTo>
                  <a:lnTo>
                    <a:pt x="50" y="2248"/>
                  </a:lnTo>
                  <a:cubicBezTo>
                    <a:pt x="50" y="2262"/>
                    <a:pt x="39" y="2273"/>
                    <a:pt x="25" y="2273"/>
                  </a:cubicBezTo>
                  <a:cubicBezTo>
                    <a:pt x="11" y="2273"/>
                    <a:pt x="0" y="2262"/>
                    <a:pt x="0" y="2248"/>
                  </a:cubicBezTo>
                  <a:lnTo>
                    <a:pt x="0" y="2125"/>
                  </a:lnTo>
                  <a:cubicBezTo>
                    <a:pt x="0" y="2111"/>
                    <a:pt x="11" y="2100"/>
                    <a:pt x="25" y="2100"/>
                  </a:cubicBezTo>
                  <a:cubicBezTo>
                    <a:pt x="39" y="2100"/>
                    <a:pt x="50" y="2111"/>
                    <a:pt x="50" y="2125"/>
                  </a:cubicBezTo>
                  <a:close/>
                </a:path>
              </a:pathLst>
            </a:custGeom>
            <a:solidFill>
              <a:srgbClr val="000000"/>
            </a:solidFill>
            <a:ln w="28575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15" name="Rectangle 149"/>
          <p:cNvSpPr>
            <a:spLocks noChangeArrowheads="1"/>
          </p:cNvSpPr>
          <p:nvPr/>
        </p:nvSpPr>
        <p:spPr bwMode="auto">
          <a:xfrm>
            <a:off x="4141908" y="5773965"/>
            <a:ext cx="28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800" b="1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ru-RU"/>
          </a:p>
        </p:txBody>
      </p:sp>
      <p:sp>
        <p:nvSpPr>
          <p:cNvPr id="12316" name="Rectangle 152"/>
          <p:cNvSpPr>
            <a:spLocks noChangeArrowheads="1"/>
          </p:cNvSpPr>
          <p:nvPr/>
        </p:nvSpPr>
        <p:spPr bwMode="auto">
          <a:xfrm>
            <a:off x="6962775" y="1182499"/>
            <a:ext cx="26988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9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17" name="Rectangle 153"/>
          <p:cNvSpPr>
            <a:spLocks noChangeArrowheads="1"/>
          </p:cNvSpPr>
          <p:nvPr/>
        </p:nvSpPr>
        <p:spPr bwMode="auto">
          <a:xfrm>
            <a:off x="7667625" y="1165036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b="1">
                <a:solidFill>
                  <a:srgbClr val="000000"/>
                </a:solidFill>
              </a:rPr>
              <a:t>X</a:t>
            </a:r>
            <a:endParaRPr lang="ru-RU" sz="2000"/>
          </a:p>
        </p:txBody>
      </p:sp>
      <p:sp>
        <p:nvSpPr>
          <p:cNvPr id="12318" name="Rectangle 155"/>
          <p:cNvSpPr>
            <a:spLocks noChangeArrowheads="1"/>
          </p:cNvSpPr>
          <p:nvPr/>
        </p:nvSpPr>
        <p:spPr bwMode="auto">
          <a:xfrm>
            <a:off x="7748588" y="1307911"/>
            <a:ext cx="17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19" name="Rectangle 158"/>
          <p:cNvSpPr>
            <a:spLocks noChangeArrowheads="1"/>
          </p:cNvSpPr>
          <p:nvPr/>
        </p:nvSpPr>
        <p:spPr bwMode="auto">
          <a:xfrm>
            <a:off x="7659688" y="1763524"/>
            <a:ext cx="19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0" name="Rectangle 165"/>
          <p:cNvSpPr>
            <a:spLocks noChangeArrowheads="1"/>
          </p:cNvSpPr>
          <p:nvPr/>
        </p:nvSpPr>
        <p:spPr bwMode="auto">
          <a:xfrm>
            <a:off x="4672013" y="3438768"/>
            <a:ext cx="17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1" name="Rectangle 168"/>
          <p:cNvSpPr>
            <a:spLocks noChangeArrowheads="1"/>
          </p:cNvSpPr>
          <p:nvPr/>
        </p:nvSpPr>
        <p:spPr bwMode="auto">
          <a:xfrm>
            <a:off x="4257675" y="3680068"/>
            <a:ext cx="190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2" name="Rectangle 171"/>
          <p:cNvSpPr>
            <a:spLocks noChangeArrowheads="1"/>
          </p:cNvSpPr>
          <p:nvPr/>
        </p:nvSpPr>
        <p:spPr bwMode="auto">
          <a:xfrm>
            <a:off x="4189413" y="3307006"/>
            <a:ext cx="17462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3" name="Rectangle 173"/>
          <p:cNvSpPr>
            <a:spLocks noChangeArrowheads="1"/>
          </p:cNvSpPr>
          <p:nvPr/>
        </p:nvSpPr>
        <p:spPr bwMode="auto">
          <a:xfrm>
            <a:off x="4862513" y="3187943"/>
            <a:ext cx="30162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9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4" name="Rectangle 174"/>
          <p:cNvSpPr>
            <a:spLocks noChangeArrowheads="1"/>
          </p:cNvSpPr>
          <p:nvPr/>
        </p:nvSpPr>
        <p:spPr bwMode="auto">
          <a:xfrm>
            <a:off x="4059238" y="2462024"/>
            <a:ext cx="169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b="1">
                <a:solidFill>
                  <a:srgbClr val="000000"/>
                </a:solidFill>
              </a:rPr>
              <a:t>Z</a:t>
            </a:r>
            <a:endParaRPr lang="ru-RU" sz="2000"/>
          </a:p>
        </p:txBody>
      </p:sp>
      <p:sp>
        <p:nvSpPr>
          <p:cNvPr id="12325" name="Rectangle 176"/>
          <p:cNvSpPr>
            <a:spLocks noChangeArrowheads="1"/>
          </p:cNvSpPr>
          <p:nvPr/>
        </p:nvSpPr>
        <p:spPr bwMode="auto">
          <a:xfrm>
            <a:off x="4400550" y="2673161"/>
            <a:ext cx="1746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6" name="Rectangle 179"/>
          <p:cNvSpPr>
            <a:spLocks noChangeArrowheads="1"/>
          </p:cNvSpPr>
          <p:nvPr/>
        </p:nvSpPr>
        <p:spPr bwMode="auto">
          <a:xfrm>
            <a:off x="7564438" y="4508743"/>
            <a:ext cx="17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7" name="Rectangle 182"/>
          <p:cNvSpPr>
            <a:spLocks noChangeArrowheads="1"/>
          </p:cNvSpPr>
          <p:nvPr/>
        </p:nvSpPr>
        <p:spPr bwMode="auto">
          <a:xfrm>
            <a:off x="6935788" y="5281856"/>
            <a:ext cx="17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8" name="Rectangle 191"/>
          <p:cNvSpPr>
            <a:spLocks noChangeArrowheads="1"/>
          </p:cNvSpPr>
          <p:nvPr/>
        </p:nvSpPr>
        <p:spPr bwMode="auto">
          <a:xfrm>
            <a:off x="3005138" y="1347599"/>
            <a:ext cx="19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29" name="Rectangle 194"/>
          <p:cNvSpPr>
            <a:spLocks noChangeArrowheads="1"/>
          </p:cNvSpPr>
          <p:nvPr/>
        </p:nvSpPr>
        <p:spPr bwMode="auto">
          <a:xfrm>
            <a:off x="2740025" y="4367456"/>
            <a:ext cx="17463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30" name="Rectangle 197"/>
          <p:cNvSpPr>
            <a:spLocks noChangeArrowheads="1"/>
          </p:cNvSpPr>
          <p:nvPr/>
        </p:nvSpPr>
        <p:spPr bwMode="auto">
          <a:xfrm>
            <a:off x="4953000" y="4757981"/>
            <a:ext cx="17463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31" name="Rectangle 212"/>
          <p:cNvSpPr>
            <a:spLocks noChangeArrowheads="1"/>
          </p:cNvSpPr>
          <p:nvPr/>
        </p:nvSpPr>
        <p:spPr bwMode="auto">
          <a:xfrm>
            <a:off x="4276725" y="5077068"/>
            <a:ext cx="17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32" name="Rectangle 215"/>
          <p:cNvSpPr>
            <a:spLocks noChangeArrowheads="1"/>
          </p:cNvSpPr>
          <p:nvPr/>
        </p:nvSpPr>
        <p:spPr bwMode="auto">
          <a:xfrm>
            <a:off x="4327525" y="4513506"/>
            <a:ext cx="190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33" name="Rectangle 217"/>
          <p:cNvSpPr>
            <a:spLocks noChangeArrowheads="1"/>
          </p:cNvSpPr>
          <p:nvPr/>
        </p:nvSpPr>
        <p:spPr bwMode="auto">
          <a:xfrm>
            <a:off x="4948238" y="6401043"/>
            <a:ext cx="206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34" name="Rectangle 219"/>
          <p:cNvSpPr>
            <a:spLocks noChangeArrowheads="1"/>
          </p:cNvSpPr>
          <p:nvPr/>
        </p:nvSpPr>
        <p:spPr bwMode="auto">
          <a:xfrm>
            <a:off x="4752975" y="1253936"/>
            <a:ext cx="190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600" b="1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12335" name="Line 225"/>
          <p:cNvSpPr>
            <a:spLocks noChangeShapeType="1"/>
          </p:cNvSpPr>
          <p:nvPr/>
        </p:nvSpPr>
        <p:spPr bwMode="auto">
          <a:xfrm>
            <a:off x="1295400" y="4600818"/>
            <a:ext cx="304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6" name="Line 226"/>
          <p:cNvSpPr>
            <a:spLocks noChangeShapeType="1"/>
          </p:cNvSpPr>
          <p:nvPr/>
        </p:nvSpPr>
        <p:spPr bwMode="auto">
          <a:xfrm>
            <a:off x="990600" y="4600818"/>
            <a:ext cx="662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37" name="Line 227"/>
          <p:cNvSpPr>
            <a:spLocks noChangeShapeType="1"/>
          </p:cNvSpPr>
          <p:nvPr/>
        </p:nvSpPr>
        <p:spPr bwMode="auto">
          <a:xfrm>
            <a:off x="4368800" y="3762618"/>
            <a:ext cx="0" cy="2438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38" name="Line 229"/>
          <p:cNvSpPr>
            <a:spLocks noChangeShapeType="1"/>
          </p:cNvSpPr>
          <p:nvPr/>
        </p:nvSpPr>
        <p:spPr bwMode="auto">
          <a:xfrm>
            <a:off x="3251200" y="6601068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39" name="Line 230"/>
          <p:cNvSpPr>
            <a:spLocks noChangeShapeType="1"/>
          </p:cNvSpPr>
          <p:nvPr/>
        </p:nvSpPr>
        <p:spPr bwMode="auto">
          <a:xfrm>
            <a:off x="1066800" y="1539686"/>
            <a:ext cx="662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0" name="Line 231"/>
          <p:cNvSpPr>
            <a:spLocks noChangeShapeType="1"/>
          </p:cNvSpPr>
          <p:nvPr/>
        </p:nvSpPr>
        <p:spPr bwMode="auto">
          <a:xfrm>
            <a:off x="4318000" y="701486"/>
            <a:ext cx="0" cy="1981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1" name="Freeform 232"/>
          <p:cNvSpPr>
            <a:spLocks/>
          </p:cNvSpPr>
          <p:nvPr/>
        </p:nvSpPr>
        <p:spPr bwMode="auto">
          <a:xfrm rot="285343">
            <a:off x="3984626" y="4911968"/>
            <a:ext cx="280988" cy="504825"/>
          </a:xfrm>
          <a:custGeom>
            <a:avLst/>
            <a:gdLst>
              <a:gd name="T0" fmla="*/ 2147483647 w 209"/>
              <a:gd name="T1" fmla="*/ 2147483647 h 328"/>
              <a:gd name="T2" fmla="*/ 2147483647 w 209"/>
              <a:gd name="T3" fmla="*/ 2147483647 h 328"/>
              <a:gd name="T4" fmla="*/ 2147483647 w 209"/>
              <a:gd name="T5" fmla="*/ 2147483647 h 328"/>
              <a:gd name="T6" fmla="*/ 2147483647 w 209"/>
              <a:gd name="T7" fmla="*/ 0 h 328"/>
              <a:gd name="T8" fmla="*/ 0 60000 65536"/>
              <a:gd name="T9" fmla="*/ 0 60000 65536"/>
              <a:gd name="T10" fmla="*/ 0 60000 65536"/>
              <a:gd name="T11" fmla="*/ 0 60000 65536"/>
              <a:gd name="T12" fmla="*/ 0 w 209"/>
              <a:gd name="T13" fmla="*/ 0 h 328"/>
              <a:gd name="T14" fmla="*/ 209 w 209"/>
              <a:gd name="T15" fmla="*/ 328 h 3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9" h="328">
                <a:moveTo>
                  <a:pt x="17" y="328"/>
                </a:moveTo>
                <a:cubicBezTo>
                  <a:pt x="8" y="280"/>
                  <a:pt x="0" y="233"/>
                  <a:pt x="17" y="184"/>
                </a:cubicBezTo>
                <a:cubicBezTo>
                  <a:pt x="34" y="135"/>
                  <a:pt x="89" y="63"/>
                  <a:pt x="121" y="32"/>
                </a:cubicBezTo>
                <a:cubicBezTo>
                  <a:pt x="153" y="1"/>
                  <a:pt x="197" y="5"/>
                  <a:pt x="209" y="0"/>
                </a:cubicBezTo>
              </a:path>
            </a:pathLst>
          </a:custGeom>
          <a:noFill/>
          <a:ln w="571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42" name="Freeform 233"/>
          <p:cNvSpPr>
            <a:spLocks/>
          </p:cNvSpPr>
          <p:nvPr/>
        </p:nvSpPr>
        <p:spPr bwMode="auto">
          <a:xfrm rot="21470717" flipH="1">
            <a:off x="4467224" y="4905618"/>
            <a:ext cx="331787" cy="520700"/>
          </a:xfrm>
          <a:custGeom>
            <a:avLst/>
            <a:gdLst>
              <a:gd name="T0" fmla="*/ 2147483647 w 209"/>
              <a:gd name="T1" fmla="*/ 2147483647 h 328"/>
              <a:gd name="T2" fmla="*/ 2147483647 w 209"/>
              <a:gd name="T3" fmla="*/ 2147483647 h 328"/>
              <a:gd name="T4" fmla="*/ 2147483647 w 209"/>
              <a:gd name="T5" fmla="*/ 2147483647 h 328"/>
              <a:gd name="T6" fmla="*/ 2147483647 w 209"/>
              <a:gd name="T7" fmla="*/ 0 h 328"/>
              <a:gd name="T8" fmla="*/ 0 60000 65536"/>
              <a:gd name="T9" fmla="*/ 0 60000 65536"/>
              <a:gd name="T10" fmla="*/ 0 60000 65536"/>
              <a:gd name="T11" fmla="*/ 0 60000 65536"/>
              <a:gd name="T12" fmla="*/ 0 w 209"/>
              <a:gd name="T13" fmla="*/ 0 h 328"/>
              <a:gd name="T14" fmla="*/ 209 w 209"/>
              <a:gd name="T15" fmla="*/ 328 h 3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9" h="328">
                <a:moveTo>
                  <a:pt x="17" y="328"/>
                </a:moveTo>
                <a:cubicBezTo>
                  <a:pt x="8" y="280"/>
                  <a:pt x="0" y="233"/>
                  <a:pt x="17" y="184"/>
                </a:cubicBezTo>
                <a:cubicBezTo>
                  <a:pt x="34" y="135"/>
                  <a:pt x="89" y="63"/>
                  <a:pt x="121" y="32"/>
                </a:cubicBezTo>
                <a:cubicBezTo>
                  <a:pt x="153" y="1"/>
                  <a:pt x="197" y="5"/>
                  <a:pt x="209" y="0"/>
                </a:cubicBezTo>
              </a:path>
            </a:pathLst>
          </a:custGeom>
          <a:noFill/>
          <a:ln w="571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43" name="Rectangle 234"/>
          <p:cNvSpPr>
            <a:spLocks noChangeArrowheads="1"/>
          </p:cNvSpPr>
          <p:nvPr/>
        </p:nvSpPr>
        <p:spPr bwMode="auto">
          <a:xfrm>
            <a:off x="4281489" y="4705351"/>
            <a:ext cx="176213" cy="21931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44" name="Rectangle 235"/>
          <p:cNvSpPr>
            <a:spLocks noChangeArrowheads="1"/>
          </p:cNvSpPr>
          <p:nvPr/>
        </p:nvSpPr>
        <p:spPr bwMode="auto">
          <a:xfrm>
            <a:off x="7515225" y="4661143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b="1">
                <a:solidFill>
                  <a:srgbClr val="000000"/>
                </a:solidFill>
              </a:rPr>
              <a:t>X</a:t>
            </a:r>
            <a:endParaRPr lang="ru-RU" sz="2000"/>
          </a:p>
        </p:txBody>
      </p:sp>
      <p:sp>
        <p:nvSpPr>
          <p:cNvPr id="12345" name="Rectangle 236"/>
          <p:cNvSpPr>
            <a:spLocks noChangeArrowheads="1"/>
          </p:cNvSpPr>
          <p:nvPr/>
        </p:nvSpPr>
        <p:spPr bwMode="auto">
          <a:xfrm>
            <a:off x="4086225" y="604861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/>
              <a:t>Y</a:t>
            </a:r>
            <a:endParaRPr lang="ru-RU" sz="2000" b="1"/>
          </a:p>
        </p:txBody>
      </p:sp>
      <p:sp>
        <p:nvSpPr>
          <p:cNvPr id="12346" name="Line 237"/>
          <p:cNvSpPr>
            <a:spLocks noChangeShapeType="1"/>
          </p:cNvSpPr>
          <p:nvPr/>
        </p:nvSpPr>
        <p:spPr bwMode="auto">
          <a:xfrm>
            <a:off x="2413000" y="4791318"/>
            <a:ext cx="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47" name="Line 238"/>
          <p:cNvSpPr>
            <a:spLocks noChangeShapeType="1"/>
          </p:cNvSpPr>
          <p:nvPr/>
        </p:nvSpPr>
        <p:spPr bwMode="auto">
          <a:xfrm>
            <a:off x="2311400" y="4892918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48" name="Line 239"/>
          <p:cNvSpPr>
            <a:spLocks noChangeShapeType="1"/>
          </p:cNvSpPr>
          <p:nvPr/>
        </p:nvSpPr>
        <p:spPr bwMode="auto">
          <a:xfrm>
            <a:off x="5473700" y="4969118"/>
            <a:ext cx="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49" name="Line 240"/>
          <p:cNvSpPr>
            <a:spLocks noChangeShapeType="1"/>
          </p:cNvSpPr>
          <p:nvPr/>
        </p:nvSpPr>
        <p:spPr bwMode="auto">
          <a:xfrm>
            <a:off x="5372100" y="5070718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50" name="Oval 246"/>
          <p:cNvSpPr>
            <a:spLocks noChangeArrowheads="1"/>
          </p:cNvSpPr>
          <p:nvPr/>
        </p:nvSpPr>
        <p:spPr bwMode="auto">
          <a:xfrm>
            <a:off x="2181225" y="4105518"/>
            <a:ext cx="466725" cy="46672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51" name="Oval 247"/>
          <p:cNvSpPr>
            <a:spLocks noChangeArrowheads="1"/>
          </p:cNvSpPr>
          <p:nvPr/>
        </p:nvSpPr>
        <p:spPr bwMode="auto">
          <a:xfrm>
            <a:off x="6657975" y="4086468"/>
            <a:ext cx="466725" cy="46672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52" name="Oval 248"/>
          <p:cNvSpPr>
            <a:spLocks noChangeArrowheads="1"/>
          </p:cNvSpPr>
          <p:nvPr/>
        </p:nvSpPr>
        <p:spPr bwMode="auto">
          <a:xfrm>
            <a:off x="3376613" y="2025461"/>
            <a:ext cx="1895475" cy="18415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53" name="Oval 249"/>
          <p:cNvSpPr>
            <a:spLocks noChangeArrowheads="1"/>
          </p:cNvSpPr>
          <p:nvPr/>
        </p:nvSpPr>
        <p:spPr bwMode="auto">
          <a:xfrm>
            <a:off x="3376613" y="849124"/>
            <a:ext cx="1895475" cy="179387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354" name="Group 87"/>
          <p:cNvGrpSpPr>
            <a:grpSpLocks/>
          </p:cNvGrpSpPr>
          <p:nvPr/>
        </p:nvGrpSpPr>
        <p:grpSpPr bwMode="auto">
          <a:xfrm>
            <a:off x="4470400" y="1877824"/>
            <a:ext cx="242888" cy="231775"/>
            <a:chOff x="2845" y="1654"/>
            <a:chExt cx="68" cy="68"/>
          </a:xfrm>
        </p:grpSpPr>
        <p:sp>
          <p:nvSpPr>
            <p:cNvPr id="12383" name="Oval 85"/>
            <p:cNvSpPr>
              <a:spLocks noChangeArrowheads="1"/>
            </p:cNvSpPr>
            <p:nvPr/>
          </p:nvSpPr>
          <p:spPr bwMode="auto">
            <a:xfrm>
              <a:off x="2845" y="1654"/>
              <a:ext cx="68" cy="68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84" name="Oval 86"/>
            <p:cNvSpPr>
              <a:spLocks noChangeArrowheads="1"/>
            </p:cNvSpPr>
            <p:nvPr/>
          </p:nvSpPr>
          <p:spPr bwMode="auto">
            <a:xfrm>
              <a:off x="2845" y="1654"/>
              <a:ext cx="68" cy="68"/>
            </a:xfrm>
            <a:prstGeom prst="ellipse">
              <a:avLst/>
            </a:prstGeom>
            <a:noFill/>
            <a:ln w="5715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55" name="Line 241"/>
          <p:cNvSpPr>
            <a:spLocks noChangeShapeType="1"/>
          </p:cNvSpPr>
          <p:nvPr/>
        </p:nvSpPr>
        <p:spPr bwMode="auto">
          <a:xfrm>
            <a:off x="4597400" y="1898461"/>
            <a:ext cx="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56" name="Line 242"/>
          <p:cNvSpPr>
            <a:spLocks noChangeShapeType="1"/>
          </p:cNvSpPr>
          <p:nvPr/>
        </p:nvSpPr>
        <p:spPr bwMode="auto">
          <a:xfrm>
            <a:off x="4495800" y="2000061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2357" name="Group 90"/>
          <p:cNvGrpSpPr>
            <a:grpSpLocks/>
          </p:cNvGrpSpPr>
          <p:nvPr/>
        </p:nvGrpSpPr>
        <p:grpSpPr bwMode="auto">
          <a:xfrm>
            <a:off x="4457700" y="926911"/>
            <a:ext cx="246063" cy="257175"/>
            <a:chOff x="2841" y="1234"/>
            <a:chExt cx="69" cy="68"/>
          </a:xfrm>
        </p:grpSpPr>
        <p:sp>
          <p:nvSpPr>
            <p:cNvPr id="12381" name="Oval 88"/>
            <p:cNvSpPr>
              <a:spLocks noChangeArrowheads="1"/>
            </p:cNvSpPr>
            <p:nvPr/>
          </p:nvSpPr>
          <p:spPr bwMode="auto">
            <a:xfrm>
              <a:off x="2841" y="1234"/>
              <a:ext cx="69" cy="68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82" name="Oval 89"/>
            <p:cNvSpPr>
              <a:spLocks noChangeArrowheads="1"/>
            </p:cNvSpPr>
            <p:nvPr/>
          </p:nvSpPr>
          <p:spPr bwMode="auto">
            <a:xfrm>
              <a:off x="2841" y="1234"/>
              <a:ext cx="69" cy="68"/>
            </a:xfrm>
            <a:prstGeom prst="ellipse">
              <a:avLst/>
            </a:prstGeom>
            <a:noFill/>
            <a:ln w="5715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58" name="Line 243"/>
          <p:cNvSpPr>
            <a:spLocks noChangeShapeType="1"/>
          </p:cNvSpPr>
          <p:nvPr/>
        </p:nvSpPr>
        <p:spPr bwMode="auto">
          <a:xfrm>
            <a:off x="4583113" y="936436"/>
            <a:ext cx="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59" name="Line 244"/>
          <p:cNvSpPr>
            <a:spLocks noChangeShapeType="1"/>
          </p:cNvSpPr>
          <p:nvPr/>
        </p:nvSpPr>
        <p:spPr bwMode="auto">
          <a:xfrm>
            <a:off x="4457700" y="1052324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60" name="Freeform 253"/>
          <p:cNvSpPr>
            <a:spLocks/>
          </p:cNvSpPr>
          <p:nvPr/>
        </p:nvSpPr>
        <p:spPr bwMode="auto">
          <a:xfrm>
            <a:off x="6623050" y="3886443"/>
            <a:ext cx="158750" cy="955675"/>
          </a:xfrm>
          <a:custGeom>
            <a:avLst/>
            <a:gdLst>
              <a:gd name="T0" fmla="*/ 2147483647 w 130"/>
              <a:gd name="T1" fmla="*/ 0 h 638"/>
              <a:gd name="T2" fmla="*/ 2147483647 w 130"/>
              <a:gd name="T3" fmla="*/ 2147483647 h 638"/>
              <a:gd name="T4" fmla="*/ 2147483647 w 130"/>
              <a:gd name="T5" fmla="*/ 2147483647 h 638"/>
              <a:gd name="T6" fmla="*/ 2147483647 w 130"/>
              <a:gd name="T7" fmla="*/ 2147483647 h 638"/>
              <a:gd name="T8" fmla="*/ 2147483647 w 130"/>
              <a:gd name="T9" fmla="*/ 2147483647 h 638"/>
              <a:gd name="T10" fmla="*/ 2147483647 w 130"/>
              <a:gd name="T11" fmla="*/ 2147483647 h 6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0"/>
              <a:gd name="T19" fmla="*/ 0 h 638"/>
              <a:gd name="T20" fmla="*/ 130 w 130"/>
              <a:gd name="T21" fmla="*/ 638 h 6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0" h="638">
                <a:moveTo>
                  <a:pt x="130" y="0"/>
                </a:moveTo>
                <a:cubicBezTo>
                  <a:pt x="104" y="39"/>
                  <a:pt x="79" y="78"/>
                  <a:pt x="58" y="132"/>
                </a:cubicBezTo>
                <a:cubicBezTo>
                  <a:pt x="37" y="186"/>
                  <a:pt x="8" y="271"/>
                  <a:pt x="4" y="324"/>
                </a:cubicBezTo>
                <a:cubicBezTo>
                  <a:pt x="0" y="377"/>
                  <a:pt x="22" y="401"/>
                  <a:pt x="34" y="450"/>
                </a:cubicBezTo>
                <a:cubicBezTo>
                  <a:pt x="46" y="499"/>
                  <a:pt x="69" y="598"/>
                  <a:pt x="76" y="618"/>
                </a:cubicBezTo>
                <a:cubicBezTo>
                  <a:pt x="83" y="638"/>
                  <a:pt x="79" y="604"/>
                  <a:pt x="76" y="57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61" name="Freeform 254"/>
          <p:cNvSpPr>
            <a:spLocks/>
          </p:cNvSpPr>
          <p:nvPr/>
        </p:nvSpPr>
        <p:spPr bwMode="auto">
          <a:xfrm>
            <a:off x="1943100" y="4019793"/>
            <a:ext cx="750888" cy="819150"/>
          </a:xfrm>
          <a:custGeom>
            <a:avLst/>
            <a:gdLst>
              <a:gd name="T0" fmla="*/ 2147483647 w 473"/>
              <a:gd name="T1" fmla="*/ 0 h 516"/>
              <a:gd name="T2" fmla="*/ 2147483647 w 473"/>
              <a:gd name="T3" fmla="*/ 2147483647 h 516"/>
              <a:gd name="T4" fmla="*/ 2147483647 w 473"/>
              <a:gd name="T5" fmla="*/ 2147483647 h 516"/>
              <a:gd name="T6" fmla="*/ 2147483647 w 473"/>
              <a:gd name="T7" fmla="*/ 2147483647 h 516"/>
              <a:gd name="T8" fmla="*/ 2147483647 w 473"/>
              <a:gd name="T9" fmla="*/ 2147483647 h 516"/>
              <a:gd name="T10" fmla="*/ 0 w 473"/>
              <a:gd name="T11" fmla="*/ 2147483647 h 5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3"/>
              <a:gd name="T19" fmla="*/ 0 h 516"/>
              <a:gd name="T20" fmla="*/ 473 w 473"/>
              <a:gd name="T21" fmla="*/ 516 h 5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3" h="516">
                <a:moveTo>
                  <a:pt x="438" y="0"/>
                </a:moveTo>
                <a:cubicBezTo>
                  <a:pt x="439" y="47"/>
                  <a:pt x="441" y="94"/>
                  <a:pt x="444" y="138"/>
                </a:cubicBezTo>
                <a:cubicBezTo>
                  <a:pt x="447" y="182"/>
                  <a:pt x="473" y="226"/>
                  <a:pt x="456" y="264"/>
                </a:cubicBezTo>
                <a:cubicBezTo>
                  <a:pt x="439" y="302"/>
                  <a:pt x="384" y="339"/>
                  <a:pt x="342" y="366"/>
                </a:cubicBezTo>
                <a:cubicBezTo>
                  <a:pt x="300" y="393"/>
                  <a:pt x="261" y="401"/>
                  <a:pt x="204" y="426"/>
                </a:cubicBezTo>
                <a:cubicBezTo>
                  <a:pt x="147" y="451"/>
                  <a:pt x="34" y="501"/>
                  <a:pt x="0" y="5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62" name="Line 261"/>
          <p:cNvSpPr>
            <a:spLocks noChangeShapeType="1"/>
          </p:cNvSpPr>
          <p:nvPr/>
        </p:nvSpPr>
        <p:spPr bwMode="auto">
          <a:xfrm>
            <a:off x="4064000" y="4372218"/>
            <a:ext cx="2921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63" name="Text Box 262"/>
          <p:cNvSpPr txBox="1">
            <a:spLocks noChangeArrowheads="1"/>
          </p:cNvSpPr>
          <p:nvPr/>
        </p:nvSpPr>
        <p:spPr bwMode="auto">
          <a:xfrm>
            <a:off x="3476625" y="4032493"/>
            <a:ext cx="693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ц.м.</a:t>
            </a:r>
          </a:p>
        </p:txBody>
      </p:sp>
      <p:sp>
        <p:nvSpPr>
          <p:cNvPr id="12364" name="Oval 263"/>
          <p:cNvSpPr>
            <a:spLocks noChangeArrowheads="1"/>
          </p:cNvSpPr>
          <p:nvPr/>
        </p:nvSpPr>
        <p:spPr bwMode="auto">
          <a:xfrm>
            <a:off x="4324350" y="4550018"/>
            <a:ext cx="88900" cy="889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65" name="Oval 264"/>
          <p:cNvSpPr>
            <a:spLocks noChangeArrowheads="1"/>
          </p:cNvSpPr>
          <p:nvPr/>
        </p:nvSpPr>
        <p:spPr bwMode="auto">
          <a:xfrm>
            <a:off x="4279900" y="1488886"/>
            <a:ext cx="88900" cy="889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66" name="Text Box 265"/>
          <p:cNvSpPr txBox="1">
            <a:spLocks noChangeArrowheads="1"/>
          </p:cNvSpPr>
          <p:nvPr/>
        </p:nvSpPr>
        <p:spPr bwMode="auto">
          <a:xfrm>
            <a:off x="1609725" y="-9525"/>
            <a:ext cx="55409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u="sng" dirty="0"/>
              <a:t>Схема расположения движителей на аппарате</a:t>
            </a:r>
          </a:p>
        </p:txBody>
      </p:sp>
      <p:sp>
        <p:nvSpPr>
          <p:cNvPr id="12367" name="Line 266"/>
          <p:cNvSpPr>
            <a:spLocks noChangeShapeType="1"/>
          </p:cNvSpPr>
          <p:nvPr/>
        </p:nvSpPr>
        <p:spPr bwMode="auto">
          <a:xfrm>
            <a:off x="838200" y="4067418"/>
            <a:ext cx="584200" cy="444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68" name="Text Box 267"/>
          <p:cNvSpPr txBox="1">
            <a:spLocks noChangeArrowheads="1"/>
          </p:cNvSpPr>
          <p:nvPr/>
        </p:nvSpPr>
        <p:spPr bwMode="auto">
          <a:xfrm>
            <a:off x="212725" y="3738806"/>
            <a:ext cx="788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ВРШ</a:t>
            </a:r>
          </a:p>
        </p:txBody>
      </p:sp>
      <p:sp>
        <p:nvSpPr>
          <p:cNvPr id="12369" name="Line 268"/>
          <p:cNvSpPr>
            <a:spLocks noChangeShapeType="1"/>
          </p:cNvSpPr>
          <p:nvPr/>
        </p:nvSpPr>
        <p:spPr bwMode="auto">
          <a:xfrm flipH="1">
            <a:off x="1841500" y="4981818"/>
            <a:ext cx="533400" cy="584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70" name="Line 269"/>
          <p:cNvSpPr>
            <a:spLocks noChangeShapeType="1"/>
          </p:cNvSpPr>
          <p:nvPr/>
        </p:nvSpPr>
        <p:spPr bwMode="auto">
          <a:xfrm>
            <a:off x="5575300" y="5159618"/>
            <a:ext cx="571500" cy="444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71" name="Line 270"/>
          <p:cNvSpPr>
            <a:spLocks noChangeShapeType="1"/>
          </p:cNvSpPr>
          <p:nvPr/>
        </p:nvSpPr>
        <p:spPr bwMode="auto">
          <a:xfrm flipV="1">
            <a:off x="4660900" y="637986"/>
            <a:ext cx="1079500" cy="342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72" name="Line 271"/>
          <p:cNvSpPr>
            <a:spLocks noChangeShapeType="1"/>
          </p:cNvSpPr>
          <p:nvPr/>
        </p:nvSpPr>
        <p:spPr bwMode="auto">
          <a:xfrm>
            <a:off x="4673600" y="2098486"/>
            <a:ext cx="534504" cy="5254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73" name="Text Box 272"/>
          <p:cNvSpPr txBox="1">
            <a:spLocks noChangeArrowheads="1"/>
          </p:cNvSpPr>
          <p:nvPr/>
        </p:nvSpPr>
        <p:spPr bwMode="auto">
          <a:xfrm>
            <a:off x="1190625" y="5491406"/>
            <a:ext cx="731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КЛД</a:t>
            </a:r>
          </a:p>
        </p:txBody>
      </p:sp>
      <p:sp>
        <p:nvSpPr>
          <p:cNvPr id="12374" name="Text Box 273"/>
          <p:cNvSpPr txBox="1">
            <a:spLocks noChangeArrowheads="1"/>
          </p:cNvSpPr>
          <p:nvPr/>
        </p:nvSpPr>
        <p:spPr bwMode="auto">
          <a:xfrm>
            <a:off x="6080125" y="5542206"/>
            <a:ext cx="74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НЛД</a:t>
            </a:r>
          </a:p>
        </p:txBody>
      </p:sp>
      <p:sp>
        <p:nvSpPr>
          <p:cNvPr id="12375" name="Text Box 274"/>
          <p:cNvSpPr txBox="1">
            <a:spLocks noChangeArrowheads="1"/>
          </p:cNvSpPr>
          <p:nvPr/>
        </p:nvSpPr>
        <p:spPr bwMode="auto">
          <a:xfrm>
            <a:off x="4998214" y="2547992"/>
            <a:ext cx="527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/>
              <a:t>ВД</a:t>
            </a:r>
          </a:p>
        </p:txBody>
      </p:sp>
      <p:sp>
        <p:nvSpPr>
          <p:cNvPr id="12376" name="Text Box 275"/>
          <p:cNvSpPr txBox="1">
            <a:spLocks noChangeArrowheads="1"/>
          </p:cNvSpPr>
          <p:nvPr/>
        </p:nvSpPr>
        <p:spPr bwMode="auto">
          <a:xfrm>
            <a:off x="5673725" y="385574"/>
            <a:ext cx="527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ВД</a:t>
            </a:r>
          </a:p>
        </p:txBody>
      </p:sp>
      <p:sp>
        <p:nvSpPr>
          <p:cNvPr id="12377" name="Line 276"/>
          <p:cNvSpPr>
            <a:spLocks noChangeShapeType="1"/>
          </p:cNvSpPr>
          <p:nvPr/>
        </p:nvSpPr>
        <p:spPr bwMode="auto">
          <a:xfrm flipV="1">
            <a:off x="6934200" y="3610218"/>
            <a:ext cx="43180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78" name="Text Box 277"/>
          <p:cNvSpPr txBox="1">
            <a:spLocks noChangeArrowheads="1"/>
          </p:cNvSpPr>
          <p:nvPr/>
        </p:nvSpPr>
        <p:spPr bwMode="auto">
          <a:xfrm>
            <a:off x="7324725" y="3395906"/>
            <a:ext cx="577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НЦ</a:t>
            </a:r>
          </a:p>
        </p:txBody>
      </p:sp>
      <p:sp>
        <p:nvSpPr>
          <p:cNvPr id="12379" name="Text Box 278"/>
          <p:cNvSpPr txBox="1">
            <a:spLocks noChangeArrowheads="1"/>
          </p:cNvSpPr>
          <p:nvPr/>
        </p:nvSpPr>
        <p:spPr bwMode="auto">
          <a:xfrm>
            <a:off x="1952625" y="3370506"/>
            <a:ext cx="5693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/>
              <a:t>КЦ</a:t>
            </a:r>
            <a:endParaRPr lang="ru-RU" sz="2000" b="1" dirty="0"/>
          </a:p>
        </p:txBody>
      </p:sp>
      <p:sp>
        <p:nvSpPr>
          <p:cNvPr id="12380" name="Line 279"/>
          <p:cNvSpPr>
            <a:spLocks noChangeShapeType="1"/>
          </p:cNvSpPr>
          <p:nvPr/>
        </p:nvSpPr>
        <p:spPr bwMode="auto">
          <a:xfrm>
            <a:off x="2032000" y="3673718"/>
            <a:ext cx="3302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6" name="Oval 247"/>
          <p:cNvSpPr>
            <a:spLocks noChangeArrowheads="1"/>
          </p:cNvSpPr>
          <p:nvPr/>
        </p:nvSpPr>
        <p:spPr bwMode="auto">
          <a:xfrm>
            <a:off x="6762751" y="1279336"/>
            <a:ext cx="419100" cy="447675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76" name="Прямая соединительная линия 175"/>
          <p:cNvCxnSpPr/>
          <p:nvPr/>
        </p:nvCxnSpPr>
        <p:spPr>
          <a:xfrm>
            <a:off x="4034739" y="5269156"/>
            <a:ext cx="712323" cy="158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/>
        </p:nvCxnSpPr>
        <p:spPr>
          <a:xfrm flipV="1">
            <a:off x="4728013" y="3179125"/>
            <a:ext cx="235429" cy="10883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Прямая соединительная линия 186"/>
          <p:cNvCxnSpPr/>
          <p:nvPr/>
        </p:nvCxnSpPr>
        <p:spPr>
          <a:xfrm>
            <a:off x="-2286000" y="352425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Group 8"/>
          <p:cNvGrpSpPr>
            <a:grpSpLocks/>
          </p:cNvGrpSpPr>
          <p:nvPr/>
        </p:nvGrpSpPr>
        <p:grpSpPr bwMode="auto">
          <a:xfrm>
            <a:off x="4013320" y="5572048"/>
            <a:ext cx="772287" cy="90174"/>
            <a:chOff x="2697" y="2903"/>
            <a:chExt cx="256" cy="34"/>
          </a:xfrm>
        </p:grpSpPr>
        <p:sp>
          <p:nvSpPr>
            <p:cNvPr id="191" name="Freeform 6"/>
            <p:cNvSpPr>
              <a:spLocks/>
            </p:cNvSpPr>
            <p:nvPr/>
          </p:nvSpPr>
          <p:spPr bwMode="auto">
            <a:xfrm>
              <a:off x="2697" y="2903"/>
              <a:ext cx="256" cy="34"/>
            </a:xfrm>
            <a:custGeom>
              <a:avLst/>
              <a:gdLst>
                <a:gd name="T0" fmla="*/ 0 w 256"/>
                <a:gd name="T1" fmla="*/ 0 h 34"/>
                <a:gd name="T2" fmla="*/ 4 w 256"/>
                <a:gd name="T3" fmla="*/ 34 h 34"/>
                <a:gd name="T4" fmla="*/ 243 w 256"/>
                <a:gd name="T5" fmla="*/ 34 h 34"/>
                <a:gd name="T6" fmla="*/ 256 w 256"/>
                <a:gd name="T7" fmla="*/ 0 h 34"/>
                <a:gd name="T8" fmla="*/ 0 w 25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6"/>
                <a:gd name="T16" fmla="*/ 0 h 34"/>
                <a:gd name="T17" fmla="*/ 256 w 25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6" h="34">
                  <a:moveTo>
                    <a:pt x="0" y="0"/>
                  </a:moveTo>
                  <a:lnTo>
                    <a:pt x="4" y="34"/>
                  </a:lnTo>
                  <a:lnTo>
                    <a:pt x="243" y="34"/>
                  </a:lnTo>
                  <a:lnTo>
                    <a:pt x="2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2" name="Freeform 7"/>
            <p:cNvSpPr>
              <a:spLocks/>
            </p:cNvSpPr>
            <p:nvPr/>
          </p:nvSpPr>
          <p:spPr bwMode="auto">
            <a:xfrm>
              <a:off x="2697" y="2903"/>
              <a:ext cx="256" cy="34"/>
            </a:xfrm>
            <a:custGeom>
              <a:avLst/>
              <a:gdLst>
                <a:gd name="T0" fmla="*/ 0 w 256"/>
                <a:gd name="T1" fmla="*/ 0 h 34"/>
                <a:gd name="T2" fmla="*/ 4 w 256"/>
                <a:gd name="T3" fmla="*/ 34 h 34"/>
                <a:gd name="T4" fmla="*/ 243 w 256"/>
                <a:gd name="T5" fmla="*/ 34 h 34"/>
                <a:gd name="T6" fmla="*/ 256 w 256"/>
                <a:gd name="T7" fmla="*/ 0 h 34"/>
                <a:gd name="T8" fmla="*/ 0 w 25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6"/>
                <a:gd name="T16" fmla="*/ 0 h 34"/>
                <a:gd name="T17" fmla="*/ 256 w 25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6" h="34">
                  <a:moveTo>
                    <a:pt x="0" y="0"/>
                  </a:moveTo>
                  <a:lnTo>
                    <a:pt x="4" y="34"/>
                  </a:lnTo>
                  <a:lnTo>
                    <a:pt x="243" y="34"/>
                  </a:lnTo>
                  <a:lnTo>
                    <a:pt x="25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193" name="Прямая соединительная линия 192"/>
          <p:cNvCxnSpPr/>
          <p:nvPr/>
        </p:nvCxnSpPr>
        <p:spPr>
          <a:xfrm>
            <a:off x="4046662" y="5643497"/>
            <a:ext cx="687487" cy="504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единительная линия 188"/>
          <p:cNvCxnSpPr/>
          <p:nvPr/>
        </p:nvCxnSpPr>
        <p:spPr>
          <a:xfrm flipV="1">
            <a:off x="4038735" y="5568893"/>
            <a:ext cx="709260" cy="822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/>
          <p:cNvCxnSpPr/>
          <p:nvPr/>
        </p:nvCxnSpPr>
        <p:spPr>
          <a:xfrm flipV="1">
            <a:off x="4033956" y="5278334"/>
            <a:ext cx="709260" cy="822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Group 20"/>
          <p:cNvGrpSpPr>
            <a:grpSpLocks/>
          </p:cNvGrpSpPr>
          <p:nvPr/>
        </p:nvGrpSpPr>
        <p:grpSpPr bwMode="auto">
          <a:xfrm>
            <a:off x="1627188" y="3910256"/>
            <a:ext cx="5565775" cy="1473200"/>
            <a:chOff x="1900" y="2259"/>
            <a:chExt cx="1844" cy="555"/>
          </a:xfrm>
          <a:noFill/>
        </p:grpSpPr>
        <p:sp>
          <p:nvSpPr>
            <p:cNvPr id="204" name="Freeform 18"/>
            <p:cNvSpPr>
              <a:spLocks/>
            </p:cNvSpPr>
            <p:nvPr/>
          </p:nvSpPr>
          <p:spPr bwMode="auto">
            <a:xfrm>
              <a:off x="1900" y="2259"/>
              <a:ext cx="1844" cy="555"/>
            </a:xfrm>
            <a:custGeom>
              <a:avLst/>
              <a:gdLst>
                <a:gd name="T0" fmla="*/ 3 w 1844"/>
                <a:gd name="T1" fmla="*/ 245 h 555"/>
                <a:gd name="T2" fmla="*/ 41 w 1844"/>
                <a:gd name="T3" fmla="*/ 235 h 555"/>
                <a:gd name="T4" fmla="*/ 122 w 1844"/>
                <a:gd name="T5" fmla="*/ 173 h 555"/>
                <a:gd name="T6" fmla="*/ 157 w 1844"/>
                <a:gd name="T7" fmla="*/ 132 h 555"/>
                <a:gd name="T8" fmla="*/ 218 w 1844"/>
                <a:gd name="T9" fmla="*/ 91 h 555"/>
                <a:gd name="T10" fmla="*/ 266 w 1844"/>
                <a:gd name="T11" fmla="*/ 61 h 555"/>
                <a:gd name="T12" fmla="*/ 324 w 1844"/>
                <a:gd name="T13" fmla="*/ 37 h 555"/>
                <a:gd name="T14" fmla="*/ 379 w 1844"/>
                <a:gd name="T15" fmla="*/ 20 h 555"/>
                <a:gd name="T16" fmla="*/ 434 w 1844"/>
                <a:gd name="T17" fmla="*/ 10 h 555"/>
                <a:gd name="T18" fmla="*/ 498 w 1844"/>
                <a:gd name="T19" fmla="*/ 3 h 555"/>
                <a:gd name="T20" fmla="*/ 607 w 1844"/>
                <a:gd name="T21" fmla="*/ 6 h 555"/>
                <a:gd name="T22" fmla="*/ 1731 w 1844"/>
                <a:gd name="T23" fmla="*/ 0 h 555"/>
                <a:gd name="T24" fmla="*/ 1765 w 1844"/>
                <a:gd name="T25" fmla="*/ 10 h 555"/>
                <a:gd name="T26" fmla="*/ 1789 w 1844"/>
                <a:gd name="T27" fmla="*/ 23 h 555"/>
                <a:gd name="T28" fmla="*/ 1820 w 1844"/>
                <a:gd name="T29" fmla="*/ 51 h 555"/>
                <a:gd name="T30" fmla="*/ 1844 w 1844"/>
                <a:gd name="T31" fmla="*/ 95 h 555"/>
                <a:gd name="T32" fmla="*/ 1844 w 1844"/>
                <a:gd name="T33" fmla="*/ 129 h 555"/>
                <a:gd name="T34" fmla="*/ 1840 w 1844"/>
                <a:gd name="T35" fmla="*/ 163 h 555"/>
                <a:gd name="T36" fmla="*/ 1823 w 1844"/>
                <a:gd name="T37" fmla="*/ 197 h 555"/>
                <a:gd name="T38" fmla="*/ 1796 w 1844"/>
                <a:gd name="T39" fmla="*/ 238 h 555"/>
                <a:gd name="T40" fmla="*/ 1765 w 1844"/>
                <a:gd name="T41" fmla="*/ 265 h 555"/>
                <a:gd name="T42" fmla="*/ 1758 w 1844"/>
                <a:gd name="T43" fmla="*/ 296 h 555"/>
                <a:gd name="T44" fmla="*/ 1748 w 1844"/>
                <a:gd name="T45" fmla="*/ 316 h 555"/>
                <a:gd name="T46" fmla="*/ 1738 w 1844"/>
                <a:gd name="T47" fmla="*/ 333 h 555"/>
                <a:gd name="T48" fmla="*/ 1727 w 1844"/>
                <a:gd name="T49" fmla="*/ 350 h 555"/>
                <a:gd name="T50" fmla="*/ 1704 w 1844"/>
                <a:gd name="T51" fmla="*/ 374 h 555"/>
                <a:gd name="T52" fmla="*/ 1683 w 1844"/>
                <a:gd name="T53" fmla="*/ 384 h 555"/>
                <a:gd name="T54" fmla="*/ 1666 w 1844"/>
                <a:gd name="T55" fmla="*/ 395 h 555"/>
                <a:gd name="T56" fmla="*/ 1652 w 1844"/>
                <a:gd name="T57" fmla="*/ 408 h 555"/>
                <a:gd name="T58" fmla="*/ 1635 w 1844"/>
                <a:gd name="T59" fmla="*/ 429 h 555"/>
                <a:gd name="T60" fmla="*/ 1622 w 1844"/>
                <a:gd name="T61" fmla="*/ 432 h 555"/>
                <a:gd name="T62" fmla="*/ 1607 w 1844"/>
                <a:gd name="T63" fmla="*/ 432 h 555"/>
                <a:gd name="T64" fmla="*/ 1447 w 1844"/>
                <a:gd name="T65" fmla="*/ 435 h 555"/>
                <a:gd name="T66" fmla="*/ 1418 w 1844"/>
                <a:gd name="T67" fmla="*/ 442 h 555"/>
                <a:gd name="T68" fmla="*/ 1400 w 1844"/>
                <a:gd name="T69" fmla="*/ 446 h 555"/>
                <a:gd name="T70" fmla="*/ 1379 w 1844"/>
                <a:gd name="T71" fmla="*/ 456 h 555"/>
                <a:gd name="T72" fmla="*/ 1337 w 1844"/>
                <a:gd name="T73" fmla="*/ 480 h 555"/>
                <a:gd name="T74" fmla="*/ 1304 w 1844"/>
                <a:gd name="T75" fmla="*/ 493 h 555"/>
                <a:gd name="T76" fmla="*/ 1273 w 1844"/>
                <a:gd name="T77" fmla="*/ 504 h 555"/>
                <a:gd name="T78" fmla="*/ 1113 w 1844"/>
                <a:gd name="T79" fmla="*/ 504 h 555"/>
                <a:gd name="T80" fmla="*/ 1058 w 1844"/>
                <a:gd name="T81" fmla="*/ 514 h 555"/>
                <a:gd name="T82" fmla="*/ 1016 w 1844"/>
                <a:gd name="T83" fmla="*/ 534 h 555"/>
                <a:gd name="T84" fmla="*/ 980 w 1844"/>
                <a:gd name="T85" fmla="*/ 555 h 555"/>
                <a:gd name="T86" fmla="*/ 744 w 1844"/>
                <a:gd name="T87" fmla="*/ 555 h 555"/>
                <a:gd name="T88" fmla="*/ 666 w 1844"/>
                <a:gd name="T89" fmla="*/ 548 h 555"/>
                <a:gd name="T90" fmla="*/ 522 w 1844"/>
                <a:gd name="T91" fmla="*/ 531 h 555"/>
                <a:gd name="T92" fmla="*/ 348 w 1844"/>
                <a:gd name="T93" fmla="*/ 483 h 555"/>
                <a:gd name="T94" fmla="*/ 259 w 1844"/>
                <a:gd name="T95" fmla="*/ 446 h 555"/>
                <a:gd name="T96" fmla="*/ 194 w 1844"/>
                <a:gd name="T97" fmla="*/ 401 h 555"/>
                <a:gd name="T98" fmla="*/ 133 w 1844"/>
                <a:gd name="T99" fmla="*/ 364 h 555"/>
                <a:gd name="T100" fmla="*/ 96 w 1844"/>
                <a:gd name="T101" fmla="*/ 337 h 555"/>
                <a:gd name="T102" fmla="*/ 65 w 1844"/>
                <a:gd name="T103" fmla="*/ 320 h 555"/>
                <a:gd name="T104" fmla="*/ 41 w 1844"/>
                <a:gd name="T105" fmla="*/ 306 h 555"/>
                <a:gd name="T106" fmla="*/ 0 w 1844"/>
                <a:gd name="T107" fmla="*/ 299 h 555"/>
                <a:gd name="T108" fmla="*/ 3 w 1844"/>
                <a:gd name="T109" fmla="*/ 245 h 55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44"/>
                <a:gd name="T166" fmla="*/ 0 h 555"/>
                <a:gd name="T167" fmla="*/ 1844 w 1844"/>
                <a:gd name="T168" fmla="*/ 555 h 55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44" h="555">
                  <a:moveTo>
                    <a:pt x="3" y="245"/>
                  </a:moveTo>
                  <a:lnTo>
                    <a:pt x="41" y="235"/>
                  </a:lnTo>
                  <a:lnTo>
                    <a:pt x="122" y="173"/>
                  </a:lnTo>
                  <a:lnTo>
                    <a:pt x="157" y="132"/>
                  </a:lnTo>
                  <a:lnTo>
                    <a:pt x="218" y="91"/>
                  </a:lnTo>
                  <a:lnTo>
                    <a:pt x="266" y="61"/>
                  </a:lnTo>
                  <a:lnTo>
                    <a:pt x="324" y="37"/>
                  </a:lnTo>
                  <a:lnTo>
                    <a:pt x="379" y="20"/>
                  </a:lnTo>
                  <a:lnTo>
                    <a:pt x="434" y="10"/>
                  </a:lnTo>
                  <a:lnTo>
                    <a:pt x="498" y="3"/>
                  </a:lnTo>
                  <a:lnTo>
                    <a:pt x="607" y="6"/>
                  </a:lnTo>
                  <a:lnTo>
                    <a:pt x="1731" y="0"/>
                  </a:lnTo>
                  <a:lnTo>
                    <a:pt x="1765" y="10"/>
                  </a:lnTo>
                  <a:lnTo>
                    <a:pt x="1789" y="23"/>
                  </a:lnTo>
                  <a:lnTo>
                    <a:pt x="1820" y="51"/>
                  </a:lnTo>
                  <a:lnTo>
                    <a:pt x="1844" y="95"/>
                  </a:lnTo>
                  <a:lnTo>
                    <a:pt x="1844" y="129"/>
                  </a:lnTo>
                  <a:lnTo>
                    <a:pt x="1840" y="163"/>
                  </a:lnTo>
                  <a:lnTo>
                    <a:pt x="1823" y="197"/>
                  </a:lnTo>
                  <a:lnTo>
                    <a:pt x="1796" y="238"/>
                  </a:lnTo>
                  <a:lnTo>
                    <a:pt x="1765" y="265"/>
                  </a:lnTo>
                  <a:lnTo>
                    <a:pt x="1758" y="296"/>
                  </a:lnTo>
                  <a:lnTo>
                    <a:pt x="1748" y="316"/>
                  </a:lnTo>
                  <a:lnTo>
                    <a:pt x="1738" y="333"/>
                  </a:lnTo>
                  <a:lnTo>
                    <a:pt x="1727" y="350"/>
                  </a:lnTo>
                  <a:lnTo>
                    <a:pt x="1704" y="374"/>
                  </a:lnTo>
                  <a:lnTo>
                    <a:pt x="1683" y="384"/>
                  </a:lnTo>
                  <a:lnTo>
                    <a:pt x="1666" y="395"/>
                  </a:lnTo>
                  <a:lnTo>
                    <a:pt x="1652" y="408"/>
                  </a:lnTo>
                  <a:lnTo>
                    <a:pt x="1635" y="429"/>
                  </a:lnTo>
                  <a:lnTo>
                    <a:pt x="1622" y="432"/>
                  </a:lnTo>
                  <a:lnTo>
                    <a:pt x="1607" y="432"/>
                  </a:lnTo>
                  <a:lnTo>
                    <a:pt x="1447" y="435"/>
                  </a:lnTo>
                  <a:lnTo>
                    <a:pt x="1418" y="442"/>
                  </a:lnTo>
                  <a:lnTo>
                    <a:pt x="1400" y="446"/>
                  </a:lnTo>
                  <a:lnTo>
                    <a:pt x="1379" y="456"/>
                  </a:lnTo>
                  <a:lnTo>
                    <a:pt x="1337" y="480"/>
                  </a:lnTo>
                  <a:lnTo>
                    <a:pt x="1304" y="493"/>
                  </a:lnTo>
                  <a:lnTo>
                    <a:pt x="1273" y="504"/>
                  </a:lnTo>
                  <a:lnTo>
                    <a:pt x="1113" y="504"/>
                  </a:lnTo>
                  <a:lnTo>
                    <a:pt x="1058" y="514"/>
                  </a:lnTo>
                  <a:lnTo>
                    <a:pt x="1016" y="534"/>
                  </a:lnTo>
                  <a:lnTo>
                    <a:pt x="980" y="555"/>
                  </a:lnTo>
                  <a:lnTo>
                    <a:pt x="744" y="555"/>
                  </a:lnTo>
                  <a:lnTo>
                    <a:pt x="666" y="548"/>
                  </a:lnTo>
                  <a:lnTo>
                    <a:pt x="522" y="531"/>
                  </a:lnTo>
                  <a:lnTo>
                    <a:pt x="348" y="483"/>
                  </a:lnTo>
                  <a:lnTo>
                    <a:pt x="259" y="446"/>
                  </a:lnTo>
                  <a:lnTo>
                    <a:pt x="194" y="401"/>
                  </a:lnTo>
                  <a:lnTo>
                    <a:pt x="133" y="364"/>
                  </a:lnTo>
                  <a:lnTo>
                    <a:pt x="96" y="337"/>
                  </a:lnTo>
                  <a:lnTo>
                    <a:pt x="65" y="320"/>
                  </a:lnTo>
                  <a:lnTo>
                    <a:pt x="41" y="306"/>
                  </a:lnTo>
                  <a:lnTo>
                    <a:pt x="0" y="299"/>
                  </a:lnTo>
                  <a:lnTo>
                    <a:pt x="3" y="245"/>
                  </a:lnTo>
                  <a:close/>
                </a:path>
              </a:pathLst>
            </a:custGeom>
            <a:grpFill/>
            <a:ln w="57150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" name="Freeform 19"/>
            <p:cNvSpPr>
              <a:spLocks/>
            </p:cNvSpPr>
            <p:nvPr/>
          </p:nvSpPr>
          <p:spPr bwMode="auto">
            <a:xfrm>
              <a:off x="1900" y="2259"/>
              <a:ext cx="1844" cy="555"/>
            </a:xfrm>
            <a:custGeom>
              <a:avLst/>
              <a:gdLst>
                <a:gd name="T0" fmla="*/ 3 w 1844"/>
                <a:gd name="T1" fmla="*/ 245 h 555"/>
                <a:gd name="T2" fmla="*/ 41 w 1844"/>
                <a:gd name="T3" fmla="*/ 235 h 555"/>
                <a:gd name="T4" fmla="*/ 122 w 1844"/>
                <a:gd name="T5" fmla="*/ 173 h 555"/>
                <a:gd name="T6" fmla="*/ 157 w 1844"/>
                <a:gd name="T7" fmla="*/ 132 h 555"/>
                <a:gd name="T8" fmla="*/ 218 w 1844"/>
                <a:gd name="T9" fmla="*/ 91 h 555"/>
                <a:gd name="T10" fmla="*/ 266 w 1844"/>
                <a:gd name="T11" fmla="*/ 61 h 555"/>
                <a:gd name="T12" fmla="*/ 324 w 1844"/>
                <a:gd name="T13" fmla="*/ 37 h 555"/>
                <a:gd name="T14" fmla="*/ 379 w 1844"/>
                <a:gd name="T15" fmla="*/ 20 h 555"/>
                <a:gd name="T16" fmla="*/ 434 w 1844"/>
                <a:gd name="T17" fmla="*/ 10 h 555"/>
                <a:gd name="T18" fmla="*/ 498 w 1844"/>
                <a:gd name="T19" fmla="*/ 3 h 555"/>
                <a:gd name="T20" fmla="*/ 607 w 1844"/>
                <a:gd name="T21" fmla="*/ 6 h 555"/>
                <a:gd name="T22" fmla="*/ 1731 w 1844"/>
                <a:gd name="T23" fmla="*/ 0 h 555"/>
                <a:gd name="T24" fmla="*/ 1765 w 1844"/>
                <a:gd name="T25" fmla="*/ 10 h 555"/>
                <a:gd name="T26" fmla="*/ 1789 w 1844"/>
                <a:gd name="T27" fmla="*/ 23 h 555"/>
                <a:gd name="T28" fmla="*/ 1820 w 1844"/>
                <a:gd name="T29" fmla="*/ 51 h 555"/>
                <a:gd name="T30" fmla="*/ 1844 w 1844"/>
                <a:gd name="T31" fmla="*/ 95 h 555"/>
                <a:gd name="T32" fmla="*/ 1844 w 1844"/>
                <a:gd name="T33" fmla="*/ 129 h 555"/>
                <a:gd name="T34" fmla="*/ 1840 w 1844"/>
                <a:gd name="T35" fmla="*/ 163 h 555"/>
                <a:gd name="T36" fmla="*/ 1823 w 1844"/>
                <a:gd name="T37" fmla="*/ 197 h 555"/>
                <a:gd name="T38" fmla="*/ 1796 w 1844"/>
                <a:gd name="T39" fmla="*/ 238 h 555"/>
                <a:gd name="T40" fmla="*/ 1765 w 1844"/>
                <a:gd name="T41" fmla="*/ 265 h 555"/>
                <a:gd name="T42" fmla="*/ 1758 w 1844"/>
                <a:gd name="T43" fmla="*/ 296 h 555"/>
                <a:gd name="T44" fmla="*/ 1748 w 1844"/>
                <a:gd name="T45" fmla="*/ 316 h 555"/>
                <a:gd name="T46" fmla="*/ 1738 w 1844"/>
                <a:gd name="T47" fmla="*/ 333 h 555"/>
                <a:gd name="T48" fmla="*/ 1727 w 1844"/>
                <a:gd name="T49" fmla="*/ 350 h 555"/>
                <a:gd name="T50" fmla="*/ 1704 w 1844"/>
                <a:gd name="T51" fmla="*/ 374 h 555"/>
                <a:gd name="T52" fmla="*/ 1683 w 1844"/>
                <a:gd name="T53" fmla="*/ 384 h 555"/>
                <a:gd name="T54" fmla="*/ 1666 w 1844"/>
                <a:gd name="T55" fmla="*/ 395 h 555"/>
                <a:gd name="T56" fmla="*/ 1652 w 1844"/>
                <a:gd name="T57" fmla="*/ 408 h 555"/>
                <a:gd name="T58" fmla="*/ 1635 w 1844"/>
                <a:gd name="T59" fmla="*/ 429 h 555"/>
                <a:gd name="T60" fmla="*/ 1622 w 1844"/>
                <a:gd name="T61" fmla="*/ 432 h 555"/>
                <a:gd name="T62" fmla="*/ 1607 w 1844"/>
                <a:gd name="T63" fmla="*/ 432 h 555"/>
                <a:gd name="T64" fmla="*/ 1447 w 1844"/>
                <a:gd name="T65" fmla="*/ 435 h 555"/>
                <a:gd name="T66" fmla="*/ 1418 w 1844"/>
                <a:gd name="T67" fmla="*/ 442 h 555"/>
                <a:gd name="T68" fmla="*/ 1400 w 1844"/>
                <a:gd name="T69" fmla="*/ 446 h 555"/>
                <a:gd name="T70" fmla="*/ 1379 w 1844"/>
                <a:gd name="T71" fmla="*/ 456 h 555"/>
                <a:gd name="T72" fmla="*/ 1337 w 1844"/>
                <a:gd name="T73" fmla="*/ 480 h 555"/>
                <a:gd name="T74" fmla="*/ 1304 w 1844"/>
                <a:gd name="T75" fmla="*/ 493 h 555"/>
                <a:gd name="T76" fmla="*/ 1273 w 1844"/>
                <a:gd name="T77" fmla="*/ 504 h 555"/>
                <a:gd name="T78" fmla="*/ 1113 w 1844"/>
                <a:gd name="T79" fmla="*/ 504 h 555"/>
                <a:gd name="T80" fmla="*/ 1058 w 1844"/>
                <a:gd name="T81" fmla="*/ 514 h 555"/>
                <a:gd name="T82" fmla="*/ 1016 w 1844"/>
                <a:gd name="T83" fmla="*/ 534 h 555"/>
                <a:gd name="T84" fmla="*/ 980 w 1844"/>
                <a:gd name="T85" fmla="*/ 555 h 555"/>
                <a:gd name="T86" fmla="*/ 744 w 1844"/>
                <a:gd name="T87" fmla="*/ 555 h 555"/>
                <a:gd name="T88" fmla="*/ 666 w 1844"/>
                <a:gd name="T89" fmla="*/ 548 h 555"/>
                <a:gd name="T90" fmla="*/ 522 w 1844"/>
                <a:gd name="T91" fmla="*/ 531 h 555"/>
                <a:gd name="T92" fmla="*/ 348 w 1844"/>
                <a:gd name="T93" fmla="*/ 483 h 555"/>
                <a:gd name="T94" fmla="*/ 259 w 1844"/>
                <a:gd name="T95" fmla="*/ 446 h 555"/>
                <a:gd name="T96" fmla="*/ 194 w 1844"/>
                <a:gd name="T97" fmla="*/ 401 h 555"/>
                <a:gd name="T98" fmla="*/ 133 w 1844"/>
                <a:gd name="T99" fmla="*/ 364 h 555"/>
                <a:gd name="T100" fmla="*/ 96 w 1844"/>
                <a:gd name="T101" fmla="*/ 337 h 555"/>
                <a:gd name="T102" fmla="*/ 65 w 1844"/>
                <a:gd name="T103" fmla="*/ 320 h 555"/>
                <a:gd name="T104" fmla="*/ 41 w 1844"/>
                <a:gd name="T105" fmla="*/ 306 h 555"/>
                <a:gd name="T106" fmla="*/ 0 w 1844"/>
                <a:gd name="T107" fmla="*/ 299 h 555"/>
                <a:gd name="T108" fmla="*/ 3 w 1844"/>
                <a:gd name="T109" fmla="*/ 245 h 55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44"/>
                <a:gd name="T166" fmla="*/ 0 h 555"/>
                <a:gd name="T167" fmla="*/ 1844 w 1844"/>
                <a:gd name="T168" fmla="*/ 555 h 55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44" h="555">
                  <a:moveTo>
                    <a:pt x="3" y="245"/>
                  </a:moveTo>
                  <a:lnTo>
                    <a:pt x="41" y="235"/>
                  </a:lnTo>
                  <a:lnTo>
                    <a:pt x="122" y="173"/>
                  </a:lnTo>
                  <a:lnTo>
                    <a:pt x="157" y="132"/>
                  </a:lnTo>
                  <a:lnTo>
                    <a:pt x="218" y="91"/>
                  </a:lnTo>
                  <a:lnTo>
                    <a:pt x="266" y="61"/>
                  </a:lnTo>
                  <a:lnTo>
                    <a:pt x="324" y="37"/>
                  </a:lnTo>
                  <a:lnTo>
                    <a:pt x="379" y="20"/>
                  </a:lnTo>
                  <a:lnTo>
                    <a:pt x="434" y="10"/>
                  </a:lnTo>
                  <a:lnTo>
                    <a:pt x="498" y="3"/>
                  </a:lnTo>
                  <a:lnTo>
                    <a:pt x="607" y="6"/>
                  </a:lnTo>
                  <a:lnTo>
                    <a:pt x="1731" y="0"/>
                  </a:lnTo>
                  <a:lnTo>
                    <a:pt x="1765" y="10"/>
                  </a:lnTo>
                  <a:lnTo>
                    <a:pt x="1789" y="23"/>
                  </a:lnTo>
                  <a:lnTo>
                    <a:pt x="1820" y="51"/>
                  </a:lnTo>
                  <a:lnTo>
                    <a:pt x="1844" y="95"/>
                  </a:lnTo>
                  <a:lnTo>
                    <a:pt x="1844" y="129"/>
                  </a:lnTo>
                  <a:lnTo>
                    <a:pt x="1840" y="163"/>
                  </a:lnTo>
                  <a:lnTo>
                    <a:pt x="1823" y="197"/>
                  </a:lnTo>
                  <a:lnTo>
                    <a:pt x="1796" y="238"/>
                  </a:lnTo>
                  <a:lnTo>
                    <a:pt x="1765" y="265"/>
                  </a:lnTo>
                  <a:lnTo>
                    <a:pt x="1758" y="296"/>
                  </a:lnTo>
                  <a:lnTo>
                    <a:pt x="1748" y="316"/>
                  </a:lnTo>
                  <a:lnTo>
                    <a:pt x="1738" y="333"/>
                  </a:lnTo>
                  <a:lnTo>
                    <a:pt x="1727" y="350"/>
                  </a:lnTo>
                  <a:lnTo>
                    <a:pt x="1704" y="374"/>
                  </a:lnTo>
                  <a:lnTo>
                    <a:pt x="1683" y="384"/>
                  </a:lnTo>
                  <a:lnTo>
                    <a:pt x="1666" y="395"/>
                  </a:lnTo>
                  <a:lnTo>
                    <a:pt x="1652" y="408"/>
                  </a:lnTo>
                  <a:lnTo>
                    <a:pt x="1635" y="429"/>
                  </a:lnTo>
                  <a:lnTo>
                    <a:pt x="1622" y="432"/>
                  </a:lnTo>
                  <a:lnTo>
                    <a:pt x="1607" y="432"/>
                  </a:lnTo>
                  <a:lnTo>
                    <a:pt x="1447" y="435"/>
                  </a:lnTo>
                  <a:lnTo>
                    <a:pt x="1418" y="442"/>
                  </a:lnTo>
                  <a:lnTo>
                    <a:pt x="1400" y="446"/>
                  </a:lnTo>
                  <a:lnTo>
                    <a:pt x="1379" y="456"/>
                  </a:lnTo>
                  <a:lnTo>
                    <a:pt x="1337" y="480"/>
                  </a:lnTo>
                  <a:lnTo>
                    <a:pt x="1304" y="493"/>
                  </a:lnTo>
                  <a:lnTo>
                    <a:pt x="1273" y="504"/>
                  </a:lnTo>
                  <a:lnTo>
                    <a:pt x="1113" y="504"/>
                  </a:lnTo>
                  <a:lnTo>
                    <a:pt x="1058" y="514"/>
                  </a:lnTo>
                  <a:lnTo>
                    <a:pt x="1016" y="534"/>
                  </a:lnTo>
                  <a:lnTo>
                    <a:pt x="980" y="555"/>
                  </a:lnTo>
                  <a:lnTo>
                    <a:pt x="744" y="555"/>
                  </a:lnTo>
                  <a:lnTo>
                    <a:pt x="666" y="548"/>
                  </a:lnTo>
                  <a:lnTo>
                    <a:pt x="522" y="531"/>
                  </a:lnTo>
                  <a:lnTo>
                    <a:pt x="348" y="483"/>
                  </a:lnTo>
                  <a:lnTo>
                    <a:pt x="259" y="446"/>
                  </a:lnTo>
                  <a:lnTo>
                    <a:pt x="194" y="401"/>
                  </a:lnTo>
                  <a:lnTo>
                    <a:pt x="133" y="364"/>
                  </a:lnTo>
                  <a:lnTo>
                    <a:pt x="96" y="337"/>
                  </a:lnTo>
                  <a:lnTo>
                    <a:pt x="65" y="320"/>
                  </a:lnTo>
                  <a:lnTo>
                    <a:pt x="41" y="306"/>
                  </a:lnTo>
                  <a:lnTo>
                    <a:pt x="0" y="299"/>
                  </a:lnTo>
                  <a:lnTo>
                    <a:pt x="3" y="245"/>
                  </a:lnTo>
                  <a:close/>
                </a:path>
              </a:pathLst>
            </a:custGeom>
            <a:grpFill/>
            <a:ln w="57150" cap="rnd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206" name="Прямая соединительная линия 205"/>
          <p:cNvCxnSpPr/>
          <p:nvPr/>
        </p:nvCxnSpPr>
        <p:spPr>
          <a:xfrm>
            <a:off x="4010025" y="5372343"/>
            <a:ext cx="575113" cy="1270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 flipV="1">
            <a:off x="4532743" y="5293677"/>
            <a:ext cx="235429" cy="10883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Овал 170"/>
          <p:cNvSpPr/>
          <p:nvPr/>
        </p:nvSpPr>
        <p:spPr>
          <a:xfrm>
            <a:off x="4529137" y="5000855"/>
            <a:ext cx="93344" cy="66674"/>
          </a:xfrm>
          <a:prstGeom prst="ellipse">
            <a:avLst/>
          </a:prstGeom>
          <a:solidFill>
            <a:srgbClr val="66FF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Овал 172"/>
          <p:cNvSpPr/>
          <p:nvPr/>
        </p:nvSpPr>
        <p:spPr>
          <a:xfrm>
            <a:off x="4157607" y="5005602"/>
            <a:ext cx="93344" cy="66674"/>
          </a:xfrm>
          <a:prstGeom prst="ellipse">
            <a:avLst/>
          </a:prstGeom>
          <a:solidFill>
            <a:srgbClr val="66FF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TextBox 173"/>
          <p:cNvSpPr txBox="1"/>
          <p:nvPr/>
        </p:nvSpPr>
        <p:spPr>
          <a:xfrm>
            <a:off x="5812458" y="2409246"/>
            <a:ext cx="3424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 smtClean="0"/>
              <a:t>Оси аппарата</a:t>
            </a:r>
            <a:r>
              <a:rPr lang="en-US" sz="1800" b="1" dirty="0" smtClean="0"/>
              <a:t> </a:t>
            </a:r>
            <a:r>
              <a:rPr lang="ru-RU" sz="1800" b="1" dirty="0" smtClean="0"/>
              <a:t>параллельны</a:t>
            </a:r>
            <a:endParaRPr lang="ru-RU" sz="1800" b="1" dirty="0" smtClean="0"/>
          </a:p>
          <a:p>
            <a:r>
              <a:rPr lang="ru-RU" sz="1800" b="1" dirty="0" smtClean="0"/>
              <a:t>одноименным осям детектора</a:t>
            </a:r>
            <a:endParaRPr lang="ru-RU" sz="1800" b="1" dirty="0"/>
          </a:p>
        </p:txBody>
      </p:sp>
      <p:cxnSp>
        <p:nvCxnSpPr>
          <p:cNvPr id="178" name="Прямая соединительная линия 177"/>
          <p:cNvCxnSpPr/>
          <p:nvPr/>
        </p:nvCxnSpPr>
        <p:spPr>
          <a:xfrm flipV="1">
            <a:off x="4457702" y="4333869"/>
            <a:ext cx="581023" cy="423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/>
          <p:cNvSpPr txBox="1"/>
          <p:nvPr/>
        </p:nvSpPr>
        <p:spPr>
          <a:xfrm>
            <a:off x="4957742" y="4086195"/>
            <a:ext cx="1141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детектор</a:t>
            </a:r>
            <a:endParaRPr lang="ru-RU" sz="2000" dirty="0"/>
          </a:p>
        </p:txBody>
      </p:sp>
      <p:cxnSp>
        <p:nvCxnSpPr>
          <p:cNvPr id="181" name="Прямая соединительная линия 180"/>
          <p:cNvCxnSpPr>
            <a:endCxn id="173" idx="4"/>
          </p:cNvCxnSpPr>
          <p:nvPr/>
        </p:nvCxnSpPr>
        <p:spPr>
          <a:xfrm>
            <a:off x="3581400" y="4872038"/>
            <a:ext cx="622879" cy="200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2752684" y="4543400"/>
            <a:ext cx="1302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светильник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Овал 50"/>
          <p:cNvSpPr/>
          <p:nvPr/>
        </p:nvSpPr>
        <p:spPr>
          <a:xfrm>
            <a:off x="7762874" y="5705475"/>
            <a:ext cx="1190625" cy="11144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94" name="Rectangle 54"/>
          <p:cNvSpPr>
            <a:spLocks noChangeArrowheads="1"/>
          </p:cNvSpPr>
          <p:nvPr/>
        </p:nvSpPr>
        <p:spPr bwMode="auto">
          <a:xfrm>
            <a:off x="7910513" y="2276475"/>
            <a:ext cx="685800" cy="5048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5" name="Rectangle 55"/>
          <p:cNvSpPr>
            <a:spLocks noChangeArrowheads="1"/>
          </p:cNvSpPr>
          <p:nvPr/>
        </p:nvSpPr>
        <p:spPr bwMode="auto">
          <a:xfrm>
            <a:off x="438150" y="1885950"/>
            <a:ext cx="2057400" cy="14478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6" name="Rectangle 56"/>
          <p:cNvSpPr>
            <a:spLocks noChangeArrowheads="1"/>
          </p:cNvSpPr>
          <p:nvPr/>
        </p:nvSpPr>
        <p:spPr bwMode="auto">
          <a:xfrm>
            <a:off x="3752850" y="704850"/>
            <a:ext cx="1905000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Text Box 57"/>
          <p:cNvSpPr txBox="1">
            <a:spLocks noChangeArrowheads="1"/>
          </p:cNvSpPr>
          <p:nvPr/>
        </p:nvSpPr>
        <p:spPr bwMode="auto">
          <a:xfrm>
            <a:off x="7951788" y="2260600"/>
            <a:ext cx="639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err="1"/>
              <a:t>одк</a:t>
            </a:r>
            <a:endParaRPr lang="ru-RU" dirty="0"/>
          </a:p>
        </p:txBody>
      </p:sp>
      <p:sp>
        <p:nvSpPr>
          <p:cNvPr id="8198" name="Text Box 58"/>
          <p:cNvSpPr txBox="1">
            <a:spLocks noChangeArrowheads="1"/>
          </p:cNvSpPr>
          <p:nvPr/>
        </p:nvSpPr>
        <p:spPr bwMode="auto">
          <a:xfrm>
            <a:off x="819150" y="1924050"/>
            <a:ext cx="105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БЦВМ</a:t>
            </a:r>
          </a:p>
        </p:txBody>
      </p:sp>
      <p:sp>
        <p:nvSpPr>
          <p:cNvPr id="8199" name="Text Box 59"/>
          <p:cNvSpPr txBox="1">
            <a:spLocks noChangeArrowheads="1"/>
          </p:cNvSpPr>
          <p:nvPr/>
        </p:nvSpPr>
        <p:spPr bwMode="auto">
          <a:xfrm>
            <a:off x="438150" y="2419350"/>
            <a:ext cx="23891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Управляющая </a:t>
            </a:r>
          </a:p>
          <a:p>
            <a:r>
              <a:rPr lang="ru-RU"/>
              <a:t>программа</a:t>
            </a:r>
          </a:p>
        </p:txBody>
      </p:sp>
      <p:sp>
        <p:nvSpPr>
          <p:cNvPr id="8200" name="Text Box 60"/>
          <p:cNvSpPr txBox="1">
            <a:spLocks noChangeArrowheads="1"/>
          </p:cNvSpPr>
          <p:nvPr/>
        </p:nvSpPr>
        <p:spPr bwMode="auto">
          <a:xfrm>
            <a:off x="3890963" y="719138"/>
            <a:ext cx="1385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/>
              <a:t>Маршевый</a:t>
            </a:r>
          </a:p>
          <a:p>
            <a:r>
              <a:rPr lang="ru-RU" sz="2000" dirty="0"/>
              <a:t>движитель</a:t>
            </a:r>
          </a:p>
        </p:txBody>
      </p:sp>
      <p:sp>
        <p:nvSpPr>
          <p:cNvPr id="8201" name="Rectangle 61"/>
          <p:cNvSpPr>
            <a:spLocks noChangeArrowheads="1"/>
          </p:cNvSpPr>
          <p:nvPr/>
        </p:nvSpPr>
        <p:spPr bwMode="auto">
          <a:xfrm>
            <a:off x="3752850" y="1685925"/>
            <a:ext cx="1905000" cy="990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2" name="Text Box 62"/>
          <p:cNvSpPr txBox="1">
            <a:spLocks noChangeArrowheads="1"/>
          </p:cNvSpPr>
          <p:nvPr/>
        </p:nvSpPr>
        <p:spPr bwMode="auto">
          <a:xfrm>
            <a:off x="4157663" y="1609725"/>
            <a:ext cx="1349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/>
              <a:t>Носовой </a:t>
            </a:r>
          </a:p>
          <a:p>
            <a:r>
              <a:rPr lang="ru-RU" sz="2000" dirty="0"/>
              <a:t>лаговый</a:t>
            </a:r>
          </a:p>
          <a:p>
            <a:r>
              <a:rPr lang="ru-RU" sz="2000" dirty="0"/>
              <a:t>движитель</a:t>
            </a:r>
          </a:p>
        </p:txBody>
      </p:sp>
      <p:sp>
        <p:nvSpPr>
          <p:cNvPr id="8203" name="Rectangle 63"/>
          <p:cNvSpPr>
            <a:spLocks noChangeArrowheads="1"/>
          </p:cNvSpPr>
          <p:nvPr/>
        </p:nvSpPr>
        <p:spPr bwMode="auto">
          <a:xfrm>
            <a:off x="3676650" y="3905250"/>
            <a:ext cx="21336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Text Box 64"/>
          <p:cNvSpPr txBox="1">
            <a:spLocks noChangeArrowheads="1"/>
          </p:cNvSpPr>
          <p:nvPr/>
        </p:nvSpPr>
        <p:spPr bwMode="auto">
          <a:xfrm>
            <a:off x="3857625" y="3995738"/>
            <a:ext cx="1741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/>
              <a:t>Вертикальные</a:t>
            </a:r>
          </a:p>
          <a:p>
            <a:r>
              <a:rPr lang="ru-RU" sz="2000" dirty="0"/>
              <a:t>движители</a:t>
            </a:r>
          </a:p>
        </p:txBody>
      </p:sp>
      <p:sp>
        <p:nvSpPr>
          <p:cNvPr id="8205" name="Rectangle 65"/>
          <p:cNvSpPr>
            <a:spLocks noChangeArrowheads="1"/>
          </p:cNvSpPr>
          <p:nvPr/>
        </p:nvSpPr>
        <p:spPr bwMode="auto">
          <a:xfrm>
            <a:off x="3752850" y="2787650"/>
            <a:ext cx="1905000" cy="990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6" name="Text Box 66"/>
          <p:cNvSpPr txBox="1">
            <a:spLocks noChangeArrowheads="1"/>
          </p:cNvSpPr>
          <p:nvPr/>
        </p:nvSpPr>
        <p:spPr bwMode="auto">
          <a:xfrm>
            <a:off x="4157663" y="2771775"/>
            <a:ext cx="1349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Кормовой </a:t>
            </a:r>
          </a:p>
          <a:p>
            <a:r>
              <a:rPr lang="ru-RU" sz="2000"/>
              <a:t>лаговый</a:t>
            </a:r>
          </a:p>
          <a:p>
            <a:r>
              <a:rPr lang="ru-RU" sz="2000"/>
              <a:t>движитель</a:t>
            </a:r>
          </a:p>
        </p:txBody>
      </p:sp>
      <p:sp>
        <p:nvSpPr>
          <p:cNvPr id="8207" name="Rectangle 68"/>
          <p:cNvSpPr>
            <a:spLocks noChangeArrowheads="1"/>
          </p:cNvSpPr>
          <p:nvPr/>
        </p:nvSpPr>
        <p:spPr bwMode="auto">
          <a:xfrm>
            <a:off x="3209925" y="590550"/>
            <a:ext cx="2857500" cy="433387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9" name="Line 70"/>
          <p:cNvSpPr>
            <a:spLocks noChangeShapeType="1"/>
          </p:cNvSpPr>
          <p:nvPr/>
        </p:nvSpPr>
        <p:spPr bwMode="auto">
          <a:xfrm flipV="1">
            <a:off x="3190875" y="1076325"/>
            <a:ext cx="542925" cy="1562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0" name="Line 71"/>
          <p:cNvSpPr>
            <a:spLocks noChangeShapeType="1"/>
          </p:cNvSpPr>
          <p:nvPr/>
        </p:nvSpPr>
        <p:spPr bwMode="auto">
          <a:xfrm flipV="1">
            <a:off x="3209925" y="2238375"/>
            <a:ext cx="53340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1" name="Line 72"/>
          <p:cNvSpPr>
            <a:spLocks noChangeShapeType="1"/>
          </p:cNvSpPr>
          <p:nvPr/>
        </p:nvSpPr>
        <p:spPr bwMode="auto">
          <a:xfrm>
            <a:off x="3228975" y="2647950"/>
            <a:ext cx="495300" cy="581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2" name="Line 73"/>
          <p:cNvSpPr>
            <a:spLocks noChangeShapeType="1"/>
          </p:cNvSpPr>
          <p:nvPr/>
        </p:nvSpPr>
        <p:spPr bwMode="auto">
          <a:xfrm>
            <a:off x="3209925" y="2667000"/>
            <a:ext cx="438150" cy="154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3" name="Line 79"/>
          <p:cNvSpPr>
            <a:spLocks noChangeShapeType="1"/>
          </p:cNvSpPr>
          <p:nvPr/>
        </p:nvSpPr>
        <p:spPr bwMode="auto">
          <a:xfrm flipH="1" flipV="1">
            <a:off x="1485900" y="5514975"/>
            <a:ext cx="6858000" cy="45719"/>
          </a:xfrm>
          <a:prstGeom prst="line">
            <a:avLst/>
          </a:prstGeom>
          <a:noFill/>
          <a:ln w="57150">
            <a:solidFill>
              <a:srgbClr val="006600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4" name="Line 80"/>
          <p:cNvSpPr>
            <a:spLocks noChangeShapeType="1"/>
          </p:cNvSpPr>
          <p:nvPr/>
        </p:nvSpPr>
        <p:spPr bwMode="auto">
          <a:xfrm flipH="1" flipV="1">
            <a:off x="1428750" y="3352800"/>
            <a:ext cx="47625" cy="2133600"/>
          </a:xfrm>
          <a:prstGeom prst="line">
            <a:avLst/>
          </a:prstGeom>
          <a:noFill/>
          <a:ln w="57150">
            <a:solidFill>
              <a:srgbClr val="006600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5" name="Text Box 82"/>
          <p:cNvSpPr txBox="1">
            <a:spLocks noChangeArrowheads="1"/>
          </p:cNvSpPr>
          <p:nvPr/>
        </p:nvSpPr>
        <p:spPr bwMode="auto">
          <a:xfrm>
            <a:off x="2057486" y="-20640"/>
            <a:ext cx="61116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u="sng" dirty="0" smtClean="0"/>
              <a:t>Принципиальная </a:t>
            </a:r>
            <a:r>
              <a:rPr lang="ru-RU" sz="2000" b="1" u="sng" dirty="0"/>
              <a:t>схема контура управления СГА</a:t>
            </a:r>
          </a:p>
        </p:txBody>
      </p:sp>
      <p:sp>
        <p:nvSpPr>
          <p:cNvPr id="8216" name="Text Box 83"/>
          <p:cNvSpPr txBox="1">
            <a:spLocks noChangeArrowheads="1"/>
          </p:cNvSpPr>
          <p:nvPr/>
        </p:nvSpPr>
        <p:spPr bwMode="auto">
          <a:xfrm>
            <a:off x="3644900" y="5508625"/>
            <a:ext cx="20084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/>
              <a:t>Обратная связь</a:t>
            </a:r>
          </a:p>
        </p:txBody>
      </p:sp>
      <p:sp>
        <p:nvSpPr>
          <p:cNvPr id="8217" name="Line 84"/>
          <p:cNvSpPr>
            <a:spLocks noChangeShapeType="1"/>
          </p:cNvSpPr>
          <p:nvPr/>
        </p:nvSpPr>
        <p:spPr bwMode="auto">
          <a:xfrm>
            <a:off x="8272463" y="2771776"/>
            <a:ext cx="45719" cy="2757487"/>
          </a:xfrm>
          <a:prstGeom prst="line">
            <a:avLst/>
          </a:prstGeom>
          <a:noFill/>
          <a:ln w="57150">
            <a:solidFill>
              <a:srgbClr val="006600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18" name="Rectangle 85"/>
          <p:cNvSpPr>
            <a:spLocks noChangeArrowheads="1"/>
          </p:cNvSpPr>
          <p:nvPr/>
        </p:nvSpPr>
        <p:spPr bwMode="auto">
          <a:xfrm>
            <a:off x="6791325" y="1771650"/>
            <a:ext cx="1133475" cy="15144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9" name="Text Box 86"/>
          <p:cNvSpPr txBox="1">
            <a:spLocks noChangeArrowheads="1"/>
          </p:cNvSpPr>
          <p:nvPr/>
        </p:nvSpPr>
        <p:spPr bwMode="auto">
          <a:xfrm>
            <a:off x="6823075" y="1727200"/>
            <a:ext cx="974754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dirty="0"/>
          </a:p>
          <a:p>
            <a:r>
              <a:rPr lang="ru-RU" sz="2000" dirty="0"/>
              <a:t>Объект</a:t>
            </a:r>
          </a:p>
          <a:p>
            <a:r>
              <a:rPr lang="ru-RU" dirty="0" smtClean="0"/>
              <a:t>(</a:t>
            </a:r>
            <a:r>
              <a:rPr lang="ru-RU" dirty="0"/>
              <a:t>СГА)</a:t>
            </a:r>
          </a:p>
        </p:txBody>
      </p:sp>
      <p:sp>
        <p:nvSpPr>
          <p:cNvPr id="8221" name="Line 88"/>
          <p:cNvSpPr>
            <a:spLocks noChangeShapeType="1"/>
          </p:cNvSpPr>
          <p:nvPr/>
        </p:nvSpPr>
        <p:spPr bwMode="auto">
          <a:xfrm>
            <a:off x="6362700" y="2628900"/>
            <a:ext cx="46038" cy="26289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22" name="Line 89"/>
          <p:cNvSpPr>
            <a:spLocks noChangeShapeType="1"/>
          </p:cNvSpPr>
          <p:nvPr/>
        </p:nvSpPr>
        <p:spPr bwMode="auto">
          <a:xfrm>
            <a:off x="2038350" y="5191125"/>
            <a:ext cx="4362450" cy="46038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arrow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3" name="Line 90"/>
          <p:cNvSpPr>
            <a:spLocks noChangeShapeType="1"/>
          </p:cNvSpPr>
          <p:nvPr/>
        </p:nvSpPr>
        <p:spPr bwMode="auto">
          <a:xfrm>
            <a:off x="1981200" y="3352800"/>
            <a:ext cx="46038" cy="1838325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arrow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4" name="Line 91"/>
          <p:cNvSpPr>
            <a:spLocks noChangeShapeType="1"/>
          </p:cNvSpPr>
          <p:nvPr/>
        </p:nvSpPr>
        <p:spPr bwMode="auto">
          <a:xfrm flipH="1">
            <a:off x="5819775" y="2476500"/>
            <a:ext cx="257175" cy="1952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5" name="Line 92"/>
          <p:cNvSpPr>
            <a:spLocks noChangeShapeType="1"/>
          </p:cNvSpPr>
          <p:nvPr/>
        </p:nvSpPr>
        <p:spPr bwMode="auto">
          <a:xfrm flipH="1">
            <a:off x="5657850" y="2486025"/>
            <a:ext cx="4191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6" name="Line 93"/>
          <p:cNvSpPr>
            <a:spLocks noChangeShapeType="1"/>
          </p:cNvSpPr>
          <p:nvPr/>
        </p:nvSpPr>
        <p:spPr bwMode="auto">
          <a:xfrm>
            <a:off x="5648325" y="2105025"/>
            <a:ext cx="438150" cy="390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7" name="Line 94"/>
          <p:cNvSpPr>
            <a:spLocks noChangeShapeType="1"/>
          </p:cNvSpPr>
          <p:nvPr/>
        </p:nvSpPr>
        <p:spPr bwMode="auto">
          <a:xfrm>
            <a:off x="5657850" y="1057275"/>
            <a:ext cx="4191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29" name="Text Box 96"/>
          <p:cNvSpPr txBox="1">
            <a:spLocks noChangeArrowheads="1"/>
          </p:cNvSpPr>
          <p:nvPr/>
        </p:nvSpPr>
        <p:spPr bwMode="auto">
          <a:xfrm>
            <a:off x="6146800" y="865188"/>
            <a:ext cx="29861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/>
              <a:t>Q</a:t>
            </a:r>
            <a:r>
              <a:rPr lang="ru-RU" dirty="0" smtClean="0"/>
              <a:t> </a:t>
            </a:r>
            <a:r>
              <a:rPr lang="ru-RU" sz="1600" dirty="0"/>
              <a:t>- </a:t>
            </a:r>
            <a:r>
              <a:rPr lang="ru-RU" sz="2000" dirty="0"/>
              <a:t>внешние возмущения</a:t>
            </a:r>
          </a:p>
        </p:txBody>
      </p:sp>
      <p:sp>
        <p:nvSpPr>
          <p:cNvPr id="8230" name="Text Box 98"/>
          <p:cNvSpPr txBox="1">
            <a:spLocks noChangeArrowheads="1"/>
          </p:cNvSpPr>
          <p:nvPr/>
        </p:nvSpPr>
        <p:spPr bwMode="auto">
          <a:xfrm>
            <a:off x="2527300" y="22002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/>
              <a:t>B(t)</a:t>
            </a:r>
            <a:endParaRPr lang="ru-RU" sz="1800" b="1" dirty="0"/>
          </a:p>
        </p:txBody>
      </p:sp>
      <p:sp>
        <p:nvSpPr>
          <p:cNvPr id="8231" name="Text Box 99"/>
          <p:cNvSpPr txBox="1">
            <a:spLocks noChangeArrowheads="1"/>
          </p:cNvSpPr>
          <p:nvPr/>
        </p:nvSpPr>
        <p:spPr bwMode="auto">
          <a:xfrm>
            <a:off x="6051550" y="2085975"/>
            <a:ext cx="6254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U(t)</a:t>
            </a:r>
            <a:endParaRPr lang="ru-RU" sz="2000" b="1" dirty="0"/>
          </a:p>
        </p:txBody>
      </p:sp>
      <p:sp>
        <p:nvSpPr>
          <p:cNvPr id="43" name="Oval 44"/>
          <p:cNvSpPr>
            <a:spLocks noChangeArrowheads="1"/>
          </p:cNvSpPr>
          <p:nvPr/>
        </p:nvSpPr>
        <p:spPr bwMode="auto">
          <a:xfrm>
            <a:off x="7820026" y="5753100"/>
            <a:ext cx="1076324" cy="1000125"/>
          </a:xfrm>
          <a:prstGeom prst="ellipse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" name="Oval 45"/>
          <p:cNvSpPr>
            <a:spLocks noChangeArrowheads="1"/>
          </p:cNvSpPr>
          <p:nvPr/>
        </p:nvSpPr>
        <p:spPr bwMode="auto">
          <a:xfrm>
            <a:off x="8327338" y="5817804"/>
            <a:ext cx="82267" cy="816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" name="Oval 46"/>
          <p:cNvSpPr>
            <a:spLocks noChangeArrowheads="1"/>
          </p:cNvSpPr>
          <p:nvPr/>
        </p:nvSpPr>
        <p:spPr bwMode="auto">
          <a:xfrm>
            <a:off x="8450738" y="6148880"/>
            <a:ext cx="82267" cy="816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" name="Oval 47"/>
          <p:cNvSpPr>
            <a:spLocks noChangeArrowheads="1"/>
          </p:cNvSpPr>
          <p:nvPr/>
        </p:nvSpPr>
        <p:spPr bwMode="auto">
          <a:xfrm>
            <a:off x="8690683" y="6410982"/>
            <a:ext cx="82267" cy="816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Oval 48"/>
          <p:cNvSpPr>
            <a:spLocks noChangeArrowheads="1"/>
          </p:cNvSpPr>
          <p:nvPr/>
        </p:nvSpPr>
        <p:spPr bwMode="auto">
          <a:xfrm>
            <a:off x="8251927" y="6300623"/>
            <a:ext cx="82267" cy="816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" name="Oval 49"/>
          <p:cNvSpPr>
            <a:spLocks noChangeArrowheads="1"/>
          </p:cNvSpPr>
          <p:nvPr/>
        </p:nvSpPr>
        <p:spPr bwMode="auto">
          <a:xfrm>
            <a:off x="7984560" y="6484226"/>
            <a:ext cx="82267" cy="816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Стрелка вправо 48"/>
          <p:cNvSpPr/>
          <p:nvPr/>
        </p:nvSpPr>
        <p:spPr>
          <a:xfrm>
            <a:off x="2486025" y="2495550"/>
            <a:ext cx="714375" cy="304800"/>
          </a:xfrm>
          <a:prstGeom prst="rightArrow">
            <a:avLst/>
          </a:prstGeom>
          <a:solidFill>
            <a:srgbClr val="FFC000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>
            <a:off x="6067425" y="2400300"/>
            <a:ext cx="714375" cy="304800"/>
          </a:xfrm>
          <a:prstGeom prst="rightArrow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7095882" y="3621048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ym typeface="Symbol"/>
              </a:rPr>
              <a:t></a:t>
            </a:r>
            <a:r>
              <a:rPr lang="en-US" sz="2000" dirty="0" smtClean="0"/>
              <a:t>t</a:t>
            </a:r>
            <a:r>
              <a:rPr lang="ru-RU" sz="2000" dirty="0" smtClean="0"/>
              <a:t>=0.08 с.</a:t>
            </a:r>
            <a:endParaRPr lang="ru-RU" sz="2000" dirty="0"/>
          </a:p>
        </p:txBody>
      </p:sp>
      <p:sp>
        <p:nvSpPr>
          <p:cNvPr id="54" name="Стрелка вниз 53"/>
          <p:cNvSpPr/>
          <p:nvPr/>
        </p:nvSpPr>
        <p:spPr>
          <a:xfrm>
            <a:off x="8193162" y="2811611"/>
            <a:ext cx="198778" cy="1050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низ 54"/>
          <p:cNvSpPr/>
          <p:nvPr/>
        </p:nvSpPr>
        <p:spPr>
          <a:xfrm>
            <a:off x="7226286" y="1259825"/>
            <a:ext cx="119062" cy="454677"/>
          </a:xfrm>
          <a:prstGeom prst="down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олилиния 51"/>
          <p:cNvSpPr/>
          <p:nvPr/>
        </p:nvSpPr>
        <p:spPr>
          <a:xfrm rot="11639035">
            <a:off x="8738605" y="2072685"/>
            <a:ext cx="275210" cy="935392"/>
          </a:xfrm>
          <a:custGeom>
            <a:avLst/>
            <a:gdLst>
              <a:gd name="connsiteX0" fmla="*/ 0 w 290512"/>
              <a:gd name="connsiteY0" fmla="*/ 0 h 804862"/>
              <a:gd name="connsiteX1" fmla="*/ 85725 w 290512"/>
              <a:gd name="connsiteY1" fmla="*/ 104775 h 804862"/>
              <a:gd name="connsiteX2" fmla="*/ 47625 w 290512"/>
              <a:gd name="connsiteY2" fmla="*/ 295275 h 804862"/>
              <a:gd name="connsiteX3" fmla="*/ 47625 w 290512"/>
              <a:gd name="connsiteY3" fmla="*/ 504825 h 804862"/>
              <a:gd name="connsiteX4" fmla="*/ 257175 w 290512"/>
              <a:gd name="connsiteY4" fmla="*/ 762000 h 804862"/>
              <a:gd name="connsiteX5" fmla="*/ 247650 w 290512"/>
              <a:gd name="connsiteY5" fmla="*/ 762000 h 804862"/>
              <a:gd name="connsiteX0" fmla="*/ 0 w 269081"/>
              <a:gd name="connsiteY0" fmla="*/ 0 h 785534"/>
              <a:gd name="connsiteX1" fmla="*/ 85725 w 269081"/>
              <a:gd name="connsiteY1" fmla="*/ 104775 h 785534"/>
              <a:gd name="connsiteX2" fmla="*/ 47625 w 269081"/>
              <a:gd name="connsiteY2" fmla="*/ 295275 h 785534"/>
              <a:gd name="connsiteX3" fmla="*/ 47625 w 269081"/>
              <a:gd name="connsiteY3" fmla="*/ 504825 h 785534"/>
              <a:gd name="connsiteX4" fmla="*/ 206682 w 269081"/>
              <a:gd name="connsiteY4" fmla="*/ 620794 h 785534"/>
              <a:gd name="connsiteX5" fmla="*/ 257175 w 269081"/>
              <a:gd name="connsiteY5" fmla="*/ 762000 h 785534"/>
              <a:gd name="connsiteX6" fmla="*/ 247650 w 269081"/>
              <a:gd name="connsiteY6" fmla="*/ 762000 h 78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9081" h="785534">
                <a:moveTo>
                  <a:pt x="0" y="0"/>
                </a:moveTo>
                <a:cubicBezTo>
                  <a:pt x="38894" y="27781"/>
                  <a:pt x="77788" y="55563"/>
                  <a:pt x="85725" y="104775"/>
                </a:cubicBezTo>
                <a:cubicBezTo>
                  <a:pt x="93662" y="153987"/>
                  <a:pt x="53975" y="228600"/>
                  <a:pt x="47625" y="295275"/>
                </a:cubicBezTo>
                <a:cubicBezTo>
                  <a:pt x="41275" y="361950"/>
                  <a:pt x="21116" y="450572"/>
                  <a:pt x="47625" y="504825"/>
                </a:cubicBezTo>
                <a:cubicBezTo>
                  <a:pt x="74134" y="559078"/>
                  <a:pt x="171757" y="577932"/>
                  <a:pt x="206682" y="620794"/>
                </a:cubicBezTo>
                <a:cubicBezTo>
                  <a:pt x="241607" y="663656"/>
                  <a:pt x="250347" y="738466"/>
                  <a:pt x="257175" y="762000"/>
                </a:cubicBezTo>
                <a:cubicBezTo>
                  <a:pt x="264003" y="785534"/>
                  <a:pt x="269081" y="783431"/>
                  <a:pt x="247650" y="762000"/>
                </a:cubicBezTo>
              </a:path>
            </a:pathLst>
          </a:custGeom>
          <a:ln w="76200">
            <a:solidFill>
              <a:srgbClr val="66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1657350" y="47625"/>
            <a:ext cx="6000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sz="2000" b="1" u="sng" dirty="0" smtClean="0">
                <a:solidFill>
                  <a:srgbClr val="000000"/>
                </a:solidFill>
              </a:rPr>
              <a:t>Определение закона терминального управления</a:t>
            </a:r>
            <a:endParaRPr lang="ru-RU" sz="2000" b="1" u="sng" dirty="0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558800" y="566719"/>
            <a:ext cx="36511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</a:rPr>
              <a:t>Уравнение движения вдоль оси </a:t>
            </a:r>
            <a:r>
              <a:rPr lang="en-US" sz="2000" dirty="0" smtClean="0">
                <a:solidFill>
                  <a:srgbClr val="000000"/>
                </a:solidFill>
              </a:rPr>
              <a:t>Z</a:t>
            </a:r>
            <a:endParaRPr lang="ru-RU" sz="2000" dirty="0"/>
          </a:p>
        </p:txBody>
      </p:sp>
      <p:sp>
        <p:nvSpPr>
          <p:cNvPr id="9223" name="Rectangle 24"/>
          <p:cNvSpPr>
            <a:spLocks noChangeArrowheads="1"/>
          </p:cNvSpPr>
          <p:nvPr/>
        </p:nvSpPr>
        <p:spPr bwMode="auto">
          <a:xfrm>
            <a:off x="682625" y="2786063"/>
            <a:ext cx="4349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</a:rPr>
              <a:t>Задана функция (закон) изменения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Z</a:t>
            </a:r>
            <a:r>
              <a:rPr lang="ru-RU" sz="2000" b="1" dirty="0" smtClean="0">
                <a:solidFill>
                  <a:srgbClr val="000000"/>
                </a:solidFill>
              </a:rPr>
              <a:t>(</a:t>
            </a:r>
            <a:r>
              <a:rPr lang="en-US" sz="2000" b="1" dirty="0" smtClean="0">
                <a:solidFill>
                  <a:srgbClr val="000000"/>
                </a:solidFill>
              </a:rPr>
              <a:t>t)</a:t>
            </a:r>
            <a:r>
              <a:rPr lang="ru-RU" sz="2000" dirty="0" smtClean="0">
                <a:solidFill>
                  <a:srgbClr val="000000"/>
                </a:solidFill>
              </a:rPr>
              <a:t> </a:t>
            </a:r>
            <a:endParaRPr lang="ru-RU" sz="2000" dirty="0"/>
          </a:p>
        </p:txBody>
      </p:sp>
      <p:sp>
        <p:nvSpPr>
          <p:cNvPr id="9227" name="Rectangle 44"/>
          <p:cNvSpPr>
            <a:spLocks noChangeArrowheads="1"/>
          </p:cNvSpPr>
          <p:nvPr/>
        </p:nvSpPr>
        <p:spPr bwMode="auto">
          <a:xfrm>
            <a:off x="434975" y="1587523"/>
            <a:ext cx="216867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</a:rPr>
              <a:t>Граничное условие:</a:t>
            </a:r>
            <a:endParaRPr lang="ru-RU" sz="2000" dirty="0"/>
          </a:p>
        </p:txBody>
      </p:sp>
      <p:sp>
        <p:nvSpPr>
          <p:cNvPr id="9248" name="Rectangle 85"/>
          <p:cNvSpPr>
            <a:spLocks noChangeArrowheads="1"/>
          </p:cNvSpPr>
          <p:nvPr/>
        </p:nvSpPr>
        <p:spPr bwMode="auto">
          <a:xfrm>
            <a:off x="647700" y="4254567"/>
            <a:ext cx="63214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</a:rPr>
              <a:t>Система уравнений для определения </a:t>
            </a:r>
            <a:r>
              <a:rPr lang="en-US" sz="2000" b="1" dirty="0" smtClean="0"/>
              <a:t>C</a:t>
            </a:r>
            <a:r>
              <a:rPr lang="en-US" sz="2000" b="1" baseline="-25000" dirty="0" smtClean="0"/>
              <a:t>0 </a:t>
            </a:r>
            <a:r>
              <a:rPr lang="en-US" sz="2000" b="1" dirty="0" smtClean="0"/>
              <a:t> </a:t>
            </a:r>
            <a:r>
              <a:rPr lang="ru-RU" sz="2000" dirty="0" smtClean="0"/>
              <a:t>и</a:t>
            </a:r>
            <a:r>
              <a:rPr lang="ru-RU" sz="2000" b="1" dirty="0" smtClean="0"/>
              <a:t>  </a:t>
            </a:r>
            <a:r>
              <a:rPr lang="en-US" sz="2000" b="1" dirty="0" smtClean="0"/>
              <a:t>C</a:t>
            </a:r>
            <a:r>
              <a:rPr lang="en-US" sz="2000" b="1" baseline="-25000" dirty="0" smtClean="0"/>
              <a:t>1</a:t>
            </a:r>
            <a:r>
              <a:rPr lang="ru-RU" sz="2000" b="1" baseline="-25000" dirty="0" smtClean="0"/>
              <a:t> </a:t>
            </a:r>
            <a:r>
              <a:rPr lang="ru-RU" sz="2000" b="1" dirty="0" smtClean="0"/>
              <a:t> </a:t>
            </a:r>
            <a:r>
              <a:rPr lang="ru-RU" sz="2000" dirty="0" smtClean="0"/>
              <a:t>в точке </a:t>
            </a:r>
            <a:r>
              <a:rPr lang="en-US" sz="2000" b="1" dirty="0" smtClean="0"/>
              <a:t>t=0</a:t>
            </a:r>
            <a:endParaRPr lang="ru-RU" sz="2000" dirty="0"/>
          </a:p>
        </p:txBody>
      </p:sp>
      <p:sp>
        <p:nvSpPr>
          <p:cNvPr id="9269" name="Rectangle 25"/>
          <p:cNvSpPr>
            <a:spLocks noChangeArrowheads="1"/>
          </p:cNvSpPr>
          <p:nvPr/>
        </p:nvSpPr>
        <p:spPr bwMode="auto">
          <a:xfrm>
            <a:off x="1030288" y="1060813"/>
            <a:ext cx="13465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</a:rPr>
              <a:t>  </a:t>
            </a:r>
            <a:r>
              <a:rPr lang="en-US" sz="2000" b="1" dirty="0" err="1" smtClean="0">
                <a:solidFill>
                  <a:srgbClr val="000000"/>
                </a:solidFill>
              </a:rPr>
              <a:t>U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z</a:t>
            </a:r>
            <a:r>
              <a:rPr lang="en-US" sz="2000" b="1" dirty="0" smtClean="0">
                <a:solidFill>
                  <a:srgbClr val="000000"/>
                </a:solidFill>
              </a:rPr>
              <a:t>(Z ,    </a:t>
            </a:r>
            <a:r>
              <a:rPr lang="en-US" sz="2000" b="1" baseline="-25000" dirty="0" smtClean="0">
                <a:solidFill>
                  <a:srgbClr val="000000"/>
                </a:solidFill>
              </a:rPr>
              <a:t> </a:t>
            </a:r>
            <a:r>
              <a:rPr lang="en-US" sz="2000" b="1" dirty="0">
                <a:solidFill>
                  <a:srgbClr val="000000"/>
                </a:solidFill>
              </a:rPr>
              <a:t>, t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endParaRPr lang="ru-RU" sz="2000" dirty="0"/>
          </a:p>
        </p:txBody>
      </p:sp>
      <p:sp>
        <p:nvSpPr>
          <p:cNvPr id="9270" name="TextBox 243"/>
          <p:cNvSpPr txBox="1">
            <a:spLocks noChangeArrowheads="1"/>
          </p:cNvSpPr>
          <p:nvPr/>
        </p:nvSpPr>
        <p:spPr bwMode="auto">
          <a:xfrm>
            <a:off x="2209800" y="1017951"/>
            <a:ext cx="1733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800" b="1" dirty="0" smtClean="0"/>
              <a:t> </a:t>
            </a:r>
            <a:r>
              <a:rPr lang="en-US" sz="1800" b="1" dirty="0" smtClean="0"/>
              <a:t>/</a:t>
            </a:r>
            <a:r>
              <a:rPr lang="en-US" sz="2000" b="1" dirty="0" err="1" smtClean="0"/>
              <a:t>m</a:t>
            </a:r>
            <a:r>
              <a:rPr lang="en-US" sz="1800" b="1" baseline="-25000" dirty="0" err="1" smtClean="0"/>
              <a:t>z</a:t>
            </a:r>
            <a:r>
              <a:rPr lang="en-US" sz="1800" dirty="0" smtClean="0"/>
              <a:t> + </a:t>
            </a:r>
            <a:r>
              <a:rPr lang="en-US" sz="1800" b="1" dirty="0" err="1" smtClean="0"/>
              <a:t>Q</a:t>
            </a:r>
            <a:r>
              <a:rPr lang="en-US" sz="2000" b="1" baseline="-25000" dirty="0" err="1" smtClean="0"/>
              <a:t>z</a:t>
            </a:r>
            <a:r>
              <a:rPr lang="ru-RU" sz="1800" b="1" dirty="0" smtClean="0"/>
              <a:t>(</a:t>
            </a:r>
            <a:r>
              <a:rPr lang="en-US" sz="1800" b="1" dirty="0" smtClean="0"/>
              <a:t>t</a:t>
            </a:r>
            <a:r>
              <a:rPr lang="ru-RU" sz="1800" b="1" dirty="0" smtClean="0"/>
              <a:t>)</a:t>
            </a:r>
            <a:r>
              <a:rPr lang="en-US" sz="1800" b="1" baseline="-25000" dirty="0" smtClean="0"/>
              <a:t> </a:t>
            </a:r>
            <a:r>
              <a:rPr lang="en-US" sz="1800" b="1" dirty="0" smtClean="0"/>
              <a:t>/</a:t>
            </a:r>
            <a:r>
              <a:rPr lang="en-US" sz="2000" b="1" dirty="0" err="1" smtClean="0"/>
              <a:t>m</a:t>
            </a:r>
            <a:r>
              <a:rPr lang="en-US" sz="2000" b="1" baseline="-25000" dirty="0" err="1" smtClean="0"/>
              <a:t>z</a:t>
            </a:r>
            <a:endParaRPr lang="ru-RU" sz="1800" b="1" dirty="0"/>
          </a:p>
        </p:txBody>
      </p:sp>
      <p:sp>
        <p:nvSpPr>
          <p:cNvPr id="180" name="TextBox 179"/>
          <p:cNvSpPr txBox="1"/>
          <p:nvPr/>
        </p:nvSpPr>
        <p:spPr>
          <a:xfrm>
            <a:off x="594996" y="3209918"/>
            <a:ext cx="2921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Z(t) = (C</a:t>
            </a:r>
            <a:r>
              <a:rPr lang="en-US" sz="2000" b="1" baseline="-25000" dirty="0" smtClean="0"/>
              <a:t>0</a:t>
            </a:r>
            <a:r>
              <a:rPr lang="en-US" sz="2000" b="1" dirty="0" smtClean="0"/>
              <a:t> + C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t) (t – 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b="1" baseline="-25000" dirty="0" smtClean="0"/>
              <a:t> </a:t>
            </a:r>
            <a:r>
              <a:rPr lang="en-US" sz="2000" b="1" dirty="0" smtClean="0"/>
              <a:t>)</a:t>
            </a:r>
            <a:r>
              <a:rPr lang="en-US" sz="2000" b="1" baseline="30000" dirty="0" smtClean="0"/>
              <a:t>3</a:t>
            </a:r>
            <a:endParaRPr lang="ru-RU" sz="2000" b="1" dirty="0"/>
          </a:p>
        </p:txBody>
      </p:sp>
      <p:sp>
        <p:nvSpPr>
          <p:cNvPr id="183" name="TextBox 182"/>
          <p:cNvSpPr txBox="1"/>
          <p:nvPr/>
        </p:nvSpPr>
        <p:spPr>
          <a:xfrm>
            <a:off x="6010275" y="757212"/>
            <a:ext cx="3166299" cy="1033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U</a:t>
            </a:r>
            <a:r>
              <a:rPr lang="en-US" sz="2000" b="1" baseline="-25000" dirty="0" err="1" smtClean="0"/>
              <a:t>z</a:t>
            </a:r>
            <a:r>
              <a:rPr lang="en-US" sz="2000" b="1" dirty="0" smtClean="0"/>
              <a:t> – </a:t>
            </a:r>
            <a:r>
              <a:rPr lang="ru-RU" sz="2000" dirty="0" smtClean="0"/>
              <a:t>управление</a:t>
            </a:r>
          </a:p>
          <a:p>
            <a:r>
              <a:rPr lang="en-US" sz="2000" b="1" dirty="0" err="1" smtClean="0"/>
              <a:t>Q</a:t>
            </a:r>
            <a:r>
              <a:rPr lang="en-US" sz="2000" b="1" baseline="-25000" dirty="0" err="1" smtClean="0"/>
              <a:t>z</a:t>
            </a:r>
            <a:r>
              <a:rPr lang="en-US" sz="2000" dirty="0" smtClean="0"/>
              <a:t> – </a:t>
            </a:r>
            <a:r>
              <a:rPr lang="ru-RU" sz="2000" dirty="0" smtClean="0"/>
              <a:t>внешнее возмущение</a:t>
            </a:r>
          </a:p>
          <a:p>
            <a:r>
              <a:rPr lang="en-US" sz="2000" b="1" dirty="0" err="1" smtClean="0"/>
              <a:t>m</a:t>
            </a:r>
            <a:r>
              <a:rPr lang="en-US" sz="2000" b="1" baseline="-25000" dirty="0" err="1" smtClean="0"/>
              <a:t>z</a:t>
            </a:r>
            <a:r>
              <a:rPr lang="en-US" sz="2000" dirty="0" smtClean="0"/>
              <a:t> – </a:t>
            </a:r>
            <a:r>
              <a:rPr lang="ru-RU" sz="2000" dirty="0" smtClean="0"/>
              <a:t>масса объекта</a:t>
            </a:r>
            <a:endParaRPr lang="ru-RU" sz="2000" dirty="0"/>
          </a:p>
        </p:txBody>
      </p:sp>
      <p:sp>
        <p:nvSpPr>
          <p:cNvPr id="185" name="Rectangle 53"/>
          <p:cNvSpPr>
            <a:spLocks noChangeArrowheads="1"/>
          </p:cNvSpPr>
          <p:nvPr/>
        </p:nvSpPr>
        <p:spPr bwMode="auto">
          <a:xfrm>
            <a:off x="669804" y="2017797"/>
            <a:ext cx="571489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</a:rPr>
              <a:t>При 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t =</a:t>
            </a:r>
            <a:r>
              <a:rPr lang="en-US" sz="2000" b="1" baseline="-25000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T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k</a:t>
            </a:r>
            <a:r>
              <a:rPr lang="en-US" sz="2000" b="1" dirty="0" smtClean="0">
                <a:solidFill>
                  <a:srgbClr val="000000"/>
                </a:solidFill>
              </a:rPr>
              <a:t>   </a:t>
            </a:r>
            <a:r>
              <a:rPr lang="en-US" sz="2000" dirty="0" smtClean="0">
                <a:solidFill>
                  <a:srgbClr val="000000"/>
                </a:solidFill>
              </a:rPr>
              <a:t>- </a:t>
            </a:r>
            <a:r>
              <a:rPr lang="ru-RU" sz="2000" dirty="0" smtClean="0">
                <a:solidFill>
                  <a:srgbClr val="000000"/>
                </a:solidFill>
              </a:rPr>
              <a:t>правая </a:t>
            </a:r>
            <a:r>
              <a:rPr lang="ru-RU" sz="2000" dirty="0">
                <a:solidFill>
                  <a:srgbClr val="000000"/>
                </a:solidFill>
              </a:rPr>
              <a:t>граница </a:t>
            </a:r>
            <a:r>
              <a:rPr lang="ru-RU" sz="2000" dirty="0" smtClean="0">
                <a:solidFill>
                  <a:srgbClr val="000000"/>
                </a:solidFill>
              </a:rPr>
              <a:t>интервала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управления </a:t>
            </a:r>
            <a:endParaRPr lang="ru-RU" sz="2000" dirty="0"/>
          </a:p>
        </p:txBody>
      </p:sp>
      <p:grpSp>
        <p:nvGrpSpPr>
          <p:cNvPr id="187" name="Group 60"/>
          <p:cNvGrpSpPr>
            <a:grpSpLocks/>
          </p:cNvGrpSpPr>
          <p:nvPr/>
        </p:nvGrpSpPr>
        <p:grpSpPr bwMode="auto">
          <a:xfrm>
            <a:off x="690551" y="2389293"/>
            <a:ext cx="644646" cy="317816"/>
            <a:chOff x="657" y="2407"/>
            <a:chExt cx="241" cy="335"/>
          </a:xfrm>
        </p:grpSpPr>
        <p:sp>
          <p:nvSpPr>
            <p:cNvPr id="188" name="Rectangle 58"/>
            <p:cNvSpPr>
              <a:spLocks noChangeArrowheads="1"/>
            </p:cNvSpPr>
            <p:nvPr/>
          </p:nvSpPr>
          <p:spPr bwMode="auto">
            <a:xfrm>
              <a:off x="657" y="2418"/>
              <a:ext cx="241" cy="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</a:rPr>
                <a:t>Z</a:t>
              </a:r>
              <a:r>
                <a:rPr lang="ru-RU" sz="2000" b="1" dirty="0" smtClean="0">
                  <a:solidFill>
                    <a:srgbClr val="000000"/>
                  </a:solidFill>
                </a:rPr>
                <a:t> = 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0</a:t>
              </a:r>
              <a:r>
                <a:rPr lang="ru-RU" sz="2000" dirty="0" smtClean="0">
                  <a:solidFill>
                    <a:srgbClr val="000000"/>
                  </a:solidFill>
                </a:rPr>
                <a:t>;</a:t>
              </a:r>
              <a:endParaRPr lang="ru-RU" sz="2000" dirty="0"/>
            </a:p>
          </p:txBody>
        </p:sp>
        <p:sp>
          <p:nvSpPr>
            <p:cNvPr id="189" name="Rectangle 59"/>
            <p:cNvSpPr>
              <a:spLocks noChangeArrowheads="1"/>
            </p:cNvSpPr>
            <p:nvPr/>
          </p:nvSpPr>
          <p:spPr bwMode="auto">
            <a:xfrm>
              <a:off x="756" y="2407"/>
              <a:ext cx="0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1457351" y="2362197"/>
            <a:ext cx="752449" cy="40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    </a:t>
            </a:r>
            <a:r>
              <a:rPr lang="en-US" sz="2000" b="1" dirty="0" smtClean="0"/>
              <a:t>=0</a:t>
            </a:r>
            <a:endParaRPr lang="ru-RU" sz="2000" b="1" dirty="0"/>
          </a:p>
        </p:txBody>
      </p:sp>
      <p:grpSp>
        <p:nvGrpSpPr>
          <p:cNvPr id="198" name="Группа 197"/>
          <p:cNvGrpSpPr/>
          <p:nvPr/>
        </p:nvGrpSpPr>
        <p:grpSpPr>
          <a:xfrm>
            <a:off x="528254" y="852360"/>
            <a:ext cx="881446" cy="571583"/>
            <a:chOff x="490154" y="1547685"/>
            <a:chExt cx="881446" cy="571583"/>
          </a:xfrm>
        </p:grpSpPr>
        <p:sp>
          <p:nvSpPr>
            <p:cNvPr id="191" name="TextBox 190"/>
            <p:cNvSpPr txBox="1"/>
            <p:nvPr/>
          </p:nvSpPr>
          <p:spPr>
            <a:xfrm>
              <a:off x="490154" y="1547685"/>
              <a:ext cx="39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/>
                <a:t>··</a:t>
              </a:r>
              <a:endParaRPr lang="ru-RU" sz="2800" dirty="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499596" y="1719158"/>
              <a:ext cx="8720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Z =</a:t>
              </a:r>
              <a:endParaRPr lang="ru-RU" sz="2000" b="1" dirty="0"/>
            </a:p>
          </p:txBody>
        </p:sp>
      </p:grpSp>
      <p:grpSp>
        <p:nvGrpSpPr>
          <p:cNvPr id="197" name="Группа 196"/>
          <p:cNvGrpSpPr/>
          <p:nvPr/>
        </p:nvGrpSpPr>
        <p:grpSpPr>
          <a:xfrm>
            <a:off x="1461641" y="2214674"/>
            <a:ext cx="357188" cy="562056"/>
            <a:chOff x="2709598" y="4357824"/>
            <a:chExt cx="357188" cy="562056"/>
          </a:xfrm>
        </p:grpSpPr>
        <p:sp>
          <p:nvSpPr>
            <p:cNvPr id="195" name="TextBox 194"/>
            <p:cNvSpPr txBox="1"/>
            <p:nvPr/>
          </p:nvSpPr>
          <p:spPr>
            <a:xfrm>
              <a:off x="2738259" y="4357824"/>
              <a:ext cx="185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·</a:t>
              </a:r>
              <a:endParaRPr lang="ru-RU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2709598" y="4519770"/>
              <a:ext cx="3571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Z</a:t>
              </a:r>
              <a:endParaRPr lang="ru-RU" sz="2000" b="1" dirty="0"/>
            </a:p>
          </p:txBody>
        </p:sp>
      </p:grp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61924" y="5599982"/>
            <a:ext cx="56483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C</a:t>
            </a:r>
            <a:r>
              <a:rPr kumimoji="0" lang="ru-RU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0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=-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(0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)/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T</a:t>
            </a:r>
            <a:r>
              <a:rPr kumimoji="0" lang="en-US" sz="20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k</a:t>
            </a:r>
            <a:r>
              <a:rPr kumimoji="0" lang="ru-RU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3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,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C</a:t>
            </a:r>
            <a:r>
              <a:rPr kumimoji="0" lang="ru-RU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1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=- 3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Z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0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)/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T</a:t>
            </a:r>
            <a:r>
              <a:rPr kumimoji="0" lang="en-US" sz="20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k</a:t>
            </a:r>
            <a:r>
              <a:rPr kumimoji="0" lang="ru-RU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4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 -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0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)/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T</a:t>
            </a:r>
            <a:r>
              <a:rPr kumimoji="0" lang="en-US" sz="20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k</a:t>
            </a:r>
            <a:r>
              <a:rPr kumimoji="0" lang="ru-RU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3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203" name="Прямоугольник 202"/>
          <p:cNvSpPr/>
          <p:nvPr/>
        </p:nvSpPr>
        <p:spPr>
          <a:xfrm>
            <a:off x="1133475" y="6186692"/>
            <a:ext cx="26384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    </a:t>
            </a:r>
            <a:r>
              <a:rPr lang="en-US" sz="1600" b="1" dirty="0" smtClean="0"/>
              <a:t> </a:t>
            </a:r>
            <a:r>
              <a:rPr lang="en-US" sz="2000" b="1" dirty="0" smtClean="0"/>
              <a:t>6C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 T</a:t>
            </a:r>
            <a:r>
              <a:rPr lang="en-US" sz="2000" b="1" baseline="-25000" dirty="0" smtClean="0"/>
              <a:t>k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- 6C</a:t>
            </a:r>
            <a:r>
              <a:rPr lang="en-US" sz="2000" b="1" baseline="-25000" dirty="0" smtClean="0"/>
              <a:t>0</a:t>
            </a:r>
            <a:r>
              <a:rPr lang="en-US" sz="2000" b="1" dirty="0" smtClean="0"/>
              <a:t>T</a:t>
            </a:r>
            <a:r>
              <a:rPr lang="en-US" sz="2000" b="1" baseline="-25000" dirty="0" smtClean="0"/>
              <a:t>k</a:t>
            </a:r>
            <a:endParaRPr lang="ru-RU" sz="2000" b="1" dirty="0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15403" y="5084617"/>
            <a:ext cx="32659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/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= 3C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0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k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– C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k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206" name="Группа 205"/>
          <p:cNvGrpSpPr/>
          <p:nvPr/>
        </p:nvGrpSpPr>
        <p:grpSpPr>
          <a:xfrm>
            <a:off x="1724025" y="835679"/>
            <a:ext cx="685800" cy="640696"/>
            <a:chOff x="2709598" y="4357824"/>
            <a:chExt cx="584030" cy="562056"/>
          </a:xfrm>
        </p:grpSpPr>
        <p:sp>
          <p:nvSpPr>
            <p:cNvPr id="207" name="TextBox 206"/>
            <p:cNvSpPr txBox="1"/>
            <p:nvPr/>
          </p:nvSpPr>
          <p:spPr>
            <a:xfrm>
              <a:off x="2738259" y="4357824"/>
              <a:ext cx="185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·</a:t>
              </a:r>
              <a:endParaRPr lang="ru-RU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2709598" y="4519770"/>
              <a:ext cx="5840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Z</a:t>
              </a:r>
              <a:endParaRPr lang="ru-RU" sz="2000" b="1" dirty="0"/>
            </a:p>
          </p:txBody>
        </p:sp>
      </p:grpSp>
      <p:grpSp>
        <p:nvGrpSpPr>
          <p:cNvPr id="215" name="Группа 214"/>
          <p:cNvGrpSpPr/>
          <p:nvPr/>
        </p:nvGrpSpPr>
        <p:grpSpPr>
          <a:xfrm>
            <a:off x="623206" y="6011936"/>
            <a:ext cx="1110344" cy="574772"/>
            <a:chOff x="490154" y="1547685"/>
            <a:chExt cx="747873" cy="564277"/>
          </a:xfrm>
        </p:grpSpPr>
        <p:sp>
          <p:nvSpPr>
            <p:cNvPr id="216" name="TextBox 215"/>
            <p:cNvSpPr txBox="1"/>
            <p:nvPr/>
          </p:nvSpPr>
          <p:spPr>
            <a:xfrm>
              <a:off x="490154" y="1547685"/>
              <a:ext cx="395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··</a:t>
              </a:r>
              <a:endParaRPr lang="ru-RU" dirty="0"/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499596" y="1719158"/>
              <a:ext cx="738431" cy="392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Z</a:t>
              </a:r>
              <a:r>
                <a:rPr lang="ru-RU" sz="2000" b="1" dirty="0" smtClean="0"/>
                <a:t>(0)</a:t>
              </a:r>
              <a:r>
                <a:rPr lang="en-US" sz="2000" b="1" dirty="0" smtClean="0"/>
                <a:t> =</a:t>
              </a:r>
              <a:endParaRPr lang="ru-RU" sz="2000" b="1" dirty="0"/>
            </a:p>
          </p:txBody>
        </p:sp>
      </p:grpSp>
      <p:grpSp>
        <p:nvGrpSpPr>
          <p:cNvPr id="218" name="Группа 217"/>
          <p:cNvGrpSpPr/>
          <p:nvPr/>
        </p:nvGrpSpPr>
        <p:grpSpPr>
          <a:xfrm>
            <a:off x="651146" y="4890932"/>
            <a:ext cx="820951" cy="571137"/>
            <a:chOff x="2709598" y="4357824"/>
            <a:chExt cx="357188" cy="540812"/>
          </a:xfrm>
        </p:grpSpPr>
        <p:sp>
          <p:nvSpPr>
            <p:cNvPr id="219" name="TextBox 218"/>
            <p:cNvSpPr txBox="1"/>
            <p:nvPr/>
          </p:nvSpPr>
          <p:spPr>
            <a:xfrm>
              <a:off x="2738259" y="4357824"/>
              <a:ext cx="185705" cy="43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·</a:t>
              </a:r>
              <a:endParaRPr lang="ru-RU" b="1" dirty="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2709598" y="4519770"/>
              <a:ext cx="357188" cy="378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 </a:t>
              </a:r>
              <a:r>
                <a:rPr lang="en-US" sz="2000" b="1" dirty="0" smtClean="0"/>
                <a:t>Z</a:t>
              </a:r>
              <a:r>
                <a:rPr lang="ru-RU" sz="2000" b="1" dirty="0" smtClean="0"/>
                <a:t>(0)</a:t>
              </a:r>
              <a:endParaRPr lang="ru-RU" sz="2000" b="1" dirty="0"/>
            </a:p>
          </p:txBody>
        </p:sp>
      </p:grpSp>
      <p:grpSp>
        <p:nvGrpSpPr>
          <p:cNvPr id="221" name="Группа 220"/>
          <p:cNvGrpSpPr/>
          <p:nvPr/>
        </p:nvGrpSpPr>
        <p:grpSpPr>
          <a:xfrm>
            <a:off x="4184947" y="5418896"/>
            <a:ext cx="489740" cy="589714"/>
            <a:chOff x="2709598" y="4357824"/>
            <a:chExt cx="357188" cy="503689"/>
          </a:xfrm>
        </p:grpSpPr>
        <p:sp>
          <p:nvSpPr>
            <p:cNvPr id="222" name="TextBox 221"/>
            <p:cNvSpPr txBox="1"/>
            <p:nvPr/>
          </p:nvSpPr>
          <p:spPr>
            <a:xfrm>
              <a:off x="2738259" y="4357824"/>
              <a:ext cx="185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·</a:t>
              </a:r>
              <a:endParaRPr lang="ru-RU" dirty="0"/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2709598" y="4519770"/>
              <a:ext cx="357188" cy="34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Z</a:t>
              </a:r>
              <a:r>
                <a:rPr lang="en-US" sz="2000" dirty="0" smtClean="0"/>
                <a:t>  </a:t>
              </a:r>
              <a:endParaRPr lang="ru-RU" sz="2000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4305300" y="1057275"/>
            <a:ext cx="1240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0 </a:t>
            </a:r>
            <a:r>
              <a:rPr lang="en-US" sz="2000" b="1" dirty="0" smtClean="0">
                <a:latin typeface="Century"/>
              </a:rPr>
              <a:t>≤</a:t>
            </a:r>
            <a:r>
              <a:rPr lang="en-US" sz="2000" b="1" dirty="0" smtClean="0"/>
              <a:t> t &lt; 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endParaRPr lang="ru-RU" sz="2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880661" y="2735332"/>
            <a:ext cx="355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на отрезке времени </a:t>
            </a:r>
            <a:r>
              <a:rPr lang="en-US" sz="2000" b="1" dirty="0" smtClean="0"/>
              <a:t>[</a:t>
            </a:r>
            <a:r>
              <a:rPr lang="ru-RU" sz="2000" b="1" dirty="0" smtClean="0"/>
              <a:t>0 </a:t>
            </a:r>
            <a:r>
              <a:rPr lang="en-US" sz="2000" b="1" dirty="0" smtClean="0"/>
              <a:t>,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b="1" dirty="0" smtClean="0"/>
              <a:t>]</a:t>
            </a:r>
            <a:endParaRPr lang="ru-RU" sz="2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38175" y="3714750"/>
            <a:ext cx="3334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Найти функцию </a:t>
            </a:r>
            <a:r>
              <a:rPr lang="en-US" sz="2000" b="1" dirty="0" err="1" smtClean="0"/>
              <a:t>U</a:t>
            </a:r>
            <a:r>
              <a:rPr lang="en-US" sz="2000" b="1" baseline="-25000" dirty="0" err="1" smtClean="0"/>
              <a:t>z</a:t>
            </a:r>
            <a:r>
              <a:rPr lang="en-US" sz="2000" b="1" dirty="0" smtClean="0"/>
              <a:t>(Z ,     , t)</a:t>
            </a:r>
            <a:endParaRPr lang="ru-RU" sz="2000" b="1" dirty="0"/>
          </a:p>
        </p:txBody>
      </p:sp>
      <p:grpSp>
        <p:nvGrpSpPr>
          <p:cNvPr id="40" name="Группа 39"/>
          <p:cNvGrpSpPr/>
          <p:nvPr/>
        </p:nvGrpSpPr>
        <p:grpSpPr>
          <a:xfrm>
            <a:off x="3149770" y="3550304"/>
            <a:ext cx="584030" cy="562056"/>
            <a:chOff x="2709598" y="4357824"/>
            <a:chExt cx="584030" cy="562056"/>
          </a:xfrm>
        </p:grpSpPr>
        <p:sp>
          <p:nvSpPr>
            <p:cNvPr id="41" name="TextBox 40"/>
            <p:cNvSpPr txBox="1"/>
            <p:nvPr/>
          </p:nvSpPr>
          <p:spPr>
            <a:xfrm>
              <a:off x="2738259" y="4357824"/>
              <a:ext cx="185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·</a:t>
              </a:r>
              <a:endParaRPr lang="ru-RU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709598" y="4519770"/>
              <a:ext cx="5840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Z</a:t>
              </a:r>
              <a:endParaRPr lang="ru-RU" sz="2000" b="1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352925" y="3248025"/>
            <a:ext cx="3881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</a:t>
            </a:r>
            <a:r>
              <a:rPr lang="ru-RU" sz="2000" b="1" baseline="-25000" dirty="0" smtClean="0"/>
              <a:t>0</a:t>
            </a:r>
            <a:r>
              <a:rPr lang="ru-RU" sz="2000" b="1" dirty="0" smtClean="0"/>
              <a:t> </a:t>
            </a:r>
            <a:r>
              <a:rPr lang="ru-RU" sz="2000" dirty="0" smtClean="0"/>
              <a:t>и </a:t>
            </a:r>
            <a:r>
              <a:rPr lang="ru-RU" sz="2000" b="1" dirty="0" smtClean="0"/>
              <a:t>С</a:t>
            </a:r>
            <a:r>
              <a:rPr lang="ru-RU" sz="2000" b="1" baseline="-25000" dirty="0" smtClean="0"/>
              <a:t>1</a:t>
            </a:r>
            <a:r>
              <a:rPr lang="ru-RU" sz="2000" dirty="0" smtClean="0"/>
              <a:t> – неизвестные параметры</a:t>
            </a:r>
            <a:endParaRPr lang="ru-RU" sz="20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685800" y="4629150"/>
            <a:ext cx="1701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Z(0)</a:t>
            </a:r>
            <a:r>
              <a:rPr lang="en-US" sz="2000" b="1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2000" b="1" dirty="0" smtClean="0">
                <a:ea typeface="Times New Roman" pitchFamily="18" charset="0"/>
              </a:rPr>
              <a:t>= -C</a:t>
            </a:r>
            <a:r>
              <a:rPr lang="en-US" sz="2000" b="1" baseline="-30000" dirty="0" smtClean="0">
                <a:ea typeface="Times New Roman" pitchFamily="18" charset="0"/>
              </a:rPr>
              <a:t>0</a:t>
            </a:r>
            <a:r>
              <a:rPr lang="en-US" sz="2000" b="1" dirty="0" smtClean="0">
                <a:ea typeface="Times New Roman" pitchFamily="18" charset="0"/>
              </a:rPr>
              <a:t> T</a:t>
            </a:r>
            <a:r>
              <a:rPr lang="en-US" sz="2000" b="1" baseline="-30000" dirty="0" smtClean="0">
                <a:ea typeface="Times New Roman" pitchFamily="18" charset="0"/>
              </a:rPr>
              <a:t>k</a:t>
            </a:r>
            <a:r>
              <a:rPr lang="en-US" sz="2000" b="1" baseline="30000" dirty="0" smtClean="0">
                <a:ea typeface="Times New Roman" pitchFamily="18" charset="0"/>
              </a:rPr>
              <a:t>3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4"/>
          <p:cNvSpPr>
            <a:spLocks noChangeArrowheads="1"/>
          </p:cNvSpPr>
          <p:nvPr/>
        </p:nvSpPr>
        <p:spPr bwMode="auto">
          <a:xfrm>
            <a:off x="454025" y="54495"/>
            <a:ext cx="2508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</a:rPr>
              <a:t>Откуда получим</a:t>
            </a:r>
            <a:endParaRPr lang="ru-RU" sz="2000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23850" y="3124200"/>
            <a:ext cx="4177812" cy="348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850410" y="2730477"/>
            <a:ext cx="2555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ru-RU" sz="2000" b="1" dirty="0" smtClean="0"/>
              <a:t>0</a:t>
            </a:r>
            <a:endParaRPr lang="ru-RU" sz="2000" b="1" dirty="0"/>
          </a:p>
        </p:txBody>
      </p:sp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4417231" y="3301973"/>
            <a:ext cx="11358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T</a:t>
            </a:r>
            <a:r>
              <a:rPr lang="en-US" sz="2000" b="1" baseline="-25000" dirty="0" smtClean="0">
                <a:solidFill>
                  <a:srgbClr val="000000"/>
                </a:solidFill>
              </a:rPr>
              <a:t>i</a:t>
            </a:r>
            <a:r>
              <a:rPr lang="en-US" sz="2000" b="1" dirty="0" smtClean="0">
                <a:solidFill>
                  <a:srgbClr val="000000"/>
                </a:solidFill>
              </a:rPr>
              <a:t>=</a:t>
            </a:r>
            <a:r>
              <a:rPr lang="en-US" sz="2000" b="1" dirty="0" err="1" smtClean="0">
                <a:solidFill>
                  <a:srgbClr val="000000"/>
                </a:solidFill>
              </a:rPr>
              <a:t>T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k</a:t>
            </a:r>
            <a:r>
              <a:rPr lang="en-US" sz="2000" b="1" baseline="-25000" dirty="0" smtClean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-</a:t>
            </a:r>
            <a:r>
              <a:rPr lang="en-US" sz="2000" b="1" dirty="0" err="1" smtClean="0">
                <a:solidFill>
                  <a:srgbClr val="000000"/>
                </a:solidFill>
              </a:rPr>
              <a:t>t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i</a:t>
            </a:r>
            <a:endParaRPr lang="ru-RU" sz="20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V="1">
            <a:off x="4396327" y="3205696"/>
            <a:ext cx="196874" cy="20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1745741" y="3278142"/>
            <a:ext cx="133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 dirty="0" err="1" smtClean="0">
                <a:solidFill>
                  <a:srgbClr val="000000"/>
                </a:solidFill>
              </a:rPr>
              <a:t>t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i</a:t>
            </a:r>
            <a:endParaRPr lang="ru-RU" sz="20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6200000" flipV="1">
            <a:off x="1692829" y="3226834"/>
            <a:ext cx="187298" cy="10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700998" y="3282920"/>
            <a:ext cx="483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000" b="1" dirty="0"/>
              <a:t>t=0</a:t>
            </a:r>
            <a:endParaRPr lang="ru-RU" sz="2000" b="1" dirty="0"/>
          </a:p>
        </p:txBody>
      </p: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4423389" y="2744759"/>
            <a:ext cx="4079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2000" b="1" dirty="0" err="1" smtClean="0">
                <a:solidFill>
                  <a:srgbClr val="000000"/>
                </a:solidFill>
              </a:rPr>
              <a:t>T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k</a:t>
            </a:r>
            <a:endParaRPr lang="ru-RU" sz="2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552825" y="539179"/>
            <a:ext cx="2299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</a:t>
            </a:r>
            <a:r>
              <a:rPr lang="ru-RU" sz="2000" dirty="0" smtClean="0"/>
              <a:t>ускорение в т. </a:t>
            </a:r>
            <a:r>
              <a:rPr lang="en-US" sz="2000" b="1" dirty="0" smtClean="0"/>
              <a:t>t=0</a:t>
            </a:r>
            <a:endParaRPr lang="ru-RU" sz="2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000625" y="1932097"/>
            <a:ext cx="2466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</a:t>
            </a:r>
            <a:r>
              <a:rPr lang="ru-RU" sz="2000" dirty="0" smtClean="0"/>
              <a:t>управление в т. </a:t>
            </a:r>
            <a:r>
              <a:rPr lang="en-US" sz="2000" b="1" dirty="0" smtClean="0"/>
              <a:t>t=0</a:t>
            </a:r>
            <a:endParaRPr lang="ru-RU" sz="2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731026" y="4472759"/>
            <a:ext cx="4479649" cy="703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/>
              <a:t>управление в произвольной момент 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dirty="0" smtClean="0"/>
              <a:t> </a:t>
            </a:r>
            <a:endParaRPr lang="ru-RU" sz="2000" dirty="0" smtClean="0"/>
          </a:p>
          <a:p>
            <a:r>
              <a:rPr lang="en-US" sz="2000" dirty="0" smtClean="0"/>
              <a:t>  </a:t>
            </a:r>
            <a:endParaRPr lang="ru-RU" sz="2000" b="1" dirty="0"/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4810125" y="5290186"/>
            <a:ext cx="3698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Q</a:t>
            </a:r>
            <a:r>
              <a:rPr lang="en-US" sz="2000" b="1" baseline="-25000" dirty="0" err="1" smtClean="0"/>
              <a:t>z</a:t>
            </a:r>
            <a:r>
              <a:rPr lang="ru-RU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b="1" dirty="0" smtClean="0"/>
              <a:t>) </a:t>
            </a:r>
            <a:r>
              <a:rPr lang="en-US" sz="2000" dirty="0" smtClean="0"/>
              <a:t>– </a:t>
            </a:r>
            <a:r>
              <a:rPr lang="ru-RU" sz="2000" dirty="0" smtClean="0"/>
              <a:t>внешнее возмущение</a:t>
            </a:r>
          </a:p>
          <a:p>
            <a:r>
              <a:rPr lang="en-US" sz="2000" b="1" dirty="0" err="1" smtClean="0"/>
              <a:t>m</a:t>
            </a:r>
            <a:r>
              <a:rPr lang="en-US" sz="2000" b="1" baseline="-25000" dirty="0" err="1" smtClean="0"/>
              <a:t>z</a:t>
            </a:r>
            <a:r>
              <a:rPr lang="en-US" sz="2000" dirty="0" smtClean="0"/>
              <a:t> – </a:t>
            </a:r>
            <a:r>
              <a:rPr lang="ru-RU" sz="2000" dirty="0" smtClean="0"/>
              <a:t>масса объекта вдоль оси </a:t>
            </a:r>
            <a:r>
              <a:rPr lang="en-US" sz="2000" dirty="0" smtClean="0"/>
              <a:t>Z</a:t>
            </a:r>
            <a:endParaRPr lang="ru-RU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8625" y="1200150"/>
            <a:ext cx="86037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Подставляя выражение для            в исходное уравнение движения, получим:</a:t>
            </a:r>
            <a:endParaRPr lang="ru-RU" sz="2000" dirty="0"/>
          </a:p>
        </p:txBody>
      </p:sp>
      <p:grpSp>
        <p:nvGrpSpPr>
          <p:cNvPr id="31" name="Группа 30"/>
          <p:cNvGrpSpPr/>
          <p:nvPr/>
        </p:nvGrpSpPr>
        <p:grpSpPr>
          <a:xfrm>
            <a:off x="3509579" y="1042860"/>
            <a:ext cx="881446" cy="571583"/>
            <a:chOff x="490154" y="1547685"/>
            <a:chExt cx="881446" cy="571583"/>
          </a:xfrm>
        </p:grpSpPr>
        <p:sp>
          <p:nvSpPr>
            <p:cNvPr id="36" name="TextBox 35"/>
            <p:cNvSpPr txBox="1"/>
            <p:nvPr/>
          </p:nvSpPr>
          <p:spPr>
            <a:xfrm>
              <a:off x="490154" y="1547685"/>
              <a:ext cx="39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/>
                <a:t>··</a:t>
              </a:r>
              <a:endParaRPr lang="ru-RU" sz="28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9596" y="1719158"/>
              <a:ext cx="8720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Z</a:t>
              </a:r>
              <a:r>
                <a:rPr lang="ru-RU" sz="2000" b="1" dirty="0" smtClean="0"/>
                <a:t>(0)</a:t>
              </a:r>
              <a:endParaRPr lang="ru-RU" sz="2000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76300" y="6171274"/>
            <a:ext cx="6391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Выполняется анализ устойчивости процесса управления</a:t>
            </a:r>
            <a:endParaRPr lang="ru-RU" sz="20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3374" y="4350434"/>
            <a:ext cx="4283433" cy="828675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466725"/>
            <a:ext cx="2609850" cy="813460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1819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076824" y="4809199"/>
            <a:ext cx="2143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0</a:t>
            </a:r>
            <a:r>
              <a:rPr lang="en-US" sz="2000" b="1" dirty="0" smtClean="0">
                <a:latin typeface="Century"/>
              </a:rPr>
              <a:t> ≤ 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r>
              <a:rPr lang="en-US" sz="2000" b="1" dirty="0" smtClean="0"/>
              <a:t> &lt; 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b="1" dirty="0" smtClean="0"/>
              <a:t> </a:t>
            </a:r>
            <a:endParaRPr lang="ru-RU" sz="2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4858956" y="3768046"/>
            <a:ext cx="186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0 </a:t>
            </a:r>
            <a:r>
              <a:rPr lang="en-US" sz="2000" b="1" dirty="0" smtClean="0">
                <a:latin typeface="Century"/>
              </a:rPr>
              <a:t>≤</a:t>
            </a:r>
            <a:r>
              <a:rPr lang="en-US" sz="2000" b="1" dirty="0" smtClean="0"/>
              <a:t> t &lt; T</a:t>
            </a:r>
            <a:r>
              <a:rPr lang="en-US" sz="2000" b="1" baseline="-25000" dirty="0" smtClean="0"/>
              <a:t>i</a:t>
            </a:r>
            <a:endParaRPr lang="ru-RU" sz="20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805656" y="3747276"/>
            <a:ext cx="2881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Z(t) = (C</a:t>
            </a:r>
            <a:r>
              <a:rPr lang="en-US" sz="2000" b="1" baseline="-25000" dirty="0" smtClean="0"/>
              <a:t>0</a:t>
            </a:r>
            <a:r>
              <a:rPr lang="en-US" sz="2000" b="1" dirty="0" smtClean="0"/>
              <a:t> + C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t) (t – T</a:t>
            </a:r>
            <a:r>
              <a:rPr lang="en-US" sz="2000" b="1" baseline="-25000" dirty="0" smtClean="0"/>
              <a:t>i </a:t>
            </a:r>
            <a:r>
              <a:rPr lang="en-US" sz="2000" b="1" dirty="0" smtClean="0"/>
              <a:t>)</a:t>
            </a:r>
            <a:r>
              <a:rPr lang="en-US" sz="2000" b="1" baseline="30000" dirty="0" smtClean="0"/>
              <a:t>3 </a:t>
            </a:r>
            <a:endParaRPr lang="ru-RU" sz="2000" b="1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16200000" flipV="1">
            <a:off x="814924" y="3186646"/>
            <a:ext cx="196874" cy="20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802740" y="3249582"/>
            <a:ext cx="2674009" cy="1273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843093" y="2719387"/>
            <a:ext cx="186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0 </a:t>
            </a:r>
            <a:r>
              <a:rPr lang="en-US" sz="2000" b="1" dirty="0" smtClean="0">
                <a:latin typeface="Century"/>
              </a:rPr>
              <a:t>≤</a:t>
            </a:r>
            <a:r>
              <a:rPr lang="en-US" sz="2000" b="1" dirty="0" smtClean="0"/>
              <a:t> t &lt; 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endParaRPr lang="ru-RU" sz="2000" b="1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1133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8175" y="1800225"/>
            <a:ext cx="4171950" cy="843899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1216550" y="3434963"/>
            <a:ext cx="39756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645428" y="3236175"/>
            <a:ext cx="34794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Перенос начала управления в т. 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i</a:t>
            </a: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2"/>
          <p:cNvSpPr>
            <a:spLocks noChangeArrowheads="1"/>
          </p:cNvSpPr>
          <p:nvPr/>
        </p:nvSpPr>
        <p:spPr bwMode="auto">
          <a:xfrm>
            <a:off x="1692275" y="31750"/>
            <a:ext cx="58711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</a:rPr>
              <a:t>Оценка </a:t>
            </a:r>
            <a:r>
              <a:rPr lang="ru-RU" sz="2000" b="1" dirty="0">
                <a:solidFill>
                  <a:srgbClr val="000000"/>
                </a:solidFill>
              </a:rPr>
              <a:t>значений координат, скоростей и </a:t>
            </a:r>
            <a:r>
              <a:rPr lang="ru-RU" sz="2000" b="1" dirty="0" smtClean="0">
                <a:solidFill>
                  <a:srgbClr val="000000"/>
                </a:solidFill>
              </a:rPr>
              <a:t>внешних</a:t>
            </a:r>
            <a:endParaRPr lang="ru-RU" sz="2000" b="1" dirty="0"/>
          </a:p>
        </p:txBody>
      </p:sp>
      <p:sp>
        <p:nvSpPr>
          <p:cNvPr id="3076" name="Rectangle 13"/>
          <p:cNvSpPr>
            <a:spLocks noChangeArrowheads="1"/>
          </p:cNvSpPr>
          <p:nvPr/>
        </p:nvSpPr>
        <p:spPr bwMode="auto">
          <a:xfrm>
            <a:off x="1679575" y="307975"/>
            <a:ext cx="414369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b="1" u="sng" dirty="0">
                <a:solidFill>
                  <a:srgbClr val="000000"/>
                </a:solidFill>
              </a:rPr>
              <a:t>возмущений на основе алгоритма с </a:t>
            </a:r>
            <a:endParaRPr lang="ru-RU" sz="2000" b="1" u="sng" dirty="0"/>
          </a:p>
        </p:txBody>
      </p:sp>
      <p:sp>
        <p:nvSpPr>
          <p:cNvPr id="3077" name="Rectangle 15"/>
          <p:cNvSpPr>
            <a:spLocks noChangeArrowheads="1"/>
          </p:cNvSpPr>
          <p:nvPr/>
        </p:nvSpPr>
        <p:spPr bwMode="auto">
          <a:xfrm>
            <a:off x="5767388" y="307975"/>
            <a:ext cx="27003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sz="2000" b="1" u="sng" dirty="0">
                <a:solidFill>
                  <a:srgbClr val="000000"/>
                </a:solidFill>
              </a:rPr>
              <a:t>эталонной моделью</a:t>
            </a:r>
            <a:endParaRPr lang="ru-RU" sz="2000" b="1" u="sng" dirty="0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3257550" y="793750"/>
            <a:ext cx="343852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</a:rPr>
              <a:t>- Уравнение </a:t>
            </a:r>
            <a:r>
              <a:rPr lang="ru-RU" sz="2000" dirty="0">
                <a:solidFill>
                  <a:srgbClr val="000000"/>
                </a:solidFill>
              </a:rPr>
              <a:t>движения вдоль 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  горизонтальной </a:t>
            </a:r>
            <a:r>
              <a:rPr lang="ru-RU" sz="2000" dirty="0">
                <a:solidFill>
                  <a:srgbClr val="000000"/>
                </a:solidFill>
              </a:rPr>
              <a:t>оси </a:t>
            </a:r>
            <a:r>
              <a:rPr lang="ru-RU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Z  </a:t>
            </a:r>
            <a:endParaRPr lang="ru-RU" sz="2000" dirty="0"/>
          </a:p>
        </p:txBody>
      </p:sp>
      <p:sp>
        <p:nvSpPr>
          <p:cNvPr id="3143" name="Rectangle 133"/>
          <p:cNvSpPr>
            <a:spLocks noChangeArrowheads="1"/>
          </p:cNvSpPr>
          <p:nvPr/>
        </p:nvSpPr>
        <p:spPr bwMode="auto">
          <a:xfrm>
            <a:off x="404813" y="5719763"/>
            <a:ext cx="76780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2000" dirty="0" smtClean="0">
                <a:ea typeface="Times New Roman" pitchFamily="18" charset="0"/>
              </a:rPr>
              <a:t>Аппроксимирующая функция – полином степени</a:t>
            </a:r>
            <a:r>
              <a:rPr lang="en-US" sz="2000" b="1" dirty="0" smtClean="0">
                <a:ea typeface="Times New Roman" pitchFamily="18" charset="0"/>
              </a:rPr>
              <a:t> n</a:t>
            </a:r>
            <a:endParaRPr lang="ru-RU" sz="2000" dirty="0" smtClean="0">
              <a:ea typeface="Times New Roman" pitchFamily="18" charset="0"/>
            </a:endParaRPr>
          </a:p>
          <a:p>
            <a:r>
              <a:rPr lang="ru-RU" sz="2000" dirty="0" smtClean="0">
                <a:ea typeface="Times New Roman" pitchFamily="18" charset="0"/>
              </a:rPr>
              <a:t>О</a:t>
            </a:r>
            <a:r>
              <a:rPr lang="ru-RU" sz="2000" dirty="0" smtClean="0"/>
              <a:t>ценки координат, скоростей и внешних возмущений о</a:t>
            </a:r>
            <a:r>
              <a:rPr lang="ru-RU" sz="2000" dirty="0" smtClean="0">
                <a:ea typeface="Times New Roman" pitchFamily="18" charset="0"/>
              </a:rPr>
              <a:t>пределяются</a:t>
            </a:r>
            <a:r>
              <a:rPr lang="ru-RU" sz="2000" dirty="0" smtClean="0"/>
              <a:t>   </a:t>
            </a:r>
          </a:p>
          <a:p>
            <a:r>
              <a:rPr lang="ru-RU" sz="2000" dirty="0" smtClean="0"/>
              <a:t>в конце интервала  </a:t>
            </a:r>
            <a:r>
              <a:rPr lang="el-GR" sz="2000" b="1" dirty="0" smtClean="0">
                <a:ea typeface="Times New Roman" pitchFamily="18" charset="0"/>
              </a:rPr>
              <a:t>Δ</a:t>
            </a:r>
            <a:r>
              <a:rPr lang="en-US" sz="2000" b="1" dirty="0" smtClean="0">
                <a:ea typeface="Times New Roman" pitchFamily="18" charset="0"/>
              </a:rPr>
              <a:t>T</a:t>
            </a:r>
            <a:r>
              <a:rPr lang="ru-RU" sz="2000" dirty="0" smtClean="0">
                <a:ea typeface="Times New Roman" pitchFamily="18" charset="0"/>
              </a:rPr>
              <a:t>. </a:t>
            </a:r>
            <a:endParaRPr lang="ru-RU" sz="2000" b="1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600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600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9525" y="2076450"/>
            <a:ext cx="3067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52413" algn="just"/>
            <a:r>
              <a:rPr lang="ru-RU" sz="2000" b="1" dirty="0" smtClean="0">
                <a:ea typeface="Times New Roman" pitchFamily="18" charset="0"/>
                <a:sym typeface="Symbol" pitchFamily="18" charset="2"/>
              </a:rPr>
              <a:t></a:t>
            </a:r>
            <a:r>
              <a:rPr lang="en-US" sz="2000" b="1" dirty="0" smtClean="0">
                <a:ea typeface="Times New Roman" pitchFamily="18" charset="0"/>
                <a:sym typeface="Symbol" pitchFamily="18" charset="2"/>
              </a:rPr>
              <a:t>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) = 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Z</a:t>
            </a:r>
            <a:r>
              <a:rPr kumimoji="0" lang="ru-RU" sz="2000" b="1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изм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(</a:t>
            </a:r>
            <a:r>
              <a:rPr kumimoji="0" lang="en-US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t</a:t>
            </a:r>
            <a:r>
              <a:rPr kumimoji="0" lang="en-US" sz="2000" b="1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) - Z</a:t>
            </a:r>
            <a:r>
              <a:rPr kumimoji="0" lang="ru-RU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м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t</a:t>
            </a:r>
            <a:r>
              <a:rPr kumimoji="0" lang="en-US" sz="20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sym typeface="Symbol" pitchFamily="18" charset="2"/>
              </a:rPr>
              <a:t>                                                                                        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-57150" y="2600325"/>
            <a:ext cx="50830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где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пробегает значения от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0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до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n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= </a:t>
            </a: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Δ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T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/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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t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234" name="Прямоугольник 233"/>
          <p:cNvSpPr/>
          <p:nvPr/>
        </p:nvSpPr>
        <p:spPr>
          <a:xfrm>
            <a:off x="190500" y="3017192"/>
            <a:ext cx="5124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>
                <a:ea typeface="Times New Roman" pitchFamily="18" charset="0"/>
              </a:rPr>
              <a:t>Δ</a:t>
            </a:r>
            <a:r>
              <a:rPr lang="en-US" sz="2000" b="1" dirty="0" smtClean="0">
                <a:ea typeface="Times New Roman" pitchFamily="18" charset="0"/>
              </a:rPr>
              <a:t>T</a:t>
            </a:r>
            <a:r>
              <a:rPr lang="ru-RU" sz="2000" dirty="0" smtClean="0">
                <a:ea typeface="Times New Roman" pitchFamily="18" charset="0"/>
              </a:rPr>
              <a:t> – интервал аппроксимации </a:t>
            </a:r>
            <a:endParaRPr lang="ru-RU" sz="2000" dirty="0" smtClean="0">
              <a:sym typeface="Symbol"/>
            </a:endParaRPr>
          </a:p>
          <a:p>
            <a:r>
              <a:rPr lang="ru-RU" sz="2000" b="1" dirty="0" smtClean="0">
                <a:sym typeface="Symbol"/>
              </a:rPr>
              <a:t></a:t>
            </a:r>
            <a:r>
              <a:rPr lang="en-US" sz="2000" b="1" dirty="0" smtClean="0"/>
              <a:t>t</a:t>
            </a:r>
            <a:r>
              <a:rPr lang="ru-RU" sz="2000" b="1" dirty="0" smtClean="0"/>
              <a:t> </a:t>
            </a:r>
            <a:r>
              <a:rPr lang="en-US" sz="2000" b="1" dirty="0" smtClean="0"/>
              <a:t> </a:t>
            </a:r>
            <a:r>
              <a:rPr lang="en-US" sz="2000" dirty="0" smtClean="0"/>
              <a:t>–</a:t>
            </a:r>
            <a:r>
              <a:rPr lang="ru-RU" sz="2000" dirty="0" smtClean="0"/>
              <a:t>период  дискретизации данных (0.08 с.) </a:t>
            </a:r>
            <a:endParaRPr lang="ru-RU" sz="2000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41" name="Прямая соединительная линия 240"/>
          <p:cNvCxnSpPr/>
          <p:nvPr/>
        </p:nvCxnSpPr>
        <p:spPr>
          <a:xfrm>
            <a:off x="605937" y="5030760"/>
            <a:ext cx="5680563" cy="1749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Прямая соединительная линия 243"/>
          <p:cNvCxnSpPr/>
          <p:nvPr/>
        </p:nvCxnSpPr>
        <p:spPr>
          <a:xfrm rot="5400000" flipH="1" flipV="1">
            <a:off x="546406" y="5023616"/>
            <a:ext cx="128588" cy="31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Прямая соединительная линия 244"/>
          <p:cNvCxnSpPr/>
          <p:nvPr/>
        </p:nvCxnSpPr>
        <p:spPr>
          <a:xfrm rot="5400000" flipH="1" flipV="1">
            <a:off x="6209812" y="5038698"/>
            <a:ext cx="128587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Прямая соединительная линия 246"/>
          <p:cNvCxnSpPr/>
          <p:nvPr/>
        </p:nvCxnSpPr>
        <p:spPr>
          <a:xfrm rot="5400000" flipH="1" flipV="1">
            <a:off x="2309324" y="5027585"/>
            <a:ext cx="12858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Rectangle 25"/>
          <p:cNvSpPr>
            <a:spLocks noChangeArrowheads="1"/>
          </p:cNvSpPr>
          <p:nvPr/>
        </p:nvSpPr>
        <p:spPr bwMode="auto">
          <a:xfrm>
            <a:off x="445294" y="4887903"/>
            <a:ext cx="297656" cy="30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000" b="1" dirty="0" smtClean="0"/>
              <a:t>0</a:t>
            </a:r>
            <a:endParaRPr lang="ru-RU" sz="2000" b="1" dirty="0"/>
          </a:p>
        </p:txBody>
      </p:sp>
      <p:sp>
        <p:nvSpPr>
          <p:cNvPr id="250" name="Rectangle 25"/>
          <p:cNvSpPr>
            <a:spLocks noChangeArrowheads="1"/>
          </p:cNvSpPr>
          <p:nvPr/>
        </p:nvSpPr>
        <p:spPr bwMode="auto">
          <a:xfrm>
            <a:off x="6200775" y="4644998"/>
            <a:ext cx="4784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000" b="1" dirty="0" err="1" smtClean="0">
                <a:solidFill>
                  <a:srgbClr val="000000"/>
                </a:solidFill>
              </a:rPr>
              <a:t>T</a:t>
            </a:r>
            <a:r>
              <a:rPr lang="en-US" sz="2000" b="1" baseline="-25000" dirty="0" err="1" smtClean="0">
                <a:solidFill>
                  <a:srgbClr val="000000"/>
                </a:solidFill>
              </a:rPr>
              <a:t>k</a:t>
            </a:r>
            <a:endParaRPr lang="ru-RU" sz="2000" b="1" dirty="0"/>
          </a:p>
        </p:txBody>
      </p:sp>
      <p:cxnSp>
        <p:nvCxnSpPr>
          <p:cNvPr id="255" name="Прямая со стрелкой 254"/>
          <p:cNvCxnSpPr/>
          <p:nvPr/>
        </p:nvCxnSpPr>
        <p:spPr>
          <a:xfrm rot="5400000" flipH="1" flipV="1">
            <a:off x="-31065" y="4632985"/>
            <a:ext cx="1277911" cy="3419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Прямоугольник 255"/>
          <p:cNvSpPr/>
          <p:nvPr/>
        </p:nvSpPr>
        <p:spPr>
          <a:xfrm>
            <a:off x="173680" y="3802979"/>
            <a:ext cx="4251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ea typeface="Times New Roman" pitchFamily="18" charset="0"/>
                <a:sym typeface="Symbol" pitchFamily="18" charset="2"/>
              </a:rPr>
              <a:t></a:t>
            </a:r>
            <a:r>
              <a:rPr lang="en-US" sz="2000" b="1" dirty="0" smtClean="0">
                <a:ea typeface="Times New Roman" pitchFamily="18" charset="0"/>
                <a:sym typeface="Symbol" pitchFamily="18" charset="2"/>
              </a:rPr>
              <a:t>z</a:t>
            </a:r>
            <a:endParaRPr lang="ru-RU" sz="2000" dirty="0"/>
          </a:p>
        </p:txBody>
      </p:sp>
      <p:sp>
        <p:nvSpPr>
          <p:cNvPr id="257" name="Прямоугольник 256"/>
          <p:cNvSpPr/>
          <p:nvPr/>
        </p:nvSpPr>
        <p:spPr>
          <a:xfrm>
            <a:off x="1924050" y="5036493"/>
            <a:ext cx="17335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413" algn="just"/>
            <a:r>
              <a:rPr lang="en-US" sz="2000" b="1" dirty="0" smtClean="0">
                <a:ea typeface="Times New Roman" pitchFamily="18" charset="0"/>
              </a:rPr>
              <a:t>n</a:t>
            </a:r>
            <a:r>
              <a:rPr lang="ru-RU" sz="2000" b="1" dirty="0" smtClean="0">
                <a:ea typeface="Times New Roman" pitchFamily="18" charset="0"/>
              </a:rPr>
              <a:t> = </a:t>
            </a:r>
            <a:r>
              <a:rPr lang="el-GR" sz="2000" b="1" dirty="0" smtClean="0">
                <a:ea typeface="Times New Roman" pitchFamily="18" charset="0"/>
              </a:rPr>
              <a:t>Δ</a:t>
            </a:r>
            <a:r>
              <a:rPr lang="en-US" sz="2000" b="1" dirty="0" smtClean="0">
                <a:ea typeface="Times New Roman" pitchFamily="18" charset="0"/>
              </a:rPr>
              <a:t>T</a:t>
            </a:r>
            <a:r>
              <a:rPr lang="ru-RU" sz="2000" b="1" dirty="0" smtClean="0">
                <a:ea typeface="Times New Roman" pitchFamily="18" charset="0"/>
              </a:rPr>
              <a:t>/</a:t>
            </a:r>
            <a:r>
              <a:rPr lang="ru-RU" sz="2000" b="1" dirty="0" smtClean="0">
                <a:ea typeface="Times New Roman" pitchFamily="18" charset="0"/>
                <a:sym typeface="Symbol" pitchFamily="18" charset="2"/>
              </a:rPr>
              <a:t></a:t>
            </a:r>
            <a:r>
              <a:rPr lang="en-US" sz="2000" b="1" dirty="0" smtClean="0">
                <a:ea typeface="Times New Roman" pitchFamily="18" charset="0"/>
              </a:rPr>
              <a:t>t</a:t>
            </a:r>
            <a:endParaRPr lang="en-US" sz="2000" b="1" dirty="0" smtClean="0">
              <a:ea typeface="Times New Roman" pitchFamily="18" charset="0"/>
              <a:sym typeface="Symbol" pitchFamily="18" charset="2"/>
            </a:endParaRPr>
          </a:p>
          <a:p>
            <a:pPr lvl="0" indent="252413" algn="just"/>
            <a:endParaRPr lang="en-US" b="1" dirty="0" smtClean="0"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259" name="Прямоугольник 258"/>
          <p:cNvSpPr/>
          <p:nvPr/>
        </p:nvSpPr>
        <p:spPr>
          <a:xfrm>
            <a:off x="2058447" y="4588818"/>
            <a:ext cx="5164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ea typeface="Times New Roman" pitchFamily="18" charset="0"/>
              </a:rPr>
              <a:t>Δ</a:t>
            </a:r>
            <a:r>
              <a:rPr lang="en-US" sz="2000" b="1" dirty="0" smtClean="0">
                <a:ea typeface="Times New Roman" pitchFamily="18" charset="0"/>
              </a:rPr>
              <a:t>T</a:t>
            </a:r>
            <a:endParaRPr lang="ru-RU" sz="2000" b="1" dirty="0"/>
          </a:p>
        </p:txBody>
      </p:sp>
      <p:cxnSp>
        <p:nvCxnSpPr>
          <p:cNvPr id="266" name="Прямая соединительная линия 265"/>
          <p:cNvCxnSpPr/>
          <p:nvPr/>
        </p:nvCxnSpPr>
        <p:spPr>
          <a:xfrm>
            <a:off x="596656" y="5035521"/>
            <a:ext cx="1775069" cy="32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Прямая соединительная линия 267"/>
          <p:cNvCxnSpPr/>
          <p:nvPr/>
        </p:nvCxnSpPr>
        <p:spPr>
          <a:xfrm rot="5400000" flipH="1" flipV="1">
            <a:off x="699414" y="5037095"/>
            <a:ext cx="128588" cy="158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Прямоугольник 268"/>
          <p:cNvSpPr/>
          <p:nvPr/>
        </p:nvSpPr>
        <p:spPr>
          <a:xfrm>
            <a:off x="328594" y="4629190"/>
            <a:ext cx="766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2413" algn="just"/>
            <a:r>
              <a:rPr lang="ru-RU" sz="2000" b="1" dirty="0" smtClean="0">
                <a:ea typeface="Times New Roman" pitchFamily="18" charset="0"/>
                <a:sym typeface="Symbol" pitchFamily="18" charset="2"/>
              </a:rPr>
              <a:t></a:t>
            </a:r>
            <a:r>
              <a:rPr lang="en-US" sz="2000" b="1" dirty="0" smtClean="0">
                <a:ea typeface="Times New Roman" pitchFamily="18" charset="0"/>
              </a:rPr>
              <a:t>t</a:t>
            </a:r>
            <a:endParaRPr lang="en-US" sz="2000" b="1" dirty="0" smtClean="0"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277" name="Полилиния 276"/>
          <p:cNvSpPr/>
          <p:nvPr/>
        </p:nvSpPr>
        <p:spPr>
          <a:xfrm>
            <a:off x="609600" y="4060027"/>
            <a:ext cx="1700213" cy="507238"/>
          </a:xfrm>
          <a:custGeom>
            <a:avLst/>
            <a:gdLst>
              <a:gd name="connsiteX0" fmla="*/ 0 w 2097881"/>
              <a:gd name="connsiteY0" fmla="*/ 40481 h 40481"/>
              <a:gd name="connsiteX1" fmla="*/ 1757362 w 2097881"/>
              <a:gd name="connsiteY1" fmla="*/ 7144 h 40481"/>
              <a:gd name="connsiteX2" fmla="*/ 2097881 w 2097881"/>
              <a:gd name="connsiteY2" fmla="*/ 0 h 40481"/>
              <a:gd name="connsiteX0" fmla="*/ 0 w 2097881"/>
              <a:gd name="connsiteY0" fmla="*/ 40481 h 40481"/>
              <a:gd name="connsiteX1" fmla="*/ 78581 w 2097881"/>
              <a:gd name="connsiteY1" fmla="*/ 11906 h 40481"/>
              <a:gd name="connsiteX2" fmla="*/ 1757362 w 2097881"/>
              <a:gd name="connsiteY2" fmla="*/ 7144 h 40481"/>
              <a:gd name="connsiteX3" fmla="*/ 2097881 w 2097881"/>
              <a:gd name="connsiteY3" fmla="*/ 0 h 40481"/>
              <a:gd name="connsiteX0" fmla="*/ 0 w 2097881"/>
              <a:gd name="connsiteY0" fmla="*/ 40481 h 40481"/>
              <a:gd name="connsiteX1" fmla="*/ 78581 w 2097881"/>
              <a:gd name="connsiteY1" fmla="*/ 11906 h 40481"/>
              <a:gd name="connsiteX2" fmla="*/ 176212 w 2097881"/>
              <a:gd name="connsiteY2" fmla="*/ 38100 h 40481"/>
              <a:gd name="connsiteX3" fmla="*/ 1757362 w 2097881"/>
              <a:gd name="connsiteY3" fmla="*/ 7144 h 40481"/>
              <a:gd name="connsiteX4" fmla="*/ 2097881 w 2097881"/>
              <a:gd name="connsiteY4" fmla="*/ 0 h 40481"/>
              <a:gd name="connsiteX0" fmla="*/ 0 w 2097881"/>
              <a:gd name="connsiteY0" fmla="*/ 42863 h 42863"/>
              <a:gd name="connsiteX1" fmla="*/ 78581 w 2097881"/>
              <a:gd name="connsiteY1" fmla="*/ 14288 h 42863"/>
              <a:gd name="connsiteX2" fmla="*/ 176212 w 2097881"/>
              <a:gd name="connsiteY2" fmla="*/ 40482 h 42863"/>
              <a:gd name="connsiteX3" fmla="*/ 273843 w 2097881"/>
              <a:gd name="connsiteY3" fmla="*/ 0 h 42863"/>
              <a:gd name="connsiteX4" fmla="*/ 1757362 w 2097881"/>
              <a:gd name="connsiteY4" fmla="*/ 9526 h 42863"/>
              <a:gd name="connsiteX5" fmla="*/ 2097881 w 2097881"/>
              <a:gd name="connsiteY5" fmla="*/ 2382 h 42863"/>
              <a:gd name="connsiteX0" fmla="*/ 0 w 2097881"/>
              <a:gd name="connsiteY0" fmla="*/ 80963 h 80963"/>
              <a:gd name="connsiteX1" fmla="*/ 78581 w 2097881"/>
              <a:gd name="connsiteY1" fmla="*/ 52388 h 80963"/>
              <a:gd name="connsiteX2" fmla="*/ 176212 w 2097881"/>
              <a:gd name="connsiteY2" fmla="*/ 78582 h 80963"/>
              <a:gd name="connsiteX3" fmla="*/ 273843 w 2097881"/>
              <a:gd name="connsiteY3" fmla="*/ 38100 h 80963"/>
              <a:gd name="connsiteX4" fmla="*/ 383381 w 2097881"/>
              <a:gd name="connsiteY4" fmla="*/ 0 h 80963"/>
              <a:gd name="connsiteX5" fmla="*/ 1757362 w 2097881"/>
              <a:gd name="connsiteY5" fmla="*/ 47626 h 80963"/>
              <a:gd name="connsiteX6" fmla="*/ 2097881 w 2097881"/>
              <a:gd name="connsiteY6" fmla="*/ 40482 h 80963"/>
              <a:gd name="connsiteX0" fmla="*/ 0 w 2097881"/>
              <a:gd name="connsiteY0" fmla="*/ 80963 h 83344"/>
              <a:gd name="connsiteX1" fmla="*/ 78581 w 2097881"/>
              <a:gd name="connsiteY1" fmla="*/ 52388 h 83344"/>
              <a:gd name="connsiteX2" fmla="*/ 176212 w 2097881"/>
              <a:gd name="connsiteY2" fmla="*/ 78582 h 83344"/>
              <a:gd name="connsiteX3" fmla="*/ 235743 w 2097881"/>
              <a:gd name="connsiteY3" fmla="*/ 83344 h 83344"/>
              <a:gd name="connsiteX4" fmla="*/ 273843 w 2097881"/>
              <a:gd name="connsiteY4" fmla="*/ 38100 h 83344"/>
              <a:gd name="connsiteX5" fmla="*/ 383381 w 2097881"/>
              <a:gd name="connsiteY5" fmla="*/ 0 h 83344"/>
              <a:gd name="connsiteX6" fmla="*/ 1757362 w 2097881"/>
              <a:gd name="connsiteY6" fmla="*/ 47626 h 83344"/>
              <a:gd name="connsiteX7" fmla="*/ 2097881 w 2097881"/>
              <a:gd name="connsiteY7" fmla="*/ 40482 h 83344"/>
              <a:gd name="connsiteX0" fmla="*/ 0 w 2097881"/>
              <a:gd name="connsiteY0" fmla="*/ 126207 h 128588"/>
              <a:gd name="connsiteX1" fmla="*/ 78581 w 2097881"/>
              <a:gd name="connsiteY1" fmla="*/ 97632 h 128588"/>
              <a:gd name="connsiteX2" fmla="*/ 176212 w 2097881"/>
              <a:gd name="connsiteY2" fmla="*/ 123826 h 128588"/>
              <a:gd name="connsiteX3" fmla="*/ 235743 w 2097881"/>
              <a:gd name="connsiteY3" fmla="*/ 128588 h 128588"/>
              <a:gd name="connsiteX4" fmla="*/ 273843 w 2097881"/>
              <a:gd name="connsiteY4" fmla="*/ 83344 h 128588"/>
              <a:gd name="connsiteX5" fmla="*/ 383381 w 2097881"/>
              <a:gd name="connsiteY5" fmla="*/ 45244 h 128588"/>
              <a:gd name="connsiteX6" fmla="*/ 438150 w 2097881"/>
              <a:gd name="connsiteY6" fmla="*/ 0 h 128588"/>
              <a:gd name="connsiteX7" fmla="*/ 1757362 w 2097881"/>
              <a:gd name="connsiteY7" fmla="*/ 92870 h 128588"/>
              <a:gd name="connsiteX8" fmla="*/ 2097881 w 2097881"/>
              <a:gd name="connsiteY8" fmla="*/ 85726 h 128588"/>
              <a:gd name="connsiteX0" fmla="*/ 0 w 2097881"/>
              <a:gd name="connsiteY0" fmla="*/ 126207 h 128588"/>
              <a:gd name="connsiteX1" fmla="*/ 78581 w 2097881"/>
              <a:gd name="connsiteY1" fmla="*/ 97632 h 128588"/>
              <a:gd name="connsiteX2" fmla="*/ 176212 w 2097881"/>
              <a:gd name="connsiteY2" fmla="*/ 123826 h 128588"/>
              <a:gd name="connsiteX3" fmla="*/ 235743 w 2097881"/>
              <a:gd name="connsiteY3" fmla="*/ 128588 h 128588"/>
              <a:gd name="connsiteX4" fmla="*/ 273843 w 2097881"/>
              <a:gd name="connsiteY4" fmla="*/ 83344 h 128588"/>
              <a:gd name="connsiteX5" fmla="*/ 383381 w 2097881"/>
              <a:gd name="connsiteY5" fmla="*/ 45244 h 128588"/>
              <a:gd name="connsiteX6" fmla="*/ 438150 w 2097881"/>
              <a:gd name="connsiteY6" fmla="*/ 0 h 128588"/>
              <a:gd name="connsiteX7" fmla="*/ 481012 w 2097881"/>
              <a:gd name="connsiteY7" fmla="*/ 38100 h 128588"/>
              <a:gd name="connsiteX8" fmla="*/ 1757362 w 2097881"/>
              <a:gd name="connsiteY8" fmla="*/ 92870 h 128588"/>
              <a:gd name="connsiteX9" fmla="*/ 2097881 w 2097881"/>
              <a:gd name="connsiteY9" fmla="*/ 85726 h 128588"/>
              <a:gd name="connsiteX0" fmla="*/ 0 w 2097881"/>
              <a:gd name="connsiteY0" fmla="*/ 173832 h 176213"/>
              <a:gd name="connsiteX1" fmla="*/ 78581 w 2097881"/>
              <a:gd name="connsiteY1" fmla="*/ 145257 h 176213"/>
              <a:gd name="connsiteX2" fmla="*/ 176212 w 2097881"/>
              <a:gd name="connsiteY2" fmla="*/ 171451 h 176213"/>
              <a:gd name="connsiteX3" fmla="*/ 235743 w 2097881"/>
              <a:gd name="connsiteY3" fmla="*/ 176213 h 176213"/>
              <a:gd name="connsiteX4" fmla="*/ 273843 w 2097881"/>
              <a:gd name="connsiteY4" fmla="*/ 130969 h 176213"/>
              <a:gd name="connsiteX5" fmla="*/ 383381 w 2097881"/>
              <a:gd name="connsiteY5" fmla="*/ 92869 h 176213"/>
              <a:gd name="connsiteX6" fmla="*/ 438150 w 2097881"/>
              <a:gd name="connsiteY6" fmla="*/ 47625 h 176213"/>
              <a:gd name="connsiteX7" fmla="*/ 481012 w 2097881"/>
              <a:gd name="connsiteY7" fmla="*/ 85725 h 176213"/>
              <a:gd name="connsiteX8" fmla="*/ 533400 w 2097881"/>
              <a:gd name="connsiteY8" fmla="*/ 0 h 176213"/>
              <a:gd name="connsiteX9" fmla="*/ 1757362 w 2097881"/>
              <a:gd name="connsiteY9" fmla="*/ 140495 h 176213"/>
              <a:gd name="connsiteX10" fmla="*/ 2097881 w 2097881"/>
              <a:gd name="connsiteY10" fmla="*/ 133351 h 176213"/>
              <a:gd name="connsiteX0" fmla="*/ 0 w 2097881"/>
              <a:gd name="connsiteY0" fmla="*/ 173832 h 173832"/>
              <a:gd name="connsiteX1" fmla="*/ 78581 w 2097881"/>
              <a:gd name="connsiteY1" fmla="*/ 145257 h 173832"/>
              <a:gd name="connsiteX2" fmla="*/ 176212 w 2097881"/>
              <a:gd name="connsiteY2" fmla="*/ 171451 h 173832"/>
              <a:gd name="connsiteX3" fmla="*/ 235743 w 2097881"/>
              <a:gd name="connsiteY3" fmla="*/ 111920 h 173832"/>
              <a:gd name="connsiteX4" fmla="*/ 273843 w 2097881"/>
              <a:gd name="connsiteY4" fmla="*/ 130969 h 173832"/>
              <a:gd name="connsiteX5" fmla="*/ 383381 w 2097881"/>
              <a:gd name="connsiteY5" fmla="*/ 92869 h 173832"/>
              <a:gd name="connsiteX6" fmla="*/ 438150 w 2097881"/>
              <a:gd name="connsiteY6" fmla="*/ 47625 h 173832"/>
              <a:gd name="connsiteX7" fmla="*/ 481012 w 2097881"/>
              <a:gd name="connsiteY7" fmla="*/ 85725 h 173832"/>
              <a:gd name="connsiteX8" fmla="*/ 533400 w 2097881"/>
              <a:gd name="connsiteY8" fmla="*/ 0 h 173832"/>
              <a:gd name="connsiteX9" fmla="*/ 1757362 w 2097881"/>
              <a:gd name="connsiteY9" fmla="*/ 140495 h 173832"/>
              <a:gd name="connsiteX10" fmla="*/ 2097881 w 2097881"/>
              <a:gd name="connsiteY10" fmla="*/ 133351 h 173832"/>
              <a:gd name="connsiteX0" fmla="*/ 0 w 2097881"/>
              <a:gd name="connsiteY0" fmla="*/ 173832 h 180976"/>
              <a:gd name="connsiteX1" fmla="*/ 78581 w 2097881"/>
              <a:gd name="connsiteY1" fmla="*/ 145257 h 180976"/>
              <a:gd name="connsiteX2" fmla="*/ 119062 w 2097881"/>
              <a:gd name="connsiteY2" fmla="*/ 180976 h 180976"/>
              <a:gd name="connsiteX3" fmla="*/ 176212 w 2097881"/>
              <a:gd name="connsiteY3" fmla="*/ 171451 h 180976"/>
              <a:gd name="connsiteX4" fmla="*/ 235743 w 2097881"/>
              <a:gd name="connsiteY4" fmla="*/ 111920 h 180976"/>
              <a:gd name="connsiteX5" fmla="*/ 273843 w 2097881"/>
              <a:gd name="connsiteY5" fmla="*/ 130969 h 180976"/>
              <a:gd name="connsiteX6" fmla="*/ 383381 w 2097881"/>
              <a:gd name="connsiteY6" fmla="*/ 92869 h 180976"/>
              <a:gd name="connsiteX7" fmla="*/ 438150 w 2097881"/>
              <a:gd name="connsiteY7" fmla="*/ 47625 h 180976"/>
              <a:gd name="connsiteX8" fmla="*/ 481012 w 2097881"/>
              <a:gd name="connsiteY8" fmla="*/ 85725 h 180976"/>
              <a:gd name="connsiteX9" fmla="*/ 533400 w 2097881"/>
              <a:gd name="connsiteY9" fmla="*/ 0 h 180976"/>
              <a:gd name="connsiteX10" fmla="*/ 1757362 w 2097881"/>
              <a:gd name="connsiteY10" fmla="*/ 140495 h 180976"/>
              <a:gd name="connsiteX11" fmla="*/ 2097881 w 2097881"/>
              <a:gd name="connsiteY11" fmla="*/ 133351 h 180976"/>
              <a:gd name="connsiteX0" fmla="*/ 0 w 2097881"/>
              <a:gd name="connsiteY0" fmla="*/ 173832 h 180976"/>
              <a:gd name="connsiteX1" fmla="*/ 78581 w 2097881"/>
              <a:gd name="connsiteY1" fmla="*/ 145257 h 180976"/>
              <a:gd name="connsiteX2" fmla="*/ 119062 w 2097881"/>
              <a:gd name="connsiteY2" fmla="*/ 180976 h 180976"/>
              <a:gd name="connsiteX3" fmla="*/ 176212 w 2097881"/>
              <a:gd name="connsiteY3" fmla="*/ 171451 h 180976"/>
              <a:gd name="connsiteX4" fmla="*/ 235743 w 2097881"/>
              <a:gd name="connsiteY4" fmla="*/ 111920 h 180976"/>
              <a:gd name="connsiteX5" fmla="*/ 273843 w 2097881"/>
              <a:gd name="connsiteY5" fmla="*/ 130969 h 180976"/>
              <a:gd name="connsiteX6" fmla="*/ 383381 w 2097881"/>
              <a:gd name="connsiteY6" fmla="*/ 92869 h 180976"/>
              <a:gd name="connsiteX7" fmla="*/ 438150 w 2097881"/>
              <a:gd name="connsiteY7" fmla="*/ 47625 h 180976"/>
              <a:gd name="connsiteX8" fmla="*/ 481012 w 2097881"/>
              <a:gd name="connsiteY8" fmla="*/ 85725 h 180976"/>
              <a:gd name="connsiteX9" fmla="*/ 533400 w 2097881"/>
              <a:gd name="connsiteY9" fmla="*/ 0 h 180976"/>
              <a:gd name="connsiteX10" fmla="*/ 607218 w 2097881"/>
              <a:gd name="connsiteY10" fmla="*/ 52388 h 180976"/>
              <a:gd name="connsiteX11" fmla="*/ 1757362 w 2097881"/>
              <a:gd name="connsiteY11" fmla="*/ 140495 h 180976"/>
              <a:gd name="connsiteX12" fmla="*/ 2097881 w 2097881"/>
              <a:gd name="connsiteY12" fmla="*/ 133351 h 180976"/>
              <a:gd name="connsiteX0" fmla="*/ 0 w 2097881"/>
              <a:gd name="connsiteY0" fmla="*/ 257175 h 264319"/>
              <a:gd name="connsiteX1" fmla="*/ 78581 w 2097881"/>
              <a:gd name="connsiteY1" fmla="*/ 228600 h 264319"/>
              <a:gd name="connsiteX2" fmla="*/ 119062 w 2097881"/>
              <a:gd name="connsiteY2" fmla="*/ 264319 h 264319"/>
              <a:gd name="connsiteX3" fmla="*/ 176212 w 2097881"/>
              <a:gd name="connsiteY3" fmla="*/ 254794 h 264319"/>
              <a:gd name="connsiteX4" fmla="*/ 235743 w 2097881"/>
              <a:gd name="connsiteY4" fmla="*/ 195263 h 264319"/>
              <a:gd name="connsiteX5" fmla="*/ 273843 w 2097881"/>
              <a:gd name="connsiteY5" fmla="*/ 214312 h 264319"/>
              <a:gd name="connsiteX6" fmla="*/ 383381 w 2097881"/>
              <a:gd name="connsiteY6" fmla="*/ 176212 h 264319"/>
              <a:gd name="connsiteX7" fmla="*/ 438150 w 2097881"/>
              <a:gd name="connsiteY7" fmla="*/ 130968 h 264319"/>
              <a:gd name="connsiteX8" fmla="*/ 481012 w 2097881"/>
              <a:gd name="connsiteY8" fmla="*/ 169068 h 264319"/>
              <a:gd name="connsiteX9" fmla="*/ 533400 w 2097881"/>
              <a:gd name="connsiteY9" fmla="*/ 83343 h 264319"/>
              <a:gd name="connsiteX10" fmla="*/ 607218 w 2097881"/>
              <a:gd name="connsiteY10" fmla="*/ 135731 h 264319"/>
              <a:gd name="connsiteX11" fmla="*/ 685800 w 2097881"/>
              <a:gd name="connsiteY11" fmla="*/ 0 h 264319"/>
              <a:gd name="connsiteX12" fmla="*/ 1757362 w 2097881"/>
              <a:gd name="connsiteY12" fmla="*/ 223838 h 264319"/>
              <a:gd name="connsiteX13" fmla="*/ 2097881 w 2097881"/>
              <a:gd name="connsiteY13" fmla="*/ 216694 h 264319"/>
              <a:gd name="connsiteX0" fmla="*/ 0 w 2097881"/>
              <a:gd name="connsiteY0" fmla="*/ 257175 h 264319"/>
              <a:gd name="connsiteX1" fmla="*/ 78581 w 2097881"/>
              <a:gd name="connsiteY1" fmla="*/ 228600 h 264319"/>
              <a:gd name="connsiteX2" fmla="*/ 119062 w 2097881"/>
              <a:gd name="connsiteY2" fmla="*/ 264319 h 264319"/>
              <a:gd name="connsiteX3" fmla="*/ 176212 w 2097881"/>
              <a:gd name="connsiteY3" fmla="*/ 254794 h 264319"/>
              <a:gd name="connsiteX4" fmla="*/ 235743 w 2097881"/>
              <a:gd name="connsiteY4" fmla="*/ 195263 h 264319"/>
              <a:gd name="connsiteX5" fmla="*/ 273843 w 2097881"/>
              <a:gd name="connsiteY5" fmla="*/ 214312 h 264319"/>
              <a:gd name="connsiteX6" fmla="*/ 383381 w 2097881"/>
              <a:gd name="connsiteY6" fmla="*/ 176212 h 264319"/>
              <a:gd name="connsiteX7" fmla="*/ 438150 w 2097881"/>
              <a:gd name="connsiteY7" fmla="*/ 130968 h 264319"/>
              <a:gd name="connsiteX8" fmla="*/ 481012 w 2097881"/>
              <a:gd name="connsiteY8" fmla="*/ 169068 h 264319"/>
              <a:gd name="connsiteX9" fmla="*/ 533400 w 2097881"/>
              <a:gd name="connsiteY9" fmla="*/ 83343 h 264319"/>
              <a:gd name="connsiteX10" fmla="*/ 607218 w 2097881"/>
              <a:gd name="connsiteY10" fmla="*/ 135731 h 264319"/>
              <a:gd name="connsiteX11" fmla="*/ 685800 w 2097881"/>
              <a:gd name="connsiteY11" fmla="*/ 0 h 264319"/>
              <a:gd name="connsiteX12" fmla="*/ 788193 w 2097881"/>
              <a:gd name="connsiteY12" fmla="*/ 64295 h 264319"/>
              <a:gd name="connsiteX13" fmla="*/ 1757362 w 2097881"/>
              <a:gd name="connsiteY13" fmla="*/ 223838 h 264319"/>
              <a:gd name="connsiteX14" fmla="*/ 2097881 w 2097881"/>
              <a:gd name="connsiteY14" fmla="*/ 216694 h 264319"/>
              <a:gd name="connsiteX0" fmla="*/ 0 w 2097881"/>
              <a:gd name="connsiteY0" fmla="*/ 338109 h 345253"/>
              <a:gd name="connsiteX1" fmla="*/ 78581 w 2097881"/>
              <a:gd name="connsiteY1" fmla="*/ 309534 h 345253"/>
              <a:gd name="connsiteX2" fmla="*/ 119062 w 2097881"/>
              <a:gd name="connsiteY2" fmla="*/ 345253 h 345253"/>
              <a:gd name="connsiteX3" fmla="*/ 176212 w 2097881"/>
              <a:gd name="connsiteY3" fmla="*/ 335728 h 345253"/>
              <a:gd name="connsiteX4" fmla="*/ 235743 w 2097881"/>
              <a:gd name="connsiteY4" fmla="*/ 276197 h 345253"/>
              <a:gd name="connsiteX5" fmla="*/ 273843 w 2097881"/>
              <a:gd name="connsiteY5" fmla="*/ 295246 h 345253"/>
              <a:gd name="connsiteX6" fmla="*/ 383381 w 2097881"/>
              <a:gd name="connsiteY6" fmla="*/ 257146 h 345253"/>
              <a:gd name="connsiteX7" fmla="*/ 438150 w 2097881"/>
              <a:gd name="connsiteY7" fmla="*/ 211902 h 345253"/>
              <a:gd name="connsiteX8" fmla="*/ 481012 w 2097881"/>
              <a:gd name="connsiteY8" fmla="*/ 250002 h 345253"/>
              <a:gd name="connsiteX9" fmla="*/ 533400 w 2097881"/>
              <a:gd name="connsiteY9" fmla="*/ 164277 h 345253"/>
              <a:gd name="connsiteX10" fmla="*/ 607218 w 2097881"/>
              <a:gd name="connsiteY10" fmla="*/ 216665 h 345253"/>
              <a:gd name="connsiteX11" fmla="*/ 685800 w 2097881"/>
              <a:gd name="connsiteY11" fmla="*/ 80934 h 345253"/>
              <a:gd name="connsiteX12" fmla="*/ 788193 w 2097881"/>
              <a:gd name="connsiteY12" fmla="*/ 145229 h 345253"/>
              <a:gd name="connsiteX13" fmla="*/ 842962 w 2097881"/>
              <a:gd name="connsiteY13" fmla="*/ 0 h 345253"/>
              <a:gd name="connsiteX14" fmla="*/ 1757362 w 2097881"/>
              <a:gd name="connsiteY14" fmla="*/ 304772 h 345253"/>
              <a:gd name="connsiteX15" fmla="*/ 2097881 w 2097881"/>
              <a:gd name="connsiteY15" fmla="*/ 297628 h 345253"/>
              <a:gd name="connsiteX0" fmla="*/ 0 w 2097881"/>
              <a:gd name="connsiteY0" fmla="*/ 342872 h 350016"/>
              <a:gd name="connsiteX1" fmla="*/ 78581 w 2097881"/>
              <a:gd name="connsiteY1" fmla="*/ 314297 h 350016"/>
              <a:gd name="connsiteX2" fmla="*/ 119062 w 2097881"/>
              <a:gd name="connsiteY2" fmla="*/ 350016 h 350016"/>
              <a:gd name="connsiteX3" fmla="*/ 176212 w 2097881"/>
              <a:gd name="connsiteY3" fmla="*/ 340491 h 350016"/>
              <a:gd name="connsiteX4" fmla="*/ 235743 w 2097881"/>
              <a:gd name="connsiteY4" fmla="*/ 280960 h 350016"/>
              <a:gd name="connsiteX5" fmla="*/ 273843 w 2097881"/>
              <a:gd name="connsiteY5" fmla="*/ 300009 h 350016"/>
              <a:gd name="connsiteX6" fmla="*/ 383381 w 2097881"/>
              <a:gd name="connsiteY6" fmla="*/ 261909 h 350016"/>
              <a:gd name="connsiteX7" fmla="*/ 438150 w 2097881"/>
              <a:gd name="connsiteY7" fmla="*/ 216665 h 350016"/>
              <a:gd name="connsiteX8" fmla="*/ 481012 w 2097881"/>
              <a:gd name="connsiteY8" fmla="*/ 254765 h 350016"/>
              <a:gd name="connsiteX9" fmla="*/ 533400 w 2097881"/>
              <a:gd name="connsiteY9" fmla="*/ 169040 h 350016"/>
              <a:gd name="connsiteX10" fmla="*/ 607218 w 2097881"/>
              <a:gd name="connsiteY10" fmla="*/ 221428 h 350016"/>
              <a:gd name="connsiteX11" fmla="*/ 685800 w 2097881"/>
              <a:gd name="connsiteY11" fmla="*/ 85697 h 350016"/>
              <a:gd name="connsiteX12" fmla="*/ 788193 w 2097881"/>
              <a:gd name="connsiteY12" fmla="*/ 149992 h 350016"/>
              <a:gd name="connsiteX13" fmla="*/ 842962 w 2097881"/>
              <a:gd name="connsiteY13" fmla="*/ 4763 h 350016"/>
              <a:gd name="connsiteX14" fmla="*/ 931068 w 2097881"/>
              <a:gd name="connsiteY14" fmla="*/ 0 h 350016"/>
              <a:gd name="connsiteX15" fmla="*/ 1757362 w 2097881"/>
              <a:gd name="connsiteY15" fmla="*/ 309535 h 350016"/>
              <a:gd name="connsiteX16" fmla="*/ 2097881 w 2097881"/>
              <a:gd name="connsiteY16" fmla="*/ 302391 h 350016"/>
              <a:gd name="connsiteX0" fmla="*/ 0 w 2097881"/>
              <a:gd name="connsiteY0" fmla="*/ 342872 h 350016"/>
              <a:gd name="connsiteX1" fmla="*/ 78581 w 2097881"/>
              <a:gd name="connsiteY1" fmla="*/ 314297 h 350016"/>
              <a:gd name="connsiteX2" fmla="*/ 119062 w 2097881"/>
              <a:gd name="connsiteY2" fmla="*/ 350016 h 350016"/>
              <a:gd name="connsiteX3" fmla="*/ 176212 w 2097881"/>
              <a:gd name="connsiteY3" fmla="*/ 340491 h 350016"/>
              <a:gd name="connsiteX4" fmla="*/ 235743 w 2097881"/>
              <a:gd name="connsiteY4" fmla="*/ 280960 h 350016"/>
              <a:gd name="connsiteX5" fmla="*/ 273843 w 2097881"/>
              <a:gd name="connsiteY5" fmla="*/ 300009 h 350016"/>
              <a:gd name="connsiteX6" fmla="*/ 383381 w 2097881"/>
              <a:gd name="connsiteY6" fmla="*/ 261909 h 350016"/>
              <a:gd name="connsiteX7" fmla="*/ 438150 w 2097881"/>
              <a:gd name="connsiteY7" fmla="*/ 216665 h 350016"/>
              <a:gd name="connsiteX8" fmla="*/ 481012 w 2097881"/>
              <a:gd name="connsiteY8" fmla="*/ 254765 h 350016"/>
              <a:gd name="connsiteX9" fmla="*/ 533400 w 2097881"/>
              <a:gd name="connsiteY9" fmla="*/ 169040 h 350016"/>
              <a:gd name="connsiteX10" fmla="*/ 607218 w 2097881"/>
              <a:gd name="connsiteY10" fmla="*/ 221428 h 350016"/>
              <a:gd name="connsiteX11" fmla="*/ 685800 w 2097881"/>
              <a:gd name="connsiteY11" fmla="*/ 85697 h 350016"/>
              <a:gd name="connsiteX12" fmla="*/ 788193 w 2097881"/>
              <a:gd name="connsiteY12" fmla="*/ 149992 h 350016"/>
              <a:gd name="connsiteX13" fmla="*/ 842962 w 2097881"/>
              <a:gd name="connsiteY13" fmla="*/ 4763 h 350016"/>
              <a:gd name="connsiteX14" fmla="*/ 931068 w 2097881"/>
              <a:gd name="connsiteY14" fmla="*/ 0 h 350016"/>
              <a:gd name="connsiteX15" fmla="*/ 988218 w 2097881"/>
              <a:gd name="connsiteY15" fmla="*/ 21432 h 350016"/>
              <a:gd name="connsiteX16" fmla="*/ 1757362 w 2097881"/>
              <a:gd name="connsiteY16" fmla="*/ 309535 h 350016"/>
              <a:gd name="connsiteX17" fmla="*/ 2097881 w 2097881"/>
              <a:gd name="connsiteY17" fmla="*/ 302391 h 350016"/>
              <a:gd name="connsiteX0" fmla="*/ 0 w 2097881"/>
              <a:gd name="connsiteY0" fmla="*/ 416690 h 423834"/>
              <a:gd name="connsiteX1" fmla="*/ 78581 w 2097881"/>
              <a:gd name="connsiteY1" fmla="*/ 388115 h 423834"/>
              <a:gd name="connsiteX2" fmla="*/ 119062 w 2097881"/>
              <a:gd name="connsiteY2" fmla="*/ 423834 h 423834"/>
              <a:gd name="connsiteX3" fmla="*/ 176212 w 2097881"/>
              <a:gd name="connsiteY3" fmla="*/ 414309 h 423834"/>
              <a:gd name="connsiteX4" fmla="*/ 235743 w 2097881"/>
              <a:gd name="connsiteY4" fmla="*/ 354778 h 423834"/>
              <a:gd name="connsiteX5" fmla="*/ 273843 w 2097881"/>
              <a:gd name="connsiteY5" fmla="*/ 373827 h 423834"/>
              <a:gd name="connsiteX6" fmla="*/ 383381 w 2097881"/>
              <a:gd name="connsiteY6" fmla="*/ 335727 h 423834"/>
              <a:gd name="connsiteX7" fmla="*/ 438150 w 2097881"/>
              <a:gd name="connsiteY7" fmla="*/ 290483 h 423834"/>
              <a:gd name="connsiteX8" fmla="*/ 481012 w 2097881"/>
              <a:gd name="connsiteY8" fmla="*/ 328583 h 423834"/>
              <a:gd name="connsiteX9" fmla="*/ 533400 w 2097881"/>
              <a:gd name="connsiteY9" fmla="*/ 242858 h 423834"/>
              <a:gd name="connsiteX10" fmla="*/ 607218 w 2097881"/>
              <a:gd name="connsiteY10" fmla="*/ 295246 h 423834"/>
              <a:gd name="connsiteX11" fmla="*/ 685800 w 2097881"/>
              <a:gd name="connsiteY11" fmla="*/ 159515 h 423834"/>
              <a:gd name="connsiteX12" fmla="*/ 788193 w 2097881"/>
              <a:gd name="connsiteY12" fmla="*/ 223810 h 423834"/>
              <a:gd name="connsiteX13" fmla="*/ 842962 w 2097881"/>
              <a:gd name="connsiteY13" fmla="*/ 78581 h 423834"/>
              <a:gd name="connsiteX14" fmla="*/ 931068 w 2097881"/>
              <a:gd name="connsiteY14" fmla="*/ 73818 h 423834"/>
              <a:gd name="connsiteX15" fmla="*/ 988218 w 2097881"/>
              <a:gd name="connsiteY15" fmla="*/ 95250 h 423834"/>
              <a:gd name="connsiteX16" fmla="*/ 1045368 w 2097881"/>
              <a:gd name="connsiteY16" fmla="*/ 0 h 423834"/>
              <a:gd name="connsiteX17" fmla="*/ 1757362 w 2097881"/>
              <a:gd name="connsiteY17" fmla="*/ 383353 h 423834"/>
              <a:gd name="connsiteX18" fmla="*/ 2097881 w 2097881"/>
              <a:gd name="connsiteY18" fmla="*/ 376209 h 423834"/>
              <a:gd name="connsiteX0" fmla="*/ 0 w 2097881"/>
              <a:gd name="connsiteY0" fmla="*/ 416690 h 423834"/>
              <a:gd name="connsiteX1" fmla="*/ 78581 w 2097881"/>
              <a:gd name="connsiteY1" fmla="*/ 388115 h 423834"/>
              <a:gd name="connsiteX2" fmla="*/ 119062 w 2097881"/>
              <a:gd name="connsiteY2" fmla="*/ 423834 h 423834"/>
              <a:gd name="connsiteX3" fmla="*/ 176212 w 2097881"/>
              <a:gd name="connsiteY3" fmla="*/ 414309 h 423834"/>
              <a:gd name="connsiteX4" fmla="*/ 235743 w 2097881"/>
              <a:gd name="connsiteY4" fmla="*/ 354778 h 423834"/>
              <a:gd name="connsiteX5" fmla="*/ 273843 w 2097881"/>
              <a:gd name="connsiteY5" fmla="*/ 373827 h 423834"/>
              <a:gd name="connsiteX6" fmla="*/ 328612 w 2097881"/>
              <a:gd name="connsiteY6" fmla="*/ 311943 h 423834"/>
              <a:gd name="connsiteX7" fmla="*/ 383381 w 2097881"/>
              <a:gd name="connsiteY7" fmla="*/ 335727 h 423834"/>
              <a:gd name="connsiteX8" fmla="*/ 438150 w 2097881"/>
              <a:gd name="connsiteY8" fmla="*/ 290483 h 423834"/>
              <a:gd name="connsiteX9" fmla="*/ 481012 w 2097881"/>
              <a:gd name="connsiteY9" fmla="*/ 328583 h 423834"/>
              <a:gd name="connsiteX10" fmla="*/ 533400 w 2097881"/>
              <a:gd name="connsiteY10" fmla="*/ 242858 h 423834"/>
              <a:gd name="connsiteX11" fmla="*/ 607218 w 2097881"/>
              <a:gd name="connsiteY11" fmla="*/ 295246 h 423834"/>
              <a:gd name="connsiteX12" fmla="*/ 685800 w 2097881"/>
              <a:gd name="connsiteY12" fmla="*/ 159515 h 423834"/>
              <a:gd name="connsiteX13" fmla="*/ 788193 w 2097881"/>
              <a:gd name="connsiteY13" fmla="*/ 223810 h 423834"/>
              <a:gd name="connsiteX14" fmla="*/ 842962 w 2097881"/>
              <a:gd name="connsiteY14" fmla="*/ 78581 h 423834"/>
              <a:gd name="connsiteX15" fmla="*/ 931068 w 2097881"/>
              <a:gd name="connsiteY15" fmla="*/ 73818 h 423834"/>
              <a:gd name="connsiteX16" fmla="*/ 988218 w 2097881"/>
              <a:gd name="connsiteY16" fmla="*/ 95250 h 423834"/>
              <a:gd name="connsiteX17" fmla="*/ 1045368 w 2097881"/>
              <a:gd name="connsiteY17" fmla="*/ 0 h 423834"/>
              <a:gd name="connsiteX18" fmla="*/ 1757362 w 2097881"/>
              <a:gd name="connsiteY18" fmla="*/ 383353 h 423834"/>
              <a:gd name="connsiteX19" fmla="*/ 2097881 w 2097881"/>
              <a:gd name="connsiteY19" fmla="*/ 376209 h 423834"/>
              <a:gd name="connsiteX0" fmla="*/ 0 w 2097881"/>
              <a:gd name="connsiteY0" fmla="*/ 471459 h 478603"/>
              <a:gd name="connsiteX1" fmla="*/ 78581 w 2097881"/>
              <a:gd name="connsiteY1" fmla="*/ 442884 h 478603"/>
              <a:gd name="connsiteX2" fmla="*/ 119062 w 2097881"/>
              <a:gd name="connsiteY2" fmla="*/ 478603 h 478603"/>
              <a:gd name="connsiteX3" fmla="*/ 176212 w 2097881"/>
              <a:gd name="connsiteY3" fmla="*/ 469078 h 478603"/>
              <a:gd name="connsiteX4" fmla="*/ 235743 w 2097881"/>
              <a:gd name="connsiteY4" fmla="*/ 409547 h 478603"/>
              <a:gd name="connsiteX5" fmla="*/ 273843 w 2097881"/>
              <a:gd name="connsiteY5" fmla="*/ 428596 h 478603"/>
              <a:gd name="connsiteX6" fmla="*/ 328612 w 2097881"/>
              <a:gd name="connsiteY6" fmla="*/ 366712 h 478603"/>
              <a:gd name="connsiteX7" fmla="*/ 383381 w 2097881"/>
              <a:gd name="connsiteY7" fmla="*/ 390496 h 478603"/>
              <a:gd name="connsiteX8" fmla="*/ 438150 w 2097881"/>
              <a:gd name="connsiteY8" fmla="*/ 345252 h 478603"/>
              <a:gd name="connsiteX9" fmla="*/ 481012 w 2097881"/>
              <a:gd name="connsiteY9" fmla="*/ 383352 h 478603"/>
              <a:gd name="connsiteX10" fmla="*/ 533400 w 2097881"/>
              <a:gd name="connsiteY10" fmla="*/ 297627 h 478603"/>
              <a:gd name="connsiteX11" fmla="*/ 607218 w 2097881"/>
              <a:gd name="connsiteY11" fmla="*/ 350015 h 478603"/>
              <a:gd name="connsiteX12" fmla="*/ 685800 w 2097881"/>
              <a:gd name="connsiteY12" fmla="*/ 214284 h 478603"/>
              <a:gd name="connsiteX13" fmla="*/ 788193 w 2097881"/>
              <a:gd name="connsiteY13" fmla="*/ 278579 h 478603"/>
              <a:gd name="connsiteX14" fmla="*/ 842962 w 2097881"/>
              <a:gd name="connsiteY14" fmla="*/ 133350 h 478603"/>
              <a:gd name="connsiteX15" fmla="*/ 931068 w 2097881"/>
              <a:gd name="connsiteY15" fmla="*/ 128587 h 478603"/>
              <a:gd name="connsiteX16" fmla="*/ 988218 w 2097881"/>
              <a:gd name="connsiteY16" fmla="*/ 150019 h 478603"/>
              <a:gd name="connsiteX17" fmla="*/ 1045368 w 2097881"/>
              <a:gd name="connsiteY17" fmla="*/ 54769 h 478603"/>
              <a:gd name="connsiteX18" fmla="*/ 1102518 w 2097881"/>
              <a:gd name="connsiteY18" fmla="*/ 0 h 478603"/>
              <a:gd name="connsiteX19" fmla="*/ 1757362 w 2097881"/>
              <a:gd name="connsiteY19" fmla="*/ 438122 h 478603"/>
              <a:gd name="connsiteX20" fmla="*/ 2097881 w 2097881"/>
              <a:gd name="connsiteY20" fmla="*/ 430978 h 478603"/>
              <a:gd name="connsiteX0" fmla="*/ 0 w 2097881"/>
              <a:gd name="connsiteY0" fmla="*/ 471459 h 478603"/>
              <a:gd name="connsiteX1" fmla="*/ 78581 w 2097881"/>
              <a:gd name="connsiteY1" fmla="*/ 442884 h 478603"/>
              <a:gd name="connsiteX2" fmla="*/ 119062 w 2097881"/>
              <a:gd name="connsiteY2" fmla="*/ 478603 h 478603"/>
              <a:gd name="connsiteX3" fmla="*/ 176212 w 2097881"/>
              <a:gd name="connsiteY3" fmla="*/ 469078 h 478603"/>
              <a:gd name="connsiteX4" fmla="*/ 235743 w 2097881"/>
              <a:gd name="connsiteY4" fmla="*/ 409547 h 478603"/>
              <a:gd name="connsiteX5" fmla="*/ 273843 w 2097881"/>
              <a:gd name="connsiteY5" fmla="*/ 428596 h 478603"/>
              <a:gd name="connsiteX6" fmla="*/ 328612 w 2097881"/>
              <a:gd name="connsiteY6" fmla="*/ 366712 h 478603"/>
              <a:gd name="connsiteX7" fmla="*/ 383381 w 2097881"/>
              <a:gd name="connsiteY7" fmla="*/ 390496 h 478603"/>
              <a:gd name="connsiteX8" fmla="*/ 438150 w 2097881"/>
              <a:gd name="connsiteY8" fmla="*/ 345252 h 478603"/>
              <a:gd name="connsiteX9" fmla="*/ 481012 w 2097881"/>
              <a:gd name="connsiteY9" fmla="*/ 383352 h 478603"/>
              <a:gd name="connsiteX10" fmla="*/ 533400 w 2097881"/>
              <a:gd name="connsiteY10" fmla="*/ 297627 h 478603"/>
              <a:gd name="connsiteX11" fmla="*/ 607218 w 2097881"/>
              <a:gd name="connsiteY11" fmla="*/ 350015 h 478603"/>
              <a:gd name="connsiteX12" fmla="*/ 685800 w 2097881"/>
              <a:gd name="connsiteY12" fmla="*/ 214284 h 478603"/>
              <a:gd name="connsiteX13" fmla="*/ 788193 w 2097881"/>
              <a:gd name="connsiteY13" fmla="*/ 278579 h 478603"/>
              <a:gd name="connsiteX14" fmla="*/ 842962 w 2097881"/>
              <a:gd name="connsiteY14" fmla="*/ 133350 h 478603"/>
              <a:gd name="connsiteX15" fmla="*/ 931068 w 2097881"/>
              <a:gd name="connsiteY15" fmla="*/ 128587 h 478603"/>
              <a:gd name="connsiteX16" fmla="*/ 988218 w 2097881"/>
              <a:gd name="connsiteY16" fmla="*/ 150019 h 478603"/>
              <a:gd name="connsiteX17" fmla="*/ 1045368 w 2097881"/>
              <a:gd name="connsiteY17" fmla="*/ 54769 h 478603"/>
              <a:gd name="connsiteX18" fmla="*/ 1102518 w 2097881"/>
              <a:gd name="connsiteY18" fmla="*/ 0 h 478603"/>
              <a:gd name="connsiteX19" fmla="*/ 1157287 w 2097881"/>
              <a:gd name="connsiteY19" fmla="*/ 71438 h 478603"/>
              <a:gd name="connsiteX20" fmla="*/ 1757362 w 2097881"/>
              <a:gd name="connsiteY20" fmla="*/ 438122 h 478603"/>
              <a:gd name="connsiteX21" fmla="*/ 2097881 w 2097881"/>
              <a:gd name="connsiteY21" fmla="*/ 430978 h 478603"/>
              <a:gd name="connsiteX0" fmla="*/ 0 w 2097881"/>
              <a:gd name="connsiteY0" fmla="*/ 533371 h 540515"/>
              <a:gd name="connsiteX1" fmla="*/ 78581 w 2097881"/>
              <a:gd name="connsiteY1" fmla="*/ 504796 h 540515"/>
              <a:gd name="connsiteX2" fmla="*/ 119062 w 2097881"/>
              <a:gd name="connsiteY2" fmla="*/ 540515 h 540515"/>
              <a:gd name="connsiteX3" fmla="*/ 176212 w 2097881"/>
              <a:gd name="connsiteY3" fmla="*/ 530990 h 540515"/>
              <a:gd name="connsiteX4" fmla="*/ 235743 w 2097881"/>
              <a:gd name="connsiteY4" fmla="*/ 471459 h 540515"/>
              <a:gd name="connsiteX5" fmla="*/ 273843 w 2097881"/>
              <a:gd name="connsiteY5" fmla="*/ 490508 h 540515"/>
              <a:gd name="connsiteX6" fmla="*/ 328612 w 2097881"/>
              <a:gd name="connsiteY6" fmla="*/ 428624 h 540515"/>
              <a:gd name="connsiteX7" fmla="*/ 383381 w 2097881"/>
              <a:gd name="connsiteY7" fmla="*/ 452408 h 540515"/>
              <a:gd name="connsiteX8" fmla="*/ 438150 w 2097881"/>
              <a:gd name="connsiteY8" fmla="*/ 407164 h 540515"/>
              <a:gd name="connsiteX9" fmla="*/ 481012 w 2097881"/>
              <a:gd name="connsiteY9" fmla="*/ 445264 h 540515"/>
              <a:gd name="connsiteX10" fmla="*/ 533400 w 2097881"/>
              <a:gd name="connsiteY10" fmla="*/ 359539 h 540515"/>
              <a:gd name="connsiteX11" fmla="*/ 607218 w 2097881"/>
              <a:gd name="connsiteY11" fmla="*/ 411927 h 540515"/>
              <a:gd name="connsiteX12" fmla="*/ 685800 w 2097881"/>
              <a:gd name="connsiteY12" fmla="*/ 276196 h 540515"/>
              <a:gd name="connsiteX13" fmla="*/ 788193 w 2097881"/>
              <a:gd name="connsiteY13" fmla="*/ 340491 h 540515"/>
              <a:gd name="connsiteX14" fmla="*/ 842962 w 2097881"/>
              <a:gd name="connsiteY14" fmla="*/ 195262 h 540515"/>
              <a:gd name="connsiteX15" fmla="*/ 931068 w 2097881"/>
              <a:gd name="connsiteY15" fmla="*/ 190499 h 540515"/>
              <a:gd name="connsiteX16" fmla="*/ 988218 w 2097881"/>
              <a:gd name="connsiteY16" fmla="*/ 211931 h 540515"/>
              <a:gd name="connsiteX17" fmla="*/ 1045368 w 2097881"/>
              <a:gd name="connsiteY17" fmla="*/ 116681 h 540515"/>
              <a:gd name="connsiteX18" fmla="*/ 1102518 w 2097881"/>
              <a:gd name="connsiteY18" fmla="*/ 61912 h 540515"/>
              <a:gd name="connsiteX19" fmla="*/ 1157287 w 2097881"/>
              <a:gd name="connsiteY19" fmla="*/ 133350 h 540515"/>
              <a:gd name="connsiteX20" fmla="*/ 1231106 w 2097881"/>
              <a:gd name="connsiteY20" fmla="*/ 0 h 540515"/>
              <a:gd name="connsiteX21" fmla="*/ 1757362 w 2097881"/>
              <a:gd name="connsiteY21" fmla="*/ 500034 h 540515"/>
              <a:gd name="connsiteX22" fmla="*/ 2097881 w 2097881"/>
              <a:gd name="connsiteY22" fmla="*/ 492890 h 540515"/>
              <a:gd name="connsiteX0" fmla="*/ 0 w 2097881"/>
              <a:gd name="connsiteY0" fmla="*/ 535728 h 542872"/>
              <a:gd name="connsiteX1" fmla="*/ 78581 w 2097881"/>
              <a:gd name="connsiteY1" fmla="*/ 507153 h 542872"/>
              <a:gd name="connsiteX2" fmla="*/ 119062 w 2097881"/>
              <a:gd name="connsiteY2" fmla="*/ 542872 h 542872"/>
              <a:gd name="connsiteX3" fmla="*/ 176212 w 2097881"/>
              <a:gd name="connsiteY3" fmla="*/ 533347 h 542872"/>
              <a:gd name="connsiteX4" fmla="*/ 235743 w 2097881"/>
              <a:gd name="connsiteY4" fmla="*/ 473816 h 542872"/>
              <a:gd name="connsiteX5" fmla="*/ 273843 w 2097881"/>
              <a:gd name="connsiteY5" fmla="*/ 492865 h 542872"/>
              <a:gd name="connsiteX6" fmla="*/ 328612 w 2097881"/>
              <a:gd name="connsiteY6" fmla="*/ 430981 h 542872"/>
              <a:gd name="connsiteX7" fmla="*/ 383381 w 2097881"/>
              <a:gd name="connsiteY7" fmla="*/ 454765 h 542872"/>
              <a:gd name="connsiteX8" fmla="*/ 438150 w 2097881"/>
              <a:gd name="connsiteY8" fmla="*/ 409521 h 542872"/>
              <a:gd name="connsiteX9" fmla="*/ 481012 w 2097881"/>
              <a:gd name="connsiteY9" fmla="*/ 447621 h 542872"/>
              <a:gd name="connsiteX10" fmla="*/ 533400 w 2097881"/>
              <a:gd name="connsiteY10" fmla="*/ 361896 h 542872"/>
              <a:gd name="connsiteX11" fmla="*/ 607218 w 2097881"/>
              <a:gd name="connsiteY11" fmla="*/ 414284 h 542872"/>
              <a:gd name="connsiteX12" fmla="*/ 685800 w 2097881"/>
              <a:gd name="connsiteY12" fmla="*/ 278553 h 542872"/>
              <a:gd name="connsiteX13" fmla="*/ 788193 w 2097881"/>
              <a:gd name="connsiteY13" fmla="*/ 342848 h 542872"/>
              <a:gd name="connsiteX14" fmla="*/ 842962 w 2097881"/>
              <a:gd name="connsiteY14" fmla="*/ 197619 h 542872"/>
              <a:gd name="connsiteX15" fmla="*/ 931068 w 2097881"/>
              <a:gd name="connsiteY15" fmla="*/ 192856 h 542872"/>
              <a:gd name="connsiteX16" fmla="*/ 988218 w 2097881"/>
              <a:gd name="connsiteY16" fmla="*/ 214288 h 542872"/>
              <a:gd name="connsiteX17" fmla="*/ 1045368 w 2097881"/>
              <a:gd name="connsiteY17" fmla="*/ 119038 h 542872"/>
              <a:gd name="connsiteX18" fmla="*/ 1102518 w 2097881"/>
              <a:gd name="connsiteY18" fmla="*/ 64269 h 542872"/>
              <a:gd name="connsiteX19" fmla="*/ 1157287 w 2097881"/>
              <a:gd name="connsiteY19" fmla="*/ 135707 h 542872"/>
              <a:gd name="connsiteX20" fmla="*/ 1231106 w 2097881"/>
              <a:gd name="connsiteY20" fmla="*/ 2357 h 542872"/>
              <a:gd name="connsiteX21" fmla="*/ 1328737 w 2097881"/>
              <a:gd name="connsiteY21" fmla="*/ 0 h 542872"/>
              <a:gd name="connsiteX22" fmla="*/ 1757362 w 2097881"/>
              <a:gd name="connsiteY22" fmla="*/ 502391 h 542872"/>
              <a:gd name="connsiteX23" fmla="*/ 2097881 w 2097881"/>
              <a:gd name="connsiteY23" fmla="*/ 495247 h 542872"/>
              <a:gd name="connsiteX0" fmla="*/ 0 w 2097881"/>
              <a:gd name="connsiteY0" fmla="*/ 619072 h 626216"/>
              <a:gd name="connsiteX1" fmla="*/ 78581 w 2097881"/>
              <a:gd name="connsiteY1" fmla="*/ 590497 h 626216"/>
              <a:gd name="connsiteX2" fmla="*/ 119062 w 2097881"/>
              <a:gd name="connsiteY2" fmla="*/ 626216 h 626216"/>
              <a:gd name="connsiteX3" fmla="*/ 176212 w 2097881"/>
              <a:gd name="connsiteY3" fmla="*/ 616691 h 626216"/>
              <a:gd name="connsiteX4" fmla="*/ 235743 w 2097881"/>
              <a:gd name="connsiteY4" fmla="*/ 557160 h 626216"/>
              <a:gd name="connsiteX5" fmla="*/ 273843 w 2097881"/>
              <a:gd name="connsiteY5" fmla="*/ 576209 h 626216"/>
              <a:gd name="connsiteX6" fmla="*/ 328612 w 2097881"/>
              <a:gd name="connsiteY6" fmla="*/ 514325 h 626216"/>
              <a:gd name="connsiteX7" fmla="*/ 383381 w 2097881"/>
              <a:gd name="connsiteY7" fmla="*/ 538109 h 626216"/>
              <a:gd name="connsiteX8" fmla="*/ 438150 w 2097881"/>
              <a:gd name="connsiteY8" fmla="*/ 492865 h 626216"/>
              <a:gd name="connsiteX9" fmla="*/ 481012 w 2097881"/>
              <a:gd name="connsiteY9" fmla="*/ 530965 h 626216"/>
              <a:gd name="connsiteX10" fmla="*/ 533400 w 2097881"/>
              <a:gd name="connsiteY10" fmla="*/ 445240 h 626216"/>
              <a:gd name="connsiteX11" fmla="*/ 607218 w 2097881"/>
              <a:gd name="connsiteY11" fmla="*/ 497628 h 626216"/>
              <a:gd name="connsiteX12" fmla="*/ 685800 w 2097881"/>
              <a:gd name="connsiteY12" fmla="*/ 361897 h 626216"/>
              <a:gd name="connsiteX13" fmla="*/ 788193 w 2097881"/>
              <a:gd name="connsiteY13" fmla="*/ 426192 h 626216"/>
              <a:gd name="connsiteX14" fmla="*/ 842962 w 2097881"/>
              <a:gd name="connsiteY14" fmla="*/ 280963 h 626216"/>
              <a:gd name="connsiteX15" fmla="*/ 931068 w 2097881"/>
              <a:gd name="connsiteY15" fmla="*/ 276200 h 626216"/>
              <a:gd name="connsiteX16" fmla="*/ 988218 w 2097881"/>
              <a:gd name="connsiteY16" fmla="*/ 297632 h 626216"/>
              <a:gd name="connsiteX17" fmla="*/ 1045368 w 2097881"/>
              <a:gd name="connsiteY17" fmla="*/ 202382 h 626216"/>
              <a:gd name="connsiteX18" fmla="*/ 1102518 w 2097881"/>
              <a:gd name="connsiteY18" fmla="*/ 147613 h 626216"/>
              <a:gd name="connsiteX19" fmla="*/ 1157287 w 2097881"/>
              <a:gd name="connsiteY19" fmla="*/ 219051 h 626216"/>
              <a:gd name="connsiteX20" fmla="*/ 1231106 w 2097881"/>
              <a:gd name="connsiteY20" fmla="*/ 85701 h 626216"/>
              <a:gd name="connsiteX21" fmla="*/ 1328737 w 2097881"/>
              <a:gd name="connsiteY21" fmla="*/ 83344 h 626216"/>
              <a:gd name="connsiteX22" fmla="*/ 1400175 w 2097881"/>
              <a:gd name="connsiteY22" fmla="*/ 0 h 626216"/>
              <a:gd name="connsiteX23" fmla="*/ 1757362 w 2097881"/>
              <a:gd name="connsiteY23" fmla="*/ 585735 h 626216"/>
              <a:gd name="connsiteX24" fmla="*/ 2097881 w 2097881"/>
              <a:gd name="connsiteY24" fmla="*/ 578591 h 626216"/>
              <a:gd name="connsiteX0" fmla="*/ 0 w 2097881"/>
              <a:gd name="connsiteY0" fmla="*/ 619072 h 626216"/>
              <a:gd name="connsiteX1" fmla="*/ 78581 w 2097881"/>
              <a:gd name="connsiteY1" fmla="*/ 590497 h 626216"/>
              <a:gd name="connsiteX2" fmla="*/ 119062 w 2097881"/>
              <a:gd name="connsiteY2" fmla="*/ 626216 h 626216"/>
              <a:gd name="connsiteX3" fmla="*/ 176212 w 2097881"/>
              <a:gd name="connsiteY3" fmla="*/ 616691 h 626216"/>
              <a:gd name="connsiteX4" fmla="*/ 235743 w 2097881"/>
              <a:gd name="connsiteY4" fmla="*/ 557160 h 626216"/>
              <a:gd name="connsiteX5" fmla="*/ 273843 w 2097881"/>
              <a:gd name="connsiteY5" fmla="*/ 576209 h 626216"/>
              <a:gd name="connsiteX6" fmla="*/ 328612 w 2097881"/>
              <a:gd name="connsiteY6" fmla="*/ 514325 h 626216"/>
              <a:gd name="connsiteX7" fmla="*/ 383381 w 2097881"/>
              <a:gd name="connsiteY7" fmla="*/ 538109 h 626216"/>
              <a:gd name="connsiteX8" fmla="*/ 438150 w 2097881"/>
              <a:gd name="connsiteY8" fmla="*/ 492865 h 626216"/>
              <a:gd name="connsiteX9" fmla="*/ 481012 w 2097881"/>
              <a:gd name="connsiteY9" fmla="*/ 530965 h 626216"/>
              <a:gd name="connsiteX10" fmla="*/ 533400 w 2097881"/>
              <a:gd name="connsiteY10" fmla="*/ 445240 h 626216"/>
              <a:gd name="connsiteX11" fmla="*/ 607218 w 2097881"/>
              <a:gd name="connsiteY11" fmla="*/ 497628 h 626216"/>
              <a:gd name="connsiteX12" fmla="*/ 685800 w 2097881"/>
              <a:gd name="connsiteY12" fmla="*/ 361897 h 626216"/>
              <a:gd name="connsiteX13" fmla="*/ 788193 w 2097881"/>
              <a:gd name="connsiteY13" fmla="*/ 426192 h 626216"/>
              <a:gd name="connsiteX14" fmla="*/ 842962 w 2097881"/>
              <a:gd name="connsiteY14" fmla="*/ 280963 h 626216"/>
              <a:gd name="connsiteX15" fmla="*/ 931068 w 2097881"/>
              <a:gd name="connsiteY15" fmla="*/ 276200 h 626216"/>
              <a:gd name="connsiteX16" fmla="*/ 988218 w 2097881"/>
              <a:gd name="connsiteY16" fmla="*/ 297632 h 626216"/>
              <a:gd name="connsiteX17" fmla="*/ 1045368 w 2097881"/>
              <a:gd name="connsiteY17" fmla="*/ 202382 h 626216"/>
              <a:gd name="connsiteX18" fmla="*/ 1102518 w 2097881"/>
              <a:gd name="connsiteY18" fmla="*/ 147613 h 626216"/>
              <a:gd name="connsiteX19" fmla="*/ 1157287 w 2097881"/>
              <a:gd name="connsiteY19" fmla="*/ 219051 h 626216"/>
              <a:gd name="connsiteX20" fmla="*/ 1231106 w 2097881"/>
              <a:gd name="connsiteY20" fmla="*/ 85701 h 626216"/>
              <a:gd name="connsiteX21" fmla="*/ 1328737 w 2097881"/>
              <a:gd name="connsiteY21" fmla="*/ 83344 h 626216"/>
              <a:gd name="connsiteX22" fmla="*/ 1400175 w 2097881"/>
              <a:gd name="connsiteY22" fmla="*/ 0 h 626216"/>
              <a:gd name="connsiteX23" fmla="*/ 1962150 w 2097881"/>
              <a:gd name="connsiteY23" fmla="*/ 228548 h 626216"/>
              <a:gd name="connsiteX24" fmla="*/ 2097881 w 2097881"/>
              <a:gd name="connsiteY24" fmla="*/ 578591 h 626216"/>
              <a:gd name="connsiteX0" fmla="*/ 0 w 2245518"/>
              <a:gd name="connsiteY0" fmla="*/ 619072 h 626216"/>
              <a:gd name="connsiteX1" fmla="*/ 78581 w 2245518"/>
              <a:gd name="connsiteY1" fmla="*/ 590497 h 626216"/>
              <a:gd name="connsiteX2" fmla="*/ 119062 w 2245518"/>
              <a:gd name="connsiteY2" fmla="*/ 626216 h 626216"/>
              <a:gd name="connsiteX3" fmla="*/ 176212 w 2245518"/>
              <a:gd name="connsiteY3" fmla="*/ 616691 h 626216"/>
              <a:gd name="connsiteX4" fmla="*/ 235743 w 2245518"/>
              <a:gd name="connsiteY4" fmla="*/ 557160 h 626216"/>
              <a:gd name="connsiteX5" fmla="*/ 273843 w 2245518"/>
              <a:gd name="connsiteY5" fmla="*/ 576209 h 626216"/>
              <a:gd name="connsiteX6" fmla="*/ 328612 w 2245518"/>
              <a:gd name="connsiteY6" fmla="*/ 514325 h 626216"/>
              <a:gd name="connsiteX7" fmla="*/ 383381 w 2245518"/>
              <a:gd name="connsiteY7" fmla="*/ 538109 h 626216"/>
              <a:gd name="connsiteX8" fmla="*/ 438150 w 2245518"/>
              <a:gd name="connsiteY8" fmla="*/ 492865 h 626216"/>
              <a:gd name="connsiteX9" fmla="*/ 481012 w 2245518"/>
              <a:gd name="connsiteY9" fmla="*/ 530965 h 626216"/>
              <a:gd name="connsiteX10" fmla="*/ 533400 w 2245518"/>
              <a:gd name="connsiteY10" fmla="*/ 445240 h 626216"/>
              <a:gd name="connsiteX11" fmla="*/ 607218 w 2245518"/>
              <a:gd name="connsiteY11" fmla="*/ 497628 h 626216"/>
              <a:gd name="connsiteX12" fmla="*/ 685800 w 2245518"/>
              <a:gd name="connsiteY12" fmla="*/ 361897 h 626216"/>
              <a:gd name="connsiteX13" fmla="*/ 788193 w 2245518"/>
              <a:gd name="connsiteY13" fmla="*/ 426192 h 626216"/>
              <a:gd name="connsiteX14" fmla="*/ 842962 w 2245518"/>
              <a:gd name="connsiteY14" fmla="*/ 280963 h 626216"/>
              <a:gd name="connsiteX15" fmla="*/ 931068 w 2245518"/>
              <a:gd name="connsiteY15" fmla="*/ 276200 h 626216"/>
              <a:gd name="connsiteX16" fmla="*/ 988218 w 2245518"/>
              <a:gd name="connsiteY16" fmla="*/ 297632 h 626216"/>
              <a:gd name="connsiteX17" fmla="*/ 1045368 w 2245518"/>
              <a:gd name="connsiteY17" fmla="*/ 202382 h 626216"/>
              <a:gd name="connsiteX18" fmla="*/ 1102518 w 2245518"/>
              <a:gd name="connsiteY18" fmla="*/ 147613 h 626216"/>
              <a:gd name="connsiteX19" fmla="*/ 1157287 w 2245518"/>
              <a:gd name="connsiteY19" fmla="*/ 219051 h 626216"/>
              <a:gd name="connsiteX20" fmla="*/ 1231106 w 2245518"/>
              <a:gd name="connsiteY20" fmla="*/ 85701 h 626216"/>
              <a:gd name="connsiteX21" fmla="*/ 1328737 w 2245518"/>
              <a:gd name="connsiteY21" fmla="*/ 83344 h 626216"/>
              <a:gd name="connsiteX22" fmla="*/ 1400175 w 2245518"/>
              <a:gd name="connsiteY22" fmla="*/ 0 h 626216"/>
              <a:gd name="connsiteX23" fmla="*/ 1962150 w 2245518"/>
              <a:gd name="connsiteY23" fmla="*/ 228548 h 626216"/>
              <a:gd name="connsiteX24" fmla="*/ 2245518 w 2245518"/>
              <a:gd name="connsiteY24" fmla="*/ 197591 h 626216"/>
              <a:gd name="connsiteX0" fmla="*/ 0 w 2245518"/>
              <a:gd name="connsiteY0" fmla="*/ 664368 h 671512"/>
              <a:gd name="connsiteX1" fmla="*/ 78581 w 2245518"/>
              <a:gd name="connsiteY1" fmla="*/ 635793 h 671512"/>
              <a:gd name="connsiteX2" fmla="*/ 119062 w 2245518"/>
              <a:gd name="connsiteY2" fmla="*/ 671512 h 671512"/>
              <a:gd name="connsiteX3" fmla="*/ 176212 w 2245518"/>
              <a:gd name="connsiteY3" fmla="*/ 661987 h 671512"/>
              <a:gd name="connsiteX4" fmla="*/ 235743 w 2245518"/>
              <a:gd name="connsiteY4" fmla="*/ 602456 h 671512"/>
              <a:gd name="connsiteX5" fmla="*/ 273843 w 2245518"/>
              <a:gd name="connsiteY5" fmla="*/ 621505 h 671512"/>
              <a:gd name="connsiteX6" fmla="*/ 328612 w 2245518"/>
              <a:gd name="connsiteY6" fmla="*/ 559621 h 671512"/>
              <a:gd name="connsiteX7" fmla="*/ 383381 w 2245518"/>
              <a:gd name="connsiteY7" fmla="*/ 583405 h 671512"/>
              <a:gd name="connsiteX8" fmla="*/ 438150 w 2245518"/>
              <a:gd name="connsiteY8" fmla="*/ 538161 h 671512"/>
              <a:gd name="connsiteX9" fmla="*/ 481012 w 2245518"/>
              <a:gd name="connsiteY9" fmla="*/ 576261 h 671512"/>
              <a:gd name="connsiteX10" fmla="*/ 533400 w 2245518"/>
              <a:gd name="connsiteY10" fmla="*/ 490536 h 671512"/>
              <a:gd name="connsiteX11" fmla="*/ 607218 w 2245518"/>
              <a:gd name="connsiteY11" fmla="*/ 542924 h 671512"/>
              <a:gd name="connsiteX12" fmla="*/ 685800 w 2245518"/>
              <a:gd name="connsiteY12" fmla="*/ 407193 h 671512"/>
              <a:gd name="connsiteX13" fmla="*/ 788193 w 2245518"/>
              <a:gd name="connsiteY13" fmla="*/ 471488 h 671512"/>
              <a:gd name="connsiteX14" fmla="*/ 842962 w 2245518"/>
              <a:gd name="connsiteY14" fmla="*/ 326259 h 671512"/>
              <a:gd name="connsiteX15" fmla="*/ 931068 w 2245518"/>
              <a:gd name="connsiteY15" fmla="*/ 321496 h 671512"/>
              <a:gd name="connsiteX16" fmla="*/ 988218 w 2245518"/>
              <a:gd name="connsiteY16" fmla="*/ 342928 h 671512"/>
              <a:gd name="connsiteX17" fmla="*/ 1045368 w 2245518"/>
              <a:gd name="connsiteY17" fmla="*/ 247678 h 671512"/>
              <a:gd name="connsiteX18" fmla="*/ 1102518 w 2245518"/>
              <a:gd name="connsiteY18" fmla="*/ 192909 h 671512"/>
              <a:gd name="connsiteX19" fmla="*/ 1157287 w 2245518"/>
              <a:gd name="connsiteY19" fmla="*/ 264347 h 671512"/>
              <a:gd name="connsiteX20" fmla="*/ 1231106 w 2245518"/>
              <a:gd name="connsiteY20" fmla="*/ 130997 h 671512"/>
              <a:gd name="connsiteX21" fmla="*/ 1328737 w 2245518"/>
              <a:gd name="connsiteY21" fmla="*/ 128640 h 671512"/>
              <a:gd name="connsiteX22" fmla="*/ 1400175 w 2245518"/>
              <a:gd name="connsiteY22" fmla="*/ 45296 h 671512"/>
              <a:gd name="connsiteX23" fmla="*/ 2007394 w 2245518"/>
              <a:gd name="connsiteY23" fmla="*/ 0 h 671512"/>
              <a:gd name="connsiteX24" fmla="*/ 2245518 w 2245518"/>
              <a:gd name="connsiteY24" fmla="*/ 242887 h 671512"/>
              <a:gd name="connsiteX0" fmla="*/ 0 w 2314574"/>
              <a:gd name="connsiteY0" fmla="*/ 735806 h 742950"/>
              <a:gd name="connsiteX1" fmla="*/ 78581 w 2314574"/>
              <a:gd name="connsiteY1" fmla="*/ 707231 h 742950"/>
              <a:gd name="connsiteX2" fmla="*/ 119062 w 2314574"/>
              <a:gd name="connsiteY2" fmla="*/ 742950 h 742950"/>
              <a:gd name="connsiteX3" fmla="*/ 176212 w 2314574"/>
              <a:gd name="connsiteY3" fmla="*/ 733425 h 742950"/>
              <a:gd name="connsiteX4" fmla="*/ 235743 w 2314574"/>
              <a:gd name="connsiteY4" fmla="*/ 673894 h 742950"/>
              <a:gd name="connsiteX5" fmla="*/ 273843 w 2314574"/>
              <a:gd name="connsiteY5" fmla="*/ 692943 h 742950"/>
              <a:gd name="connsiteX6" fmla="*/ 328612 w 2314574"/>
              <a:gd name="connsiteY6" fmla="*/ 631059 h 742950"/>
              <a:gd name="connsiteX7" fmla="*/ 383381 w 2314574"/>
              <a:gd name="connsiteY7" fmla="*/ 654843 h 742950"/>
              <a:gd name="connsiteX8" fmla="*/ 438150 w 2314574"/>
              <a:gd name="connsiteY8" fmla="*/ 609599 h 742950"/>
              <a:gd name="connsiteX9" fmla="*/ 481012 w 2314574"/>
              <a:gd name="connsiteY9" fmla="*/ 647699 h 742950"/>
              <a:gd name="connsiteX10" fmla="*/ 533400 w 2314574"/>
              <a:gd name="connsiteY10" fmla="*/ 561974 h 742950"/>
              <a:gd name="connsiteX11" fmla="*/ 607218 w 2314574"/>
              <a:gd name="connsiteY11" fmla="*/ 614362 h 742950"/>
              <a:gd name="connsiteX12" fmla="*/ 685800 w 2314574"/>
              <a:gd name="connsiteY12" fmla="*/ 478631 h 742950"/>
              <a:gd name="connsiteX13" fmla="*/ 788193 w 2314574"/>
              <a:gd name="connsiteY13" fmla="*/ 542926 h 742950"/>
              <a:gd name="connsiteX14" fmla="*/ 842962 w 2314574"/>
              <a:gd name="connsiteY14" fmla="*/ 397697 h 742950"/>
              <a:gd name="connsiteX15" fmla="*/ 931068 w 2314574"/>
              <a:gd name="connsiteY15" fmla="*/ 392934 h 742950"/>
              <a:gd name="connsiteX16" fmla="*/ 988218 w 2314574"/>
              <a:gd name="connsiteY16" fmla="*/ 414366 h 742950"/>
              <a:gd name="connsiteX17" fmla="*/ 1045368 w 2314574"/>
              <a:gd name="connsiteY17" fmla="*/ 319116 h 742950"/>
              <a:gd name="connsiteX18" fmla="*/ 1102518 w 2314574"/>
              <a:gd name="connsiteY18" fmla="*/ 264347 h 742950"/>
              <a:gd name="connsiteX19" fmla="*/ 1157287 w 2314574"/>
              <a:gd name="connsiteY19" fmla="*/ 335785 h 742950"/>
              <a:gd name="connsiteX20" fmla="*/ 1231106 w 2314574"/>
              <a:gd name="connsiteY20" fmla="*/ 202435 h 742950"/>
              <a:gd name="connsiteX21" fmla="*/ 1328737 w 2314574"/>
              <a:gd name="connsiteY21" fmla="*/ 200078 h 742950"/>
              <a:gd name="connsiteX22" fmla="*/ 1400175 w 2314574"/>
              <a:gd name="connsiteY22" fmla="*/ 116734 h 742950"/>
              <a:gd name="connsiteX23" fmla="*/ 2007394 w 2314574"/>
              <a:gd name="connsiteY23" fmla="*/ 71438 h 742950"/>
              <a:gd name="connsiteX24" fmla="*/ 2314574 w 2314574"/>
              <a:gd name="connsiteY24" fmla="*/ 0 h 742950"/>
              <a:gd name="connsiteX0" fmla="*/ 0 w 2314574"/>
              <a:gd name="connsiteY0" fmla="*/ 735806 h 742950"/>
              <a:gd name="connsiteX1" fmla="*/ 78581 w 2314574"/>
              <a:gd name="connsiteY1" fmla="*/ 707231 h 742950"/>
              <a:gd name="connsiteX2" fmla="*/ 119062 w 2314574"/>
              <a:gd name="connsiteY2" fmla="*/ 742950 h 742950"/>
              <a:gd name="connsiteX3" fmla="*/ 176212 w 2314574"/>
              <a:gd name="connsiteY3" fmla="*/ 733425 h 742950"/>
              <a:gd name="connsiteX4" fmla="*/ 235743 w 2314574"/>
              <a:gd name="connsiteY4" fmla="*/ 673894 h 742950"/>
              <a:gd name="connsiteX5" fmla="*/ 273843 w 2314574"/>
              <a:gd name="connsiteY5" fmla="*/ 692943 h 742950"/>
              <a:gd name="connsiteX6" fmla="*/ 328612 w 2314574"/>
              <a:gd name="connsiteY6" fmla="*/ 631059 h 742950"/>
              <a:gd name="connsiteX7" fmla="*/ 383381 w 2314574"/>
              <a:gd name="connsiteY7" fmla="*/ 654843 h 742950"/>
              <a:gd name="connsiteX8" fmla="*/ 438150 w 2314574"/>
              <a:gd name="connsiteY8" fmla="*/ 609599 h 742950"/>
              <a:gd name="connsiteX9" fmla="*/ 481012 w 2314574"/>
              <a:gd name="connsiteY9" fmla="*/ 647699 h 742950"/>
              <a:gd name="connsiteX10" fmla="*/ 533400 w 2314574"/>
              <a:gd name="connsiteY10" fmla="*/ 561974 h 742950"/>
              <a:gd name="connsiteX11" fmla="*/ 607218 w 2314574"/>
              <a:gd name="connsiteY11" fmla="*/ 614362 h 742950"/>
              <a:gd name="connsiteX12" fmla="*/ 685800 w 2314574"/>
              <a:gd name="connsiteY12" fmla="*/ 478631 h 742950"/>
              <a:gd name="connsiteX13" fmla="*/ 788193 w 2314574"/>
              <a:gd name="connsiteY13" fmla="*/ 542926 h 742950"/>
              <a:gd name="connsiteX14" fmla="*/ 842962 w 2314574"/>
              <a:gd name="connsiteY14" fmla="*/ 397697 h 742950"/>
              <a:gd name="connsiteX15" fmla="*/ 931068 w 2314574"/>
              <a:gd name="connsiteY15" fmla="*/ 392934 h 742950"/>
              <a:gd name="connsiteX16" fmla="*/ 988218 w 2314574"/>
              <a:gd name="connsiteY16" fmla="*/ 414366 h 742950"/>
              <a:gd name="connsiteX17" fmla="*/ 1045368 w 2314574"/>
              <a:gd name="connsiteY17" fmla="*/ 319116 h 742950"/>
              <a:gd name="connsiteX18" fmla="*/ 1102518 w 2314574"/>
              <a:gd name="connsiteY18" fmla="*/ 264347 h 742950"/>
              <a:gd name="connsiteX19" fmla="*/ 1157287 w 2314574"/>
              <a:gd name="connsiteY19" fmla="*/ 335785 h 742950"/>
              <a:gd name="connsiteX20" fmla="*/ 1231106 w 2314574"/>
              <a:gd name="connsiteY20" fmla="*/ 202435 h 742950"/>
              <a:gd name="connsiteX21" fmla="*/ 1328737 w 2314574"/>
              <a:gd name="connsiteY21" fmla="*/ 200078 h 742950"/>
              <a:gd name="connsiteX22" fmla="*/ 1400175 w 2314574"/>
              <a:gd name="connsiteY22" fmla="*/ 116734 h 742950"/>
              <a:gd name="connsiteX23" fmla="*/ 1574005 w 2314574"/>
              <a:gd name="connsiteY23" fmla="*/ 57203 h 742950"/>
              <a:gd name="connsiteX24" fmla="*/ 2007394 w 2314574"/>
              <a:gd name="connsiteY24" fmla="*/ 71438 h 742950"/>
              <a:gd name="connsiteX25" fmla="*/ 2314574 w 2314574"/>
              <a:gd name="connsiteY25" fmla="*/ 0 h 742950"/>
              <a:gd name="connsiteX0" fmla="*/ 0 w 2314574"/>
              <a:gd name="connsiteY0" fmla="*/ 735806 h 742950"/>
              <a:gd name="connsiteX1" fmla="*/ 78581 w 2314574"/>
              <a:gd name="connsiteY1" fmla="*/ 707231 h 742950"/>
              <a:gd name="connsiteX2" fmla="*/ 119062 w 2314574"/>
              <a:gd name="connsiteY2" fmla="*/ 742950 h 742950"/>
              <a:gd name="connsiteX3" fmla="*/ 176212 w 2314574"/>
              <a:gd name="connsiteY3" fmla="*/ 733425 h 742950"/>
              <a:gd name="connsiteX4" fmla="*/ 235743 w 2314574"/>
              <a:gd name="connsiteY4" fmla="*/ 673894 h 742950"/>
              <a:gd name="connsiteX5" fmla="*/ 273843 w 2314574"/>
              <a:gd name="connsiteY5" fmla="*/ 692943 h 742950"/>
              <a:gd name="connsiteX6" fmla="*/ 328612 w 2314574"/>
              <a:gd name="connsiteY6" fmla="*/ 631059 h 742950"/>
              <a:gd name="connsiteX7" fmla="*/ 383381 w 2314574"/>
              <a:gd name="connsiteY7" fmla="*/ 654843 h 742950"/>
              <a:gd name="connsiteX8" fmla="*/ 438150 w 2314574"/>
              <a:gd name="connsiteY8" fmla="*/ 609599 h 742950"/>
              <a:gd name="connsiteX9" fmla="*/ 481012 w 2314574"/>
              <a:gd name="connsiteY9" fmla="*/ 647699 h 742950"/>
              <a:gd name="connsiteX10" fmla="*/ 533400 w 2314574"/>
              <a:gd name="connsiteY10" fmla="*/ 561974 h 742950"/>
              <a:gd name="connsiteX11" fmla="*/ 607218 w 2314574"/>
              <a:gd name="connsiteY11" fmla="*/ 614362 h 742950"/>
              <a:gd name="connsiteX12" fmla="*/ 685800 w 2314574"/>
              <a:gd name="connsiteY12" fmla="*/ 478631 h 742950"/>
              <a:gd name="connsiteX13" fmla="*/ 788193 w 2314574"/>
              <a:gd name="connsiteY13" fmla="*/ 542926 h 742950"/>
              <a:gd name="connsiteX14" fmla="*/ 842962 w 2314574"/>
              <a:gd name="connsiteY14" fmla="*/ 397697 h 742950"/>
              <a:gd name="connsiteX15" fmla="*/ 931068 w 2314574"/>
              <a:gd name="connsiteY15" fmla="*/ 392934 h 742950"/>
              <a:gd name="connsiteX16" fmla="*/ 988218 w 2314574"/>
              <a:gd name="connsiteY16" fmla="*/ 414366 h 742950"/>
              <a:gd name="connsiteX17" fmla="*/ 1045368 w 2314574"/>
              <a:gd name="connsiteY17" fmla="*/ 319116 h 742950"/>
              <a:gd name="connsiteX18" fmla="*/ 1102518 w 2314574"/>
              <a:gd name="connsiteY18" fmla="*/ 264347 h 742950"/>
              <a:gd name="connsiteX19" fmla="*/ 1157287 w 2314574"/>
              <a:gd name="connsiteY19" fmla="*/ 335785 h 742950"/>
              <a:gd name="connsiteX20" fmla="*/ 1231106 w 2314574"/>
              <a:gd name="connsiteY20" fmla="*/ 202435 h 742950"/>
              <a:gd name="connsiteX21" fmla="*/ 1328737 w 2314574"/>
              <a:gd name="connsiteY21" fmla="*/ 200078 h 742950"/>
              <a:gd name="connsiteX22" fmla="*/ 1400175 w 2314574"/>
              <a:gd name="connsiteY22" fmla="*/ 116734 h 742950"/>
              <a:gd name="connsiteX23" fmla="*/ 1574005 w 2314574"/>
              <a:gd name="connsiteY23" fmla="*/ 57203 h 742950"/>
              <a:gd name="connsiteX24" fmla="*/ 1640680 w 2314574"/>
              <a:gd name="connsiteY24" fmla="*/ 90541 h 742950"/>
              <a:gd name="connsiteX25" fmla="*/ 2007394 w 2314574"/>
              <a:gd name="connsiteY25" fmla="*/ 71438 h 742950"/>
              <a:gd name="connsiteX26" fmla="*/ 2314574 w 2314574"/>
              <a:gd name="connsiteY26" fmla="*/ 0 h 742950"/>
              <a:gd name="connsiteX0" fmla="*/ 0 w 2314574"/>
              <a:gd name="connsiteY0" fmla="*/ 735806 h 742950"/>
              <a:gd name="connsiteX1" fmla="*/ 78581 w 2314574"/>
              <a:gd name="connsiteY1" fmla="*/ 707231 h 742950"/>
              <a:gd name="connsiteX2" fmla="*/ 119062 w 2314574"/>
              <a:gd name="connsiteY2" fmla="*/ 742950 h 742950"/>
              <a:gd name="connsiteX3" fmla="*/ 176212 w 2314574"/>
              <a:gd name="connsiteY3" fmla="*/ 733425 h 742950"/>
              <a:gd name="connsiteX4" fmla="*/ 235743 w 2314574"/>
              <a:gd name="connsiteY4" fmla="*/ 673894 h 742950"/>
              <a:gd name="connsiteX5" fmla="*/ 273843 w 2314574"/>
              <a:gd name="connsiteY5" fmla="*/ 692943 h 742950"/>
              <a:gd name="connsiteX6" fmla="*/ 328612 w 2314574"/>
              <a:gd name="connsiteY6" fmla="*/ 631059 h 742950"/>
              <a:gd name="connsiteX7" fmla="*/ 383381 w 2314574"/>
              <a:gd name="connsiteY7" fmla="*/ 654843 h 742950"/>
              <a:gd name="connsiteX8" fmla="*/ 438150 w 2314574"/>
              <a:gd name="connsiteY8" fmla="*/ 609599 h 742950"/>
              <a:gd name="connsiteX9" fmla="*/ 481012 w 2314574"/>
              <a:gd name="connsiteY9" fmla="*/ 647699 h 742950"/>
              <a:gd name="connsiteX10" fmla="*/ 533400 w 2314574"/>
              <a:gd name="connsiteY10" fmla="*/ 561974 h 742950"/>
              <a:gd name="connsiteX11" fmla="*/ 607218 w 2314574"/>
              <a:gd name="connsiteY11" fmla="*/ 614362 h 742950"/>
              <a:gd name="connsiteX12" fmla="*/ 685800 w 2314574"/>
              <a:gd name="connsiteY12" fmla="*/ 478631 h 742950"/>
              <a:gd name="connsiteX13" fmla="*/ 788193 w 2314574"/>
              <a:gd name="connsiteY13" fmla="*/ 542926 h 742950"/>
              <a:gd name="connsiteX14" fmla="*/ 842962 w 2314574"/>
              <a:gd name="connsiteY14" fmla="*/ 397697 h 742950"/>
              <a:gd name="connsiteX15" fmla="*/ 931068 w 2314574"/>
              <a:gd name="connsiteY15" fmla="*/ 392934 h 742950"/>
              <a:gd name="connsiteX16" fmla="*/ 988218 w 2314574"/>
              <a:gd name="connsiteY16" fmla="*/ 414366 h 742950"/>
              <a:gd name="connsiteX17" fmla="*/ 1045368 w 2314574"/>
              <a:gd name="connsiteY17" fmla="*/ 319116 h 742950"/>
              <a:gd name="connsiteX18" fmla="*/ 1102518 w 2314574"/>
              <a:gd name="connsiteY18" fmla="*/ 264347 h 742950"/>
              <a:gd name="connsiteX19" fmla="*/ 1157287 w 2314574"/>
              <a:gd name="connsiteY19" fmla="*/ 335785 h 742950"/>
              <a:gd name="connsiteX20" fmla="*/ 1231106 w 2314574"/>
              <a:gd name="connsiteY20" fmla="*/ 202435 h 742950"/>
              <a:gd name="connsiteX21" fmla="*/ 1328737 w 2314574"/>
              <a:gd name="connsiteY21" fmla="*/ 200078 h 742950"/>
              <a:gd name="connsiteX22" fmla="*/ 1400175 w 2314574"/>
              <a:gd name="connsiteY22" fmla="*/ 116734 h 742950"/>
              <a:gd name="connsiteX23" fmla="*/ 1574005 w 2314574"/>
              <a:gd name="connsiteY23" fmla="*/ 57203 h 742950"/>
              <a:gd name="connsiteX24" fmla="*/ 1640680 w 2314574"/>
              <a:gd name="connsiteY24" fmla="*/ 90541 h 742950"/>
              <a:gd name="connsiteX25" fmla="*/ 1712117 w 2314574"/>
              <a:gd name="connsiteY25" fmla="*/ 4816 h 742950"/>
              <a:gd name="connsiteX26" fmla="*/ 2007394 w 2314574"/>
              <a:gd name="connsiteY26" fmla="*/ 71438 h 742950"/>
              <a:gd name="connsiteX27" fmla="*/ 2314574 w 2314574"/>
              <a:gd name="connsiteY27" fmla="*/ 0 h 742950"/>
              <a:gd name="connsiteX0" fmla="*/ 0 w 2314574"/>
              <a:gd name="connsiteY0" fmla="*/ 747711 h 754855"/>
              <a:gd name="connsiteX1" fmla="*/ 78581 w 2314574"/>
              <a:gd name="connsiteY1" fmla="*/ 719136 h 754855"/>
              <a:gd name="connsiteX2" fmla="*/ 119062 w 2314574"/>
              <a:gd name="connsiteY2" fmla="*/ 754855 h 754855"/>
              <a:gd name="connsiteX3" fmla="*/ 176212 w 2314574"/>
              <a:gd name="connsiteY3" fmla="*/ 745330 h 754855"/>
              <a:gd name="connsiteX4" fmla="*/ 235743 w 2314574"/>
              <a:gd name="connsiteY4" fmla="*/ 685799 h 754855"/>
              <a:gd name="connsiteX5" fmla="*/ 273843 w 2314574"/>
              <a:gd name="connsiteY5" fmla="*/ 704848 h 754855"/>
              <a:gd name="connsiteX6" fmla="*/ 328612 w 2314574"/>
              <a:gd name="connsiteY6" fmla="*/ 642964 h 754855"/>
              <a:gd name="connsiteX7" fmla="*/ 383381 w 2314574"/>
              <a:gd name="connsiteY7" fmla="*/ 666748 h 754855"/>
              <a:gd name="connsiteX8" fmla="*/ 438150 w 2314574"/>
              <a:gd name="connsiteY8" fmla="*/ 621504 h 754855"/>
              <a:gd name="connsiteX9" fmla="*/ 481012 w 2314574"/>
              <a:gd name="connsiteY9" fmla="*/ 659604 h 754855"/>
              <a:gd name="connsiteX10" fmla="*/ 533400 w 2314574"/>
              <a:gd name="connsiteY10" fmla="*/ 573879 h 754855"/>
              <a:gd name="connsiteX11" fmla="*/ 607218 w 2314574"/>
              <a:gd name="connsiteY11" fmla="*/ 626267 h 754855"/>
              <a:gd name="connsiteX12" fmla="*/ 685800 w 2314574"/>
              <a:gd name="connsiteY12" fmla="*/ 490536 h 754855"/>
              <a:gd name="connsiteX13" fmla="*/ 788193 w 2314574"/>
              <a:gd name="connsiteY13" fmla="*/ 554831 h 754855"/>
              <a:gd name="connsiteX14" fmla="*/ 842962 w 2314574"/>
              <a:gd name="connsiteY14" fmla="*/ 409602 h 754855"/>
              <a:gd name="connsiteX15" fmla="*/ 931068 w 2314574"/>
              <a:gd name="connsiteY15" fmla="*/ 404839 h 754855"/>
              <a:gd name="connsiteX16" fmla="*/ 988218 w 2314574"/>
              <a:gd name="connsiteY16" fmla="*/ 426271 h 754855"/>
              <a:gd name="connsiteX17" fmla="*/ 1045368 w 2314574"/>
              <a:gd name="connsiteY17" fmla="*/ 331021 h 754855"/>
              <a:gd name="connsiteX18" fmla="*/ 1102518 w 2314574"/>
              <a:gd name="connsiteY18" fmla="*/ 276252 h 754855"/>
              <a:gd name="connsiteX19" fmla="*/ 1157287 w 2314574"/>
              <a:gd name="connsiteY19" fmla="*/ 347690 h 754855"/>
              <a:gd name="connsiteX20" fmla="*/ 1231106 w 2314574"/>
              <a:gd name="connsiteY20" fmla="*/ 214340 h 754855"/>
              <a:gd name="connsiteX21" fmla="*/ 1328737 w 2314574"/>
              <a:gd name="connsiteY21" fmla="*/ 211983 h 754855"/>
              <a:gd name="connsiteX22" fmla="*/ 1400175 w 2314574"/>
              <a:gd name="connsiteY22" fmla="*/ 128639 h 754855"/>
              <a:gd name="connsiteX23" fmla="*/ 1574005 w 2314574"/>
              <a:gd name="connsiteY23" fmla="*/ 69108 h 754855"/>
              <a:gd name="connsiteX24" fmla="*/ 1640680 w 2314574"/>
              <a:gd name="connsiteY24" fmla="*/ 102446 h 754855"/>
              <a:gd name="connsiteX25" fmla="*/ 1712117 w 2314574"/>
              <a:gd name="connsiteY25" fmla="*/ 16721 h 754855"/>
              <a:gd name="connsiteX26" fmla="*/ 2007394 w 2314574"/>
              <a:gd name="connsiteY26" fmla="*/ 0 h 754855"/>
              <a:gd name="connsiteX27" fmla="*/ 2314574 w 2314574"/>
              <a:gd name="connsiteY27" fmla="*/ 11905 h 754855"/>
              <a:gd name="connsiteX0" fmla="*/ 0 w 2314574"/>
              <a:gd name="connsiteY0" fmla="*/ 800893 h 808037"/>
              <a:gd name="connsiteX1" fmla="*/ 78581 w 2314574"/>
              <a:gd name="connsiteY1" fmla="*/ 772318 h 808037"/>
              <a:gd name="connsiteX2" fmla="*/ 119062 w 2314574"/>
              <a:gd name="connsiteY2" fmla="*/ 808037 h 808037"/>
              <a:gd name="connsiteX3" fmla="*/ 176212 w 2314574"/>
              <a:gd name="connsiteY3" fmla="*/ 798512 h 808037"/>
              <a:gd name="connsiteX4" fmla="*/ 235743 w 2314574"/>
              <a:gd name="connsiteY4" fmla="*/ 738981 h 808037"/>
              <a:gd name="connsiteX5" fmla="*/ 273843 w 2314574"/>
              <a:gd name="connsiteY5" fmla="*/ 758030 h 808037"/>
              <a:gd name="connsiteX6" fmla="*/ 328612 w 2314574"/>
              <a:gd name="connsiteY6" fmla="*/ 696146 h 808037"/>
              <a:gd name="connsiteX7" fmla="*/ 383381 w 2314574"/>
              <a:gd name="connsiteY7" fmla="*/ 719930 h 808037"/>
              <a:gd name="connsiteX8" fmla="*/ 438150 w 2314574"/>
              <a:gd name="connsiteY8" fmla="*/ 674686 h 808037"/>
              <a:gd name="connsiteX9" fmla="*/ 481012 w 2314574"/>
              <a:gd name="connsiteY9" fmla="*/ 712786 h 808037"/>
              <a:gd name="connsiteX10" fmla="*/ 533400 w 2314574"/>
              <a:gd name="connsiteY10" fmla="*/ 627061 h 808037"/>
              <a:gd name="connsiteX11" fmla="*/ 607218 w 2314574"/>
              <a:gd name="connsiteY11" fmla="*/ 679449 h 808037"/>
              <a:gd name="connsiteX12" fmla="*/ 685800 w 2314574"/>
              <a:gd name="connsiteY12" fmla="*/ 543718 h 808037"/>
              <a:gd name="connsiteX13" fmla="*/ 788193 w 2314574"/>
              <a:gd name="connsiteY13" fmla="*/ 608013 h 808037"/>
              <a:gd name="connsiteX14" fmla="*/ 842962 w 2314574"/>
              <a:gd name="connsiteY14" fmla="*/ 462784 h 808037"/>
              <a:gd name="connsiteX15" fmla="*/ 931068 w 2314574"/>
              <a:gd name="connsiteY15" fmla="*/ 458021 h 808037"/>
              <a:gd name="connsiteX16" fmla="*/ 988218 w 2314574"/>
              <a:gd name="connsiteY16" fmla="*/ 479453 h 808037"/>
              <a:gd name="connsiteX17" fmla="*/ 1045368 w 2314574"/>
              <a:gd name="connsiteY17" fmla="*/ 384203 h 808037"/>
              <a:gd name="connsiteX18" fmla="*/ 1102518 w 2314574"/>
              <a:gd name="connsiteY18" fmla="*/ 329434 h 808037"/>
              <a:gd name="connsiteX19" fmla="*/ 1157287 w 2314574"/>
              <a:gd name="connsiteY19" fmla="*/ 400872 h 808037"/>
              <a:gd name="connsiteX20" fmla="*/ 1231106 w 2314574"/>
              <a:gd name="connsiteY20" fmla="*/ 267522 h 808037"/>
              <a:gd name="connsiteX21" fmla="*/ 1328737 w 2314574"/>
              <a:gd name="connsiteY21" fmla="*/ 265165 h 808037"/>
              <a:gd name="connsiteX22" fmla="*/ 1400175 w 2314574"/>
              <a:gd name="connsiteY22" fmla="*/ 181821 h 808037"/>
              <a:gd name="connsiteX23" fmla="*/ 1574005 w 2314574"/>
              <a:gd name="connsiteY23" fmla="*/ 122290 h 808037"/>
              <a:gd name="connsiteX24" fmla="*/ 1640680 w 2314574"/>
              <a:gd name="connsiteY24" fmla="*/ 155628 h 808037"/>
              <a:gd name="connsiteX25" fmla="*/ 1712117 w 2314574"/>
              <a:gd name="connsiteY25" fmla="*/ 69903 h 808037"/>
              <a:gd name="connsiteX26" fmla="*/ 2007394 w 2314574"/>
              <a:gd name="connsiteY26" fmla="*/ 53182 h 808037"/>
              <a:gd name="connsiteX27" fmla="*/ 2314574 w 2314574"/>
              <a:gd name="connsiteY27" fmla="*/ 65087 h 808037"/>
              <a:gd name="connsiteX0" fmla="*/ 0 w 2314574"/>
              <a:gd name="connsiteY0" fmla="*/ 823100 h 830244"/>
              <a:gd name="connsiteX1" fmla="*/ 78581 w 2314574"/>
              <a:gd name="connsiteY1" fmla="*/ 794525 h 830244"/>
              <a:gd name="connsiteX2" fmla="*/ 119062 w 2314574"/>
              <a:gd name="connsiteY2" fmla="*/ 830244 h 830244"/>
              <a:gd name="connsiteX3" fmla="*/ 176212 w 2314574"/>
              <a:gd name="connsiteY3" fmla="*/ 820719 h 830244"/>
              <a:gd name="connsiteX4" fmla="*/ 235743 w 2314574"/>
              <a:gd name="connsiteY4" fmla="*/ 761188 h 830244"/>
              <a:gd name="connsiteX5" fmla="*/ 273843 w 2314574"/>
              <a:gd name="connsiteY5" fmla="*/ 780237 h 830244"/>
              <a:gd name="connsiteX6" fmla="*/ 328612 w 2314574"/>
              <a:gd name="connsiteY6" fmla="*/ 718353 h 830244"/>
              <a:gd name="connsiteX7" fmla="*/ 383381 w 2314574"/>
              <a:gd name="connsiteY7" fmla="*/ 742137 h 830244"/>
              <a:gd name="connsiteX8" fmla="*/ 438150 w 2314574"/>
              <a:gd name="connsiteY8" fmla="*/ 696893 h 830244"/>
              <a:gd name="connsiteX9" fmla="*/ 481012 w 2314574"/>
              <a:gd name="connsiteY9" fmla="*/ 734993 h 830244"/>
              <a:gd name="connsiteX10" fmla="*/ 533400 w 2314574"/>
              <a:gd name="connsiteY10" fmla="*/ 649268 h 830244"/>
              <a:gd name="connsiteX11" fmla="*/ 607218 w 2314574"/>
              <a:gd name="connsiteY11" fmla="*/ 701656 h 830244"/>
              <a:gd name="connsiteX12" fmla="*/ 685800 w 2314574"/>
              <a:gd name="connsiteY12" fmla="*/ 565925 h 830244"/>
              <a:gd name="connsiteX13" fmla="*/ 788193 w 2314574"/>
              <a:gd name="connsiteY13" fmla="*/ 630220 h 830244"/>
              <a:gd name="connsiteX14" fmla="*/ 842962 w 2314574"/>
              <a:gd name="connsiteY14" fmla="*/ 484991 h 830244"/>
              <a:gd name="connsiteX15" fmla="*/ 931068 w 2314574"/>
              <a:gd name="connsiteY15" fmla="*/ 480228 h 830244"/>
              <a:gd name="connsiteX16" fmla="*/ 988218 w 2314574"/>
              <a:gd name="connsiteY16" fmla="*/ 501660 h 830244"/>
              <a:gd name="connsiteX17" fmla="*/ 1045368 w 2314574"/>
              <a:gd name="connsiteY17" fmla="*/ 406410 h 830244"/>
              <a:gd name="connsiteX18" fmla="*/ 1102518 w 2314574"/>
              <a:gd name="connsiteY18" fmla="*/ 351641 h 830244"/>
              <a:gd name="connsiteX19" fmla="*/ 1157287 w 2314574"/>
              <a:gd name="connsiteY19" fmla="*/ 423079 h 830244"/>
              <a:gd name="connsiteX20" fmla="*/ 1231106 w 2314574"/>
              <a:gd name="connsiteY20" fmla="*/ 289729 h 830244"/>
              <a:gd name="connsiteX21" fmla="*/ 1328737 w 2314574"/>
              <a:gd name="connsiteY21" fmla="*/ 287372 h 830244"/>
              <a:gd name="connsiteX22" fmla="*/ 1400175 w 2314574"/>
              <a:gd name="connsiteY22" fmla="*/ 204028 h 830244"/>
              <a:gd name="connsiteX23" fmla="*/ 1574005 w 2314574"/>
              <a:gd name="connsiteY23" fmla="*/ 144497 h 830244"/>
              <a:gd name="connsiteX24" fmla="*/ 1640680 w 2314574"/>
              <a:gd name="connsiteY24" fmla="*/ 177835 h 830244"/>
              <a:gd name="connsiteX25" fmla="*/ 1712117 w 2314574"/>
              <a:gd name="connsiteY25" fmla="*/ 92110 h 830244"/>
              <a:gd name="connsiteX26" fmla="*/ 2007394 w 2314574"/>
              <a:gd name="connsiteY26" fmla="*/ 75389 h 830244"/>
              <a:gd name="connsiteX27" fmla="*/ 2314574 w 2314574"/>
              <a:gd name="connsiteY27" fmla="*/ 87294 h 830244"/>
              <a:gd name="connsiteX0" fmla="*/ 0 w 2314574"/>
              <a:gd name="connsiteY0" fmla="*/ 800893 h 808037"/>
              <a:gd name="connsiteX1" fmla="*/ 78581 w 2314574"/>
              <a:gd name="connsiteY1" fmla="*/ 772318 h 808037"/>
              <a:gd name="connsiteX2" fmla="*/ 119062 w 2314574"/>
              <a:gd name="connsiteY2" fmla="*/ 808037 h 808037"/>
              <a:gd name="connsiteX3" fmla="*/ 176212 w 2314574"/>
              <a:gd name="connsiteY3" fmla="*/ 798512 h 808037"/>
              <a:gd name="connsiteX4" fmla="*/ 235743 w 2314574"/>
              <a:gd name="connsiteY4" fmla="*/ 738981 h 808037"/>
              <a:gd name="connsiteX5" fmla="*/ 273843 w 2314574"/>
              <a:gd name="connsiteY5" fmla="*/ 758030 h 808037"/>
              <a:gd name="connsiteX6" fmla="*/ 328612 w 2314574"/>
              <a:gd name="connsiteY6" fmla="*/ 696146 h 808037"/>
              <a:gd name="connsiteX7" fmla="*/ 383381 w 2314574"/>
              <a:gd name="connsiteY7" fmla="*/ 719930 h 808037"/>
              <a:gd name="connsiteX8" fmla="*/ 438150 w 2314574"/>
              <a:gd name="connsiteY8" fmla="*/ 674686 h 808037"/>
              <a:gd name="connsiteX9" fmla="*/ 481012 w 2314574"/>
              <a:gd name="connsiteY9" fmla="*/ 712786 h 808037"/>
              <a:gd name="connsiteX10" fmla="*/ 533400 w 2314574"/>
              <a:gd name="connsiteY10" fmla="*/ 627061 h 808037"/>
              <a:gd name="connsiteX11" fmla="*/ 607218 w 2314574"/>
              <a:gd name="connsiteY11" fmla="*/ 679449 h 808037"/>
              <a:gd name="connsiteX12" fmla="*/ 685800 w 2314574"/>
              <a:gd name="connsiteY12" fmla="*/ 543718 h 808037"/>
              <a:gd name="connsiteX13" fmla="*/ 788193 w 2314574"/>
              <a:gd name="connsiteY13" fmla="*/ 608013 h 808037"/>
              <a:gd name="connsiteX14" fmla="*/ 842962 w 2314574"/>
              <a:gd name="connsiteY14" fmla="*/ 462784 h 808037"/>
              <a:gd name="connsiteX15" fmla="*/ 931068 w 2314574"/>
              <a:gd name="connsiteY15" fmla="*/ 458021 h 808037"/>
              <a:gd name="connsiteX16" fmla="*/ 988218 w 2314574"/>
              <a:gd name="connsiteY16" fmla="*/ 479453 h 808037"/>
              <a:gd name="connsiteX17" fmla="*/ 1045368 w 2314574"/>
              <a:gd name="connsiteY17" fmla="*/ 384203 h 808037"/>
              <a:gd name="connsiteX18" fmla="*/ 1102518 w 2314574"/>
              <a:gd name="connsiteY18" fmla="*/ 329434 h 808037"/>
              <a:gd name="connsiteX19" fmla="*/ 1157287 w 2314574"/>
              <a:gd name="connsiteY19" fmla="*/ 400872 h 808037"/>
              <a:gd name="connsiteX20" fmla="*/ 1231106 w 2314574"/>
              <a:gd name="connsiteY20" fmla="*/ 267522 h 808037"/>
              <a:gd name="connsiteX21" fmla="*/ 1328737 w 2314574"/>
              <a:gd name="connsiteY21" fmla="*/ 265165 h 808037"/>
              <a:gd name="connsiteX22" fmla="*/ 1400175 w 2314574"/>
              <a:gd name="connsiteY22" fmla="*/ 181821 h 808037"/>
              <a:gd name="connsiteX23" fmla="*/ 1574005 w 2314574"/>
              <a:gd name="connsiteY23" fmla="*/ 122290 h 808037"/>
              <a:gd name="connsiteX24" fmla="*/ 1640680 w 2314574"/>
              <a:gd name="connsiteY24" fmla="*/ 155628 h 808037"/>
              <a:gd name="connsiteX25" fmla="*/ 1712117 w 2314574"/>
              <a:gd name="connsiteY25" fmla="*/ 69903 h 808037"/>
              <a:gd name="connsiteX26" fmla="*/ 2007394 w 2314574"/>
              <a:gd name="connsiteY26" fmla="*/ 53182 h 808037"/>
              <a:gd name="connsiteX27" fmla="*/ 2314574 w 2314574"/>
              <a:gd name="connsiteY27" fmla="*/ 65087 h 808037"/>
              <a:gd name="connsiteX0" fmla="*/ 0 w 2314574"/>
              <a:gd name="connsiteY0" fmla="*/ 800893 h 808037"/>
              <a:gd name="connsiteX1" fmla="*/ 78581 w 2314574"/>
              <a:gd name="connsiteY1" fmla="*/ 772318 h 808037"/>
              <a:gd name="connsiteX2" fmla="*/ 119062 w 2314574"/>
              <a:gd name="connsiteY2" fmla="*/ 808037 h 808037"/>
              <a:gd name="connsiteX3" fmla="*/ 176212 w 2314574"/>
              <a:gd name="connsiteY3" fmla="*/ 798512 h 808037"/>
              <a:gd name="connsiteX4" fmla="*/ 235743 w 2314574"/>
              <a:gd name="connsiteY4" fmla="*/ 738981 h 808037"/>
              <a:gd name="connsiteX5" fmla="*/ 273843 w 2314574"/>
              <a:gd name="connsiteY5" fmla="*/ 758030 h 808037"/>
              <a:gd name="connsiteX6" fmla="*/ 328612 w 2314574"/>
              <a:gd name="connsiteY6" fmla="*/ 696146 h 808037"/>
              <a:gd name="connsiteX7" fmla="*/ 383381 w 2314574"/>
              <a:gd name="connsiteY7" fmla="*/ 719930 h 808037"/>
              <a:gd name="connsiteX8" fmla="*/ 438150 w 2314574"/>
              <a:gd name="connsiteY8" fmla="*/ 674686 h 808037"/>
              <a:gd name="connsiteX9" fmla="*/ 481012 w 2314574"/>
              <a:gd name="connsiteY9" fmla="*/ 712786 h 808037"/>
              <a:gd name="connsiteX10" fmla="*/ 533400 w 2314574"/>
              <a:gd name="connsiteY10" fmla="*/ 627061 h 808037"/>
              <a:gd name="connsiteX11" fmla="*/ 607218 w 2314574"/>
              <a:gd name="connsiteY11" fmla="*/ 679449 h 808037"/>
              <a:gd name="connsiteX12" fmla="*/ 685800 w 2314574"/>
              <a:gd name="connsiteY12" fmla="*/ 543718 h 808037"/>
              <a:gd name="connsiteX13" fmla="*/ 788193 w 2314574"/>
              <a:gd name="connsiteY13" fmla="*/ 608013 h 808037"/>
              <a:gd name="connsiteX14" fmla="*/ 842962 w 2314574"/>
              <a:gd name="connsiteY14" fmla="*/ 462784 h 808037"/>
              <a:gd name="connsiteX15" fmla="*/ 931068 w 2314574"/>
              <a:gd name="connsiteY15" fmla="*/ 458021 h 808037"/>
              <a:gd name="connsiteX16" fmla="*/ 988218 w 2314574"/>
              <a:gd name="connsiteY16" fmla="*/ 479453 h 808037"/>
              <a:gd name="connsiteX17" fmla="*/ 1045368 w 2314574"/>
              <a:gd name="connsiteY17" fmla="*/ 384203 h 808037"/>
              <a:gd name="connsiteX18" fmla="*/ 1102518 w 2314574"/>
              <a:gd name="connsiteY18" fmla="*/ 329434 h 808037"/>
              <a:gd name="connsiteX19" fmla="*/ 1157287 w 2314574"/>
              <a:gd name="connsiteY19" fmla="*/ 400872 h 808037"/>
              <a:gd name="connsiteX20" fmla="*/ 1231106 w 2314574"/>
              <a:gd name="connsiteY20" fmla="*/ 267522 h 808037"/>
              <a:gd name="connsiteX21" fmla="*/ 1328737 w 2314574"/>
              <a:gd name="connsiteY21" fmla="*/ 265165 h 808037"/>
              <a:gd name="connsiteX22" fmla="*/ 1400175 w 2314574"/>
              <a:gd name="connsiteY22" fmla="*/ 181821 h 808037"/>
              <a:gd name="connsiteX23" fmla="*/ 1574005 w 2314574"/>
              <a:gd name="connsiteY23" fmla="*/ 122290 h 808037"/>
              <a:gd name="connsiteX24" fmla="*/ 1640680 w 2314574"/>
              <a:gd name="connsiteY24" fmla="*/ 155628 h 808037"/>
              <a:gd name="connsiteX25" fmla="*/ 1712117 w 2314574"/>
              <a:gd name="connsiteY25" fmla="*/ 69903 h 808037"/>
              <a:gd name="connsiteX26" fmla="*/ 1869280 w 2314574"/>
              <a:gd name="connsiteY26" fmla="*/ 17516 h 808037"/>
              <a:gd name="connsiteX27" fmla="*/ 2007394 w 2314574"/>
              <a:gd name="connsiteY27" fmla="*/ 53182 h 808037"/>
              <a:gd name="connsiteX28" fmla="*/ 2314574 w 2314574"/>
              <a:gd name="connsiteY28" fmla="*/ 65087 h 808037"/>
              <a:gd name="connsiteX0" fmla="*/ 0 w 2314574"/>
              <a:gd name="connsiteY0" fmla="*/ 832986 h 840130"/>
              <a:gd name="connsiteX1" fmla="*/ 78581 w 2314574"/>
              <a:gd name="connsiteY1" fmla="*/ 804411 h 840130"/>
              <a:gd name="connsiteX2" fmla="*/ 119062 w 2314574"/>
              <a:gd name="connsiteY2" fmla="*/ 840130 h 840130"/>
              <a:gd name="connsiteX3" fmla="*/ 176212 w 2314574"/>
              <a:gd name="connsiteY3" fmla="*/ 830605 h 840130"/>
              <a:gd name="connsiteX4" fmla="*/ 235743 w 2314574"/>
              <a:gd name="connsiteY4" fmla="*/ 771074 h 840130"/>
              <a:gd name="connsiteX5" fmla="*/ 273843 w 2314574"/>
              <a:gd name="connsiteY5" fmla="*/ 790123 h 840130"/>
              <a:gd name="connsiteX6" fmla="*/ 328612 w 2314574"/>
              <a:gd name="connsiteY6" fmla="*/ 728239 h 840130"/>
              <a:gd name="connsiteX7" fmla="*/ 383381 w 2314574"/>
              <a:gd name="connsiteY7" fmla="*/ 752023 h 840130"/>
              <a:gd name="connsiteX8" fmla="*/ 438150 w 2314574"/>
              <a:gd name="connsiteY8" fmla="*/ 706779 h 840130"/>
              <a:gd name="connsiteX9" fmla="*/ 481012 w 2314574"/>
              <a:gd name="connsiteY9" fmla="*/ 744879 h 840130"/>
              <a:gd name="connsiteX10" fmla="*/ 533400 w 2314574"/>
              <a:gd name="connsiteY10" fmla="*/ 659154 h 840130"/>
              <a:gd name="connsiteX11" fmla="*/ 607218 w 2314574"/>
              <a:gd name="connsiteY11" fmla="*/ 711542 h 840130"/>
              <a:gd name="connsiteX12" fmla="*/ 685800 w 2314574"/>
              <a:gd name="connsiteY12" fmla="*/ 575811 h 840130"/>
              <a:gd name="connsiteX13" fmla="*/ 788193 w 2314574"/>
              <a:gd name="connsiteY13" fmla="*/ 640106 h 840130"/>
              <a:gd name="connsiteX14" fmla="*/ 842962 w 2314574"/>
              <a:gd name="connsiteY14" fmla="*/ 494877 h 840130"/>
              <a:gd name="connsiteX15" fmla="*/ 931068 w 2314574"/>
              <a:gd name="connsiteY15" fmla="*/ 490114 h 840130"/>
              <a:gd name="connsiteX16" fmla="*/ 988218 w 2314574"/>
              <a:gd name="connsiteY16" fmla="*/ 511546 h 840130"/>
              <a:gd name="connsiteX17" fmla="*/ 1045368 w 2314574"/>
              <a:gd name="connsiteY17" fmla="*/ 416296 h 840130"/>
              <a:gd name="connsiteX18" fmla="*/ 1102518 w 2314574"/>
              <a:gd name="connsiteY18" fmla="*/ 361527 h 840130"/>
              <a:gd name="connsiteX19" fmla="*/ 1157287 w 2314574"/>
              <a:gd name="connsiteY19" fmla="*/ 432965 h 840130"/>
              <a:gd name="connsiteX20" fmla="*/ 1231106 w 2314574"/>
              <a:gd name="connsiteY20" fmla="*/ 299615 h 840130"/>
              <a:gd name="connsiteX21" fmla="*/ 1328737 w 2314574"/>
              <a:gd name="connsiteY21" fmla="*/ 297258 h 840130"/>
              <a:gd name="connsiteX22" fmla="*/ 1400175 w 2314574"/>
              <a:gd name="connsiteY22" fmla="*/ 213914 h 840130"/>
              <a:gd name="connsiteX23" fmla="*/ 1574005 w 2314574"/>
              <a:gd name="connsiteY23" fmla="*/ 154383 h 840130"/>
              <a:gd name="connsiteX24" fmla="*/ 1640680 w 2314574"/>
              <a:gd name="connsiteY24" fmla="*/ 187721 h 840130"/>
              <a:gd name="connsiteX25" fmla="*/ 1712117 w 2314574"/>
              <a:gd name="connsiteY25" fmla="*/ 101996 h 840130"/>
              <a:gd name="connsiteX26" fmla="*/ 1869280 w 2314574"/>
              <a:gd name="connsiteY26" fmla="*/ 49609 h 840130"/>
              <a:gd name="connsiteX27" fmla="*/ 2007394 w 2314574"/>
              <a:gd name="connsiteY27" fmla="*/ 85275 h 840130"/>
              <a:gd name="connsiteX28" fmla="*/ 2100261 w 2314574"/>
              <a:gd name="connsiteY28" fmla="*/ 1984 h 840130"/>
              <a:gd name="connsiteX29" fmla="*/ 2314574 w 2314574"/>
              <a:gd name="connsiteY29" fmla="*/ 97180 h 840130"/>
              <a:gd name="connsiteX0" fmla="*/ 0 w 2314574"/>
              <a:gd name="connsiteY0" fmla="*/ 926693 h 933837"/>
              <a:gd name="connsiteX1" fmla="*/ 78581 w 2314574"/>
              <a:gd name="connsiteY1" fmla="*/ 898118 h 933837"/>
              <a:gd name="connsiteX2" fmla="*/ 119062 w 2314574"/>
              <a:gd name="connsiteY2" fmla="*/ 933837 h 933837"/>
              <a:gd name="connsiteX3" fmla="*/ 176212 w 2314574"/>
              <a:gd name="connsiteY3" fmla="*/ 924312 h 933837"/>
              <a:gd name="connsiteX4" fmla="*/ 235743 w 2314574"/>
              <a:gd name="connsiteY4" fmla="*/ 864781 h 933837"/>
              <a:gd name="connsiteX5" fmla="*/ 273843 w 2314574"/>
              <a:gd name="connsiteY5" fmla="*/ 883830 h 933837"/>
              <a:gd name="connsiteX6" fmla="*/ 328612 w 2314574"/>
              <a:gd name="connsiteY6" fmla="*/ 821946 h 933837"/>
              <a:gd name="connsiteX7" fmla="*/ 383381 w 2314574"/>
              <a:gd name="connsiteY7" fmla="*/ 845730 h 933837"/>
              <a:gd name="connsiteX8" fmla="*/ 438150 w 2314574"/>
              <a:gd name="connsiteY8" fmla="*/ 800486 h 933837"/>
              <a:gd name="connsiteX9" fmla="*/ 481012 w 2314574"/>
              <a:gd name="connsiteY9" fmla="*/ 838586 h 933837"/>
              <a:gd name="connsiteX10" fmla="*/ 533400 w 2314574"/>
              <a:gd name="connsiteY10" fmla="*/ 752861 h 933837"/>
              <a:gd name="connsiteX11" fmla="*/ 607218 w 2314574"/>
              <a:gd name="connsiteY11" fmla="*/ 805249 h 933837"/>
              <a:gd name="connsiteX12" fmla="*/ 685800 w 2314574"/>
              <a:gd name="connsiteY12" fmla="*/ 669518 h 933837"/>
              <a:gd name="connsiteX13" fmla="*/ 788193 w 2314574"/>
              <a:gd name="connsiteY13" fmla="*/ 733813 h 933837"/>
              <a:gd name="connsiteX14" fmla="*/ 842962 w 2314574"/>
              <a:gd name="connsiteY14" fmla="*/ 588584 h 933837"/>
              <a:gd name="connsiteX15" fmla="*/ 931068 w 2314574"/>
              <a:gd name="connsiteY15" fmla="*/ 583821 h 933837"/>
              <a:gd name="connsiteX16" fmla="*/ 988218 w 2314574"/>
              <a:gd name="connsiteY16" fmla="*/ 605253 h 933837"/>
              <a:gd name="connsiteX17" fmla="*/ 1045368 w 2314574"/>
              <a:gd name="connsiteY17" fmla="*/ 510003 h 933837"/>
              <a:gd name="connsiteX18" fmla="*/ 1102518 w 2314574"/>
              <a:gd name="connsiteY18" fmla="*/ 455234 h 933837"/>
              <a:gd name="connsiteX19" fmla="*/ 1157287 w 2314574"/>
              <a:gd name="connsiteY19" fmla="*/ 526672 h 933837"/>
              <a:gd name="connsiteX20" fmla="*/ 1231106 w 2314574"/>
              <a:gd name="connsiteY20" fmla="*/ 393322 h 933837"/>
              <a:gd name="connsiteX21" fmla="*/ 1328737 w 2314574"/>
              <a:gd name="connsiteY21" fmla="*/ 390965 h 933837"/>
              <a:gd name="connsiteX22" fmla="*/ 1400175 w 2314574"/>
              <a:gd name="connsiteY22" fmla="*/ 307621 h 933837"/>
              <a:gd name="connsiteX23" fmla="*/ 1574005 w 2314574"/>
              <a:gd name="connsiteY23" fmla="*/ 248090 h 933837"/>
              <a:gd name="connsiteX24" fmla="*/ 1640680 w 2314574"/>
              <a:gd name="connsiteY24" fmla="*/ 281428 h 933837"/>
              <a:gd name="connsiteX25" fmla="*/ 1712117 w 2314574"/>
              <a:gd name="connsiteY25" fmla="*/ 195703 h 933837"/>
              <a:gd name="connsiteX26" fmla="*/ 1869280 w 2314574"/>
              <a:gd name="connsiteY26" fmla="*/ 143316 h 933837"/>
              <a:gd name="connsiteX27" fmla="*/ 2007394 w 2314574"/>
              <a:gd name="connsiteY27" fmla="*/ 178982 h 933837"/>
              <a:gd name="connsiteX28" fmla="*/ 2100261 w 2314574"/>
              <a:gd name="connsiteY28" fmla="*/ 95691 h 933837"/>
              <a:gd name="connsiteX29" fmla="*/ 2314574 w 2314574"/>
              <a:gd name="connsiteY29" fmla="*/ 5150 h 933837"/>
              <a:gd name="connsiteX0" fmla="*/ 0 w 2314574"/>
              <a:gd name="connsiteY0" fmla="*/ 926693 h 933837"/>
              <a:gd name="connsiteX1" fmla="*/ 78581 w 2314574"/>
              <a:gd name="connsiteY1" fmla="*/ 898118 h 933837"/>
              <a:gd name="connsiteX2" fmla="*/ 119062 w 2314574"/>
              <a:gd name="connsiteY2" fmla="*/ 933837 h 933837"/>
              <a:gd name="connsiteX3" fmla="*/ 176212 w 2314574"/>
              <a:gd name="connsiteY3" fmla="*/ 924312 h 933837"/>
              <a:gd name="connsiteX4" fmla="*/ 235743 w 2314574"/>
              <a:gd name="connsiteY4" fmla="*/ 864781 h 933837"/>
              <a:gd name="connsiteX5" fmla="*/ 273843 w 2314574"/>
              <a:gd name="connsiteY5" fmla="*/ 883830 h 933837"/>
              <a:gd name="connsiteX6" fmla="*/ 328612 w 2314574"/>
              <a:gd name="connsiteY6" fmla="*/ 821946 h 933837"/>
              <a:gd name="connsiteX7" fmla="*/ 383381 w 2314574"/>
              <a:gd name="connsiteY7" fmla="*/ 845730 h 933837"/>
              <a:gd name="connsiteX8" fmla="*/ 438150 w 2314574"/>
              <a:gd name="connsiteY8" fmla="*/ 800486 h 933837"/>
              <a:gd name="connsiteX9" fmla="*/ 481012 w 2314574"/>
              <a:gd name="connsiteY9" fmla="*/ 838586 h 933837"/>
              <a:gd name="connsiteX10" fmla="*/ 533400 w 2314574"/>
              <a:gd name="connsiteY10" fmla="*/ 752861 h 933837"/>
              <a:gd name="connsiteX11" fmla="*/ 607218 w 2314574"/>
              <a:gd name="connsiteY11" fmla="*/ 805249 h 933837"/>
              <a:gd name="connsiteX12" fmla="*/ 685800 w 2314574"/>
              <a:gd name="connsiteY12" fmla="*/ 669518 h 933837"/>
              <a:gd name="connsiteX13" fmla="*/ 788193 w 2314574"/>
              <a:gd name="connsiteY13" fmla="*/ 733813 h 933837"/>
              <a:gd name="connsiteX14" fmla="*/ 842962 w 2314574"/>
              <a:gd name="connsiteY14" fmla="*/ 588584 h 933837"/>
              <a:gd name="connsiteX15" fmla="*/ 931068 w 2314574"/>
              <a:gd name="connsiteY15" fmla="*/ 583821 h 933837"/>
              <a:gd name="connsiteX16" fmla="*/ 988218 w 2314574"/>
              <a:gd name="connsiteY16" fmla="*/ 605253 h 933837"/>
              <a:gd name="connsiteX17" fmla="*/ 1045368 w 2314574"/>
              <a:gd name="connsiteY17" fmla="*/ 510003 h 933837"/>
              <a:gd name="connsiteX18" fmla="*/ 1102518 w 2314574"/>
              <a:gd name="connsiteY18" fmla="*/ 455234 h 933837"/>
              <a:gd name="connsiteX19" fmla="*/ 1157287 w 2314574"/>
              <a:gd name="connsiteY19" fmla="*/ 526672 h 933837"/>
              <a:gd name="connsiteX20" fmla="*/ 1231106 w 2314574"/>
              <a:gd name="connsiteY20" fmla="*/ 393322 h 933837"/>
              <a:gd name="connsiteX21" fmla="*/ 1328737 w 2314574"/>
              <a:gd name="connsiteY21" fmla="*/ 390965 h 933837"/>
              <a:gd name="connsiteX22" fmla="*/ 1400175 w 2314574"/>
              <a:gd name="connsiteY22" fmla="*/ 307621 h 933837"/>
              <a:gd name="connsiteX23" fmla="*/ 1574005 w 2314574"/>
              <a:gd name="connsiteY23" fmla="*/ 248090 h 933837"/>
              <a:gd name="connsiteX24" fmla="*/ 1640680 w 2314574"/>
              <a:gd name="connsiteY24" fmla="*/ 281428 h 933837"/>
              <a:gd name="connsiteX25" fmla="*/ 1712117 w 2314574"/>
              <a:gd name="connsiteY25" fmla="*/ 195703 h 933837"/>
              <a:gd name="connsiteX26" fmla="*/ 1869280 w 2314574"/>
              <a:gd name="connsiteY26" fmla="*/ 143316 h 933837"/>
              <a:gd name="connsiteX27" fmla="*/ 1974056 w 2314574"/>
              <a:gd name="connsiteY27" fmla="*/ 64682 h 933837"/>
              <a:gd name="connsiteX28" fmla="*/ 2100261 w 2314574"/>
              <a:gd name="connsiteY28" fmla="*/ 95691 h 933837"/>
              <a:gd name="connsiteX29" fmla="*/ 2314574 w 2314574"/>
              <a:gd name="connsiteY29" fmla="*/ 5150 h 933837"/>
              <a:gd name="connsiteX0" fmla="*/ 0 w 2314574"/>
              <a:gd name="connsiteY0" fmla="*/ 921543 h 928687"/>
              <a:gd name="connsiteX1" fmla="*/ 78581 w 2314574"/>
              <a:gd name="connsiteY1" fmla="*/ 892968 h 928687"/>
              <a:gd name="connsiteX2" fmla="*/ 119062 w 2314574"/>
              <a:gd name="connsiteY2" fmla="*/ 928687 h 928687"/>
              <a:gd name="connsiteX3" fmla="*/ 176212 w 2314574"/>
              <a:gd name="connsiteY3" fmla="*/ 919162 h 928687"/>
              <a:gd name="connsiteX4" fmla="*/ 235743 w 2314574"/>
              <a:gd name="connsiteY4" fmla="*/ 859631 h 928687"/>
              <a:gd name="connsiteX5" fmla="*/ 273843 w 2314574"/>
              <a:gd name="connsiteY5" fmla="*/ 878680 h 928687"/>
              <a:gd name="connsiteX6" fmla="*/ 328612 w 2314574"/>
              <a:gd name="connsiteY6" fmla="*/ 816796 h 928687"/>
              <a:gd name="connsiteX7" fmla="*/ 383381 w 2314574"/>
              <a:gd name="connsiteY7" fmla="*/ 840580 h 928687"/>
              <a:gd name="connsiteX8" fmla="*/ 438150 w 2314574"/>
              <a:gd name="connsiteY8" fmla="*/ 795336 h 928687"/>
              <a:gd name="connsiteX9" fmla="*/ 481012 w 2314574"/>
              <a:gd name="connsiteY9" fmla="*/ 833436 h 928687"/>
              <a:gd name="connsiteX10" fmla="*/ 533400 w 2314574"/>
              <a:gd name="connsiteY10" fmla="*/ 747711 h 928687"/>
              <a:gd name="connsiteX11" fmla="*/ 607218 w 2314574"/>
              <a:gd name="connsiteY11" fmla="*/ 800099 h 928687"/>
              <a:gd name="connsiteX12" fmla="*/ 685800 w 2314574"/>
              <a:gd name="connsiteY12" fmla="*/ 664368 h 928687"/>
              <a:gd name="connsiteX13" fmla="*/ 788193 w 2314574"/>
              <a:gd name="connsiteY13" fmla="*/ 728663 h 928687"/>
              <a:gd name="connsiteX14" fmla="*/ 842962 w 2314574"/>
              <a:gd name="connsiteY14" fmla="*/ 583434 h 928687"/>
              <a:gd name="connsiteX15" fmla="*/ 931068 w 2314574"/>
              <a:gd name="connsiteY15" fmla="*/ 578671 h 928687"/>
              <a:gd name="connsiteX16" fmla="*/ 988218 w 2314574"/>
              <a:gd name="connsiteY16" fmla="*/ 600103 h 928687"/>
              <a:gd name="connsiteX17" fmla="*/ 1045368 w 2314574"/>
              <a:gd name="connsiteY17" fmla="*/ 504853 h 928687"/>
              <a:gd name="connsiteX18" fmla="*/ 1102518 w 2314574"/>
              <a:gd name="connsiteY18" fmla="*/ 450084 h 928687"/>
              <a:gd name="connsiteX19" fmla="*/ 1157287 w 2314574"/>
              <a:gd name="connsiteY19" fmla="*/ 521522 h 928687"/>
              <a:gd name="connsiteX20" fmla="*/ 1231106 w 2314574"/>
              <a:gd name="connsiteY20" fmla="*/ 388172 h 928687"/>
              <a:gd name="connsiteX21" fmla="*/ 1328737 w 2314574"/>
              <a:gd name="connsiteY21" fmla="*/ 385815 h 928687"/>
              <a:gd name="connsiteX22" fmla="*/ 1400175 w 2314574"/>
              <a:gd name="connsiteY22" fmla="*/ 302471 h 928687"/>
              <a:gd name="connsiteX23" fmla="*/ 1574005 w 2314574"/>
              <a:gd name="connsiteY23" fmla="*/ 242940 h 928687"/>
              <a:gd name="connsiteX24" fmla="*/ 1640680 w 2314574"/>
              <a:gd name="connsiteY24" fmla="*/ 276278 h 928687"/>
              <a:gd name="connsiteX25" fmla="*/ 1712117 w 2314574"/>
              <a:gd name="connsiteY25" fmla="*/ 190553 h 928687"/>
              <a:gd name="connsiteX26" fmla="*/ 1869280 w 2314574"/>
              <a:gd name="connsiteY26" fmla="*/ 138166 h 928687"/>
              <a:gd name="connsiteX27" fmla="*/ 1974056 w 2314574"/>
              <a:gd name="connsiteY27" fmla="*/ 59532 h 928687"/>
              <a:gd name="connsiteX28" fmla="*/ 2100261 w 2314574"/>
              <a:gd name="connsiteY28" fmla="*/ 90541 h 928687"/>
              <a:gd name="connsiteX29" fmla="*/ 2181224 w 2314574"/>
              <a:gd name="connsiteY29" fmla="*/ 9580 h 928687"/>
              <a:gd name="connsiteX30" fmla="*/ 2314574 w 2314574"/>
              <a:gd name="connsiteY30" fmla="*/ 0 h 928687"/>
              <a:gd name="connsiteX0" fmla="*/ 0 w 2314574"/>
              <a:gd name="connsiteY0" fmla="*/ 952444 h 959588"/>
              <a:gd name="connsiteX1" fmla="*/ 78581 w 2314574"/>
              <a:gd name="connsiteY1" fmla="*/ 923869 h 959588"/>
              <a:gd name="connsiteX2" fmla="*/ 119062 w 2314574"/>
              <a:gd name="connsiteY2" fmla="*/ 959588 h 959588"/>
              <a:gd name="connsiteX3" fmla="*/ 176212 w 2314574"/>
              <a:gd name="connsiteY3" fmla="*/ 950063 h 959588"/>
              <a:gd name="connsiteX4" fmla="*/ 235743 w 2314574"/>
              <a:gd name="connsiteY4" fmla="*/ 890532 h 959588"/>
              <a:gd name="connsiteX5" fmla="*/ 273843 w 2314574"/>
              <a:gd name="connsiteY5" fmla="*/ 909581 h 959588"/>
              <a:gd name="connsiteX6" fmla="*/ 328612 w 2314574"/>
              <a:gd name="connsiteY6" fmla="*/ 847697 h 959588"/>
              <a:gd name="connsiteX7" fmla="*/ 383381 w 2314574"/>
              <a:gd name="connsiteY7" fmla="*/ 871481 h 959588"/>
              <a:gd name="connsiteX8" fmla="*/ 438150 w 2314574"/>
              <a:gd name="connsiteY8" fmla="*/ 826237 h 959588"/>
              <a:gd name="connsiteX9" fmla="*/ 481012 w 2314574"/>
              <a:gd name="connsiteY9" fmla="*/ 864337 h 959588"/>
              <a:gd name="connsiteX10" fmla="*/ 533400 w 2314574"/>
              <a:gd name="connsiteY10" fmla="*/ 778612 h 959588"/>
              <a:gd name="connsiteX11" fmla="*/ 607218 w 2314574"/>
              <a:gd name="connsiteY11" fmla="*/ 831000 h 959588"/>
              <a:gd name="connsiteX12" fmla="*/ 685800 w 2314574"/>
              <a:gd name="connsiteY12" fmla="*/ 695269 h 959588"/>
              <a:gd name="connsiteX13" fmla="*/ 788193 w 2314574"/>
              <a:gd name="connsiteY13" fmla="*/ 759564 h 959588"/>
              <a:gd name="connsiteX14" fmla="*/ 842962 w 2314574"/>
              <a:gd name="connsiteY14" fmla="*/ 614335 h 959588"/>
              <a:gd name="connsiteX15" fmla="*/ 931068 w 2314574"/>
              <a:gd name="connsiteY15" fmla="*/ 609572 h 959588"/>
              <a:gd name="connsiteX16" fmla="*/ 988218 w 2314574"/>
              <a:gd name="connsiteY16" fmla="*/ 631004 h 959588"/>
              <a:gd name="connsiteX17" fmla="*/ 1045368 w 2314574"/>
              <a:gd name="connsiteY17" fmla="*/ 535754 h 959588"/>
              <a:gd name="connsiteX18" fmla="*/ 1102518 w 2314574"/>
              <a:gd name="connsiteY18" fmla="*/ 480985 h 959588"/>
              <a:gd name="connsiteX19" fmla="*/ 1157287 w 2314574"/>
              <a:gd name="connsiteY19" fmla="*/ 552423 h 959588"/>
              <a:gd name="connsiteX20" fmla="*/ 1231106 w 2314574"/>
              <a:gd name="connsiteY20" fmla="*/ 419073 h 959588"/>
              <a:gd name="connsiteX21" fmla="*/ 1328737 w 2314574"/>
              <a:gd name="connsiteY21" fmla="*/ 416716 h 959588"/>
              <a:gd name="connsiteX22" fmla="*/ 1400175 w 2314574"/>
              <a:gd name="connsiteY22" fmla="*/ 333372 h 959588"/>
              <a:gd name="connsiteX23" fmla="*/ 1574005 w 2314574"/>
              <a:gd name="connsiteY23" fmla="*/ 273841 h 959588"/>
              <a:gd name="connsiteX24" fmla="*/ 1640680 w 2314574"/>
              <a:gd name="connsiteY24" fmla="*/ 307179 h 959588"/>
              <a:gd name="connsiteX25" fmla="*/ 1712117 w 2314574"/>
              <a:gd name="connsiteY25" fmla="*/ 221454 h 959588"/>
              <a:gd name="connsiteX26" fmla="*/ 1869280 w 2314574"/>
              <a:gd name="connsiteY26" fmla="*/ 169067 h 959588"/>
              <a:gd name="connsiteX27" fmla="*/ 1974056 w 2314574"/>
              <a:gd name="connsiteY27" fmla="*/ 90433 h 959588"/>
              <a:gd name="connsiteX28" fmla="*/ 2100261 w 2314574"/>
              <a:gd name="connsiteY28" fmla="*/ 121442 h 959588"/>
              <a:gd name="connsiteX29" fmla="*/ 2181224 w 2314574"/>
              <a:gd name="connsiteY29" fmla="*/ 0 h 959588"/>
              <a:gd name="connsiteX30" fmla="*/ 2314574 w 2314574"/>
              <a:gd name="connsiteY30" fmla="*/ 30901 h 959588"/>
              <a:gd name="connsiteX0" fmla="*/ 0 w 2314574"/>
              <a:gd name="connsiteY0" fmla="*/ 1014412 h 1021556"/>
              <a:gd name="connsiteX1" fmla="*/ 78581 w 2314574"/>
              <a:gd name="connsiteY1" fmla="*/ 985837 h 1021556"/>
              <a:gd name="connsiteX2" fmla="*/ 119062 w 2314574"/>
              <a:gd name="connsiteY2" fmla="*/ 1021556 h 1021556"/>
              <a:gd name="connsiteX3" fmla="*/ 176212 w 2314574"/>
              <a:gd name="connsiteY3" fmla="*/ 1012031 h 1021556"/>
              <a:gd name="connsiteX4" fmla="*/ 235743 w 2314574"/>
              <a:gd name="connsiteY4" fmla="*/ 952500 h 1021556"/>
              <a:gd name="connsiteX5" fmla="*/ 273843 w 2314574"/>
              <a:gd name="connsiteY5" fmla="*/ 971549 h 1021556"/>
              <a:gd name="connsiteX6" fmla="*/ 328612 w 2314574"/>
              <a:gd name="connsiteY6" fmla="*/ 909665 h 1021556"/>
              <a:gd name="connsiteX7" fmla="*/ 383381 w 2314574"/>
              <a:gd name="connsiteY7" fmla="*/ 933449 h 1021556"/>
              <a:gd name="connsiteX8" fmla="*/ 438150 w 2314574"/>
              <a:gd name="connsiteY8" fmla="*/ 888205 h 1021556"/>
              <a:gd name="connsiteX9" fmla="*/ 481012 w 2314574"/>
              <a:gd name="connsiteY9" fmla="*/ 926305 h 1021556"/>
              <a:gd name="connsiteX10" fmla="*/ 533400 w 2314574"/>
              <a:gd name="connsiteY10" fmla="*/ 840580 h 1021556"/>
              <a:gd name="connsiteX11" fmla="*/ 607218 w 2314574"/>
              <a:gd name="connsiteY11" fmla="*/ 892968 h 1021556"/>
              <a:gd name="connsiteX12" fmla="*/ 685800 w 2314574"/>
              <a:gd name="connsiteY12" fmla="*/ 757237 h 1021556"/>
              <a:gd name="connsiteX13" fmla="*/ 788193 w 2314574"/>
              <a:gd name="connsiteY13" fmla="*/ 821532 h 1021556"/>
              <a:gd name="connsiteX14" fmla="*/ 842962 w 2314574"/>
              <a:gd name="connsiteY14" fmla="*/ 676303 h 1021556"/>
              <a:gd name="connsiteX15" fmla="*/ 931068 w 2314574"/>
              <a:gd name="connsiteY15" fmla="*/ 671540 h 1021556"/>
              <a:gd name="connsiteX16" fmla="*/ 988218 w 2314574"/>
              <a:gd name="connsiteY16" fmla="*/ 692972 h 1021556"/>
              <a:gd name="connsiteX17" fmla="*/ 1045368 w 2314574"/>
              <a:gd name="connsiteY17" fmla="*/ 597722 h 1021556"/>
              <a:gd name="connsiteX18" fmla="*/ 1102518 w 2314574"/>
              <a:gd name="connsiteY18" fmla="*/ 542953 h 1021556"/>
              <a:gd name="connsiteX19" fmla="*/ 1157287 w 2314574"/>
              <a:gd name="connsiteY19" fmla="*/ 614391 h 1021556"/>
              <a:gd name="connsiteX20" fmla="*/ 1231106 w 2314574"/>
              <a:gd name="connsiteY20" fmla="*/ 481041 h 1021556"/>
              <a:gd name="connsiteX21" fmla="*/ 1328737 w 2314574"/>
              <a:gd name="connsiteY21" fmla="*/ 478684 h 1021556"/>
              <a:gd name="connsiteX22" fmla="*/ 1400175 w 2314574"/>
              <a:gd name="connsiteY22" fmla="*/ 395340 h 1021556"/>
              <a:gd name="connsiteX23" fmla="*/ 1574005 w 2314574"/>
              <a:gd name="connsiteY23" fmla="*/ 335809 h 1021556"/>
              <a:gd name="connsiteX24" fmla="*/ 1640680 w 2314574"/>
              <a:gd name="connsiteY24" fmla="*/ 369147 h 1021556"/>
              <a:gd name="connsiteX25" fmla="*/ 1712117 w 2314574"/>
              <a:gd name="connsiteY25" fmla="*/ 283422 h 1021556"/>
              <a:gd name="connsiteX26" fmla="*/ 1869280 w 2314574"/>
              <a:gd name="connsiteY26" fmla="*/ 231035 h 1021556"/>
              <a:gd name="connsiteX27" fmla="*/ 1974056 w 2314574"/>
              <a:gd name="connsiteY27" fmla="*/ 152401 h 1021556"/>
              <a:gd name="connsiteX28" fmla="*/ 2100261 w 2314574"/>
              <a:gd name="connsiteY28" fmla="*/ 183410 h 1021556"/>
              <a:gd name="connsiteX29" fmla="*/ 2181224 w 2314574"/>
              <a:gd name="connsiteY29" fmla="*/ 61968 h 1021556"/>
              <a:gd name="connsiteX30" fmla="*/ 2314574 w 2314574"/>
              <a:gd name="connsiteY30" fmla="*/ 0 h 1021556"/>
              <a:gd name="connsiteX0" fmla="*/ 0 w 2314574"/>
              <a:gd name="connsiteY0" fmla="*/ 1014412 h 1021556"/>
              <a:gd name="connsiteX1" fmla="*/ 78581 w 2314574"/>
              <a:gd name="connsiteY1" fmla="*/ 985837 h 1021556"/>
              <a:gd name="connsiteX2" fmla="*/ 119062 w 2314574"/>
              <a:gd name="connsiteY2" fmla="*/ 1021556 h 1021556"/>
              <a:gd name="connsiteX3" fmla="*/ 176212 w 2314574"/>
              <a:gd name="connsiteY3" fmla="*/ 1012031 h 1021556"/>
              <a:gd name="connsiteX4" fmla="*/ 235743 w 2314574"/>
              <a:gd name="connsiteY4" fmla="*/ 952500 h 1021556"/>
              <a:gd name="connsiteX5" fmla="*/ 273843 w 2314574"/>
              <a:gd name="connsiteY5" fmla="*/ 971549 h 1021556"/>
              <a:gd name="connsiteX6" fmla="*/ 328612 w 2314574"/>
              <a:gd name="connsiteY6" fmla="*/ 909665 h 1021556"/>
              <a:gd name="connsiteX7" fmla="*/ 383381 w 2314574"/>
              <a:gd name="connsiteY7" fmla="*/ 933449 h 1021556"/>
              <a:gd name="connsiteX8" fmla="*/ 438150 w 2314574"/>
              <a:gd name="connsiteY8" fmla="*/ 888205 h 1021556"/>
              <a:gd name="connsiteX9" fmla="*/ 481012 w 2314574"/>
              <a:gd name="connsiteY9" fmla="*/ 926305 h 1021556"/>
              <a:gd name="connsiteX10" fmla="*/ 533400 w 2314574"/>
              <a:gd name="connsiteY10" fmla="*/ 840580 h 1021556"/>
              <a:gd name="connsiteX11" fmla="*/ 607218 w 2314574"/>
              <a:gd name="connsiteY11" fmla="*/ 892968 h 1021556"/>
              <a:gd name="connsiteX12" fmla="*/ 685800 w 2314574"/>
              <a:gd name="connsiteY12" fmla="*/ 757237 h 1021556"/>
              <a:gd name="connsiteX13" fmla="*/ 788193 w 2314574"/>
              <a:gd name="connsiteY13" fmla="*/ 821532 h 1021556"/>
              <a:gd name="connsiteX14" fmla="*/ 842962 w 2314574"/>
              <a:gd name="connsiteY14" fmla="*/ 676303 h 1021556"/>
              <a:gd name="connsiteX15" fmla="*/ 931068 w 2314574"/>
              <a:gd name="connsiteY15" fmla="*/ 671540 h 1021556"/>
              <a:gd name="connsiteX16" fmla="*/ 988218 w 2314574"/>
              <a:gd name="connsiteY16" fmla="*/ 692972 h 1021556"/>
              <a:gd name="connsiteX17" fmla="*/ 1045368 w 2314574"/>
              <a:gd name="connsiteY17" fmla="*/ 597722 h 1021556"/>
              <a:gd name="connsiteX18" fmla="*/ 1102518 w 2314574"/>
              <a:gd name="connsiteY18" fmla="*/ 542953 h 1021556"/>
              <a:gd name="connsiteX19" fmla="*/ 1157287 w 2314574"/>
              <a:gd name="connsiteY19" fmla="*/ 614391 h 1021556"/>
              <a:gd name="connsiteX20" fmla="*/ 1231106 w 2314574"/>
              <a:gd name="connsiteY20" fmla="*/ 481041 h 1021556"/>
              <a:gd name="connsiteX21" fmla="*/ 1328737 w 2314574"/>
              <a:gd name="connsiteY21" fmla="*/ 478684 h 1021556"/>
              <a:gd name="connsiteX22" fmla="*/ 1400175 w 2314574"/>
              <a:gd name="connsiteY22" fmla="*/ 395340 h 1021556"/>
              <a:gd name="connsiteX23" fmla="*/ 1574005 w 2314574"/>
              <a:gd name="connsiteY23" fmla="*/ 335809 h 1021556"/>
              <a:gd name="connsiteX24" fmla="*/ 1640680 w 2314574"/>
              <a:gd name="connsiteY24" fmla="*/ 369147 h 1021556"/>
              <a:gd name="connsiteX25" fmla="*/ 1643061 w 2314574"/>
              <a:gd name="connsiteY25" fmla="*/ 369169 h 1021556"/>
              <a:gd name="connsiteX26" fmla="*/ 1712117 w 2314574"/>
              <a:gd name="connsiteY26" fmla="*/ 283422 h 1021556"/>
              <a:gd name="connsiteX27" fmla="*/ 1869280 w 2314574"/>
              <a:gd name="connsiteY27" fmla="*/ 231035 h 1021556"/>
              <a:gd name="connsiteX28" fmla="*/ 1974056 w 2314574"/>
              <a:gd name="connsiteY28" fmla="*/ 152401 h 1021556"/>
              <a:gd name="connsiteX29" fmla="*/ 2100261 w 2314574"/>
              <a:gd name="connsiteY29" fmla="*/ 183410 h 1021556"/>
              <a:gd name="connsiteX30" fmla="*/ 2181224 w 2314574"/>
              <a:gd name="connsiteY30" fmla="*/ 61968 h 1021556"/>
              <a:gd name="connsiteX31" fmla="*/ 2314574 w 2314574"/>
              <a:gd name="connsiteY31" fmla="*/ 0 h 1021556"/>
              <a:gd name="connsiteX0" fmla="*/ 0 w 2314574"/>
              <a:gd name="connsiteY0" fmla="*/ 1014412 h 1021556"/>
              <a:gd name="connsiteX1" fmla="*/ 78581 w 2314574"/>
              <a:gd name="connsiteY1" fmla="*/ 985837 h 1021556"/>
              <a:gd name="connsiteX2" fmla="*/ 119062 w 2314574"/>
              <a:gd name="connsiteY2" fmla="*/ 1021556 h 1021556"/>
              <a:gd name="connsiteX3" fmla="*/ 176212 w 2314574"/>
              <a:gd name="connsiteY3" fmla="*/ 1012031 h 1021556"/>
              <a:gd name="connsiteX4" fmla="*/ 235743 w 2314574"/>
              <a:gd name="connsiteY4" fmla="*/ 952500 h 1021556"/>
              <a:gd name="connsiteX5" fmla="*/ 273843 w 2314574"/>
              <a:gd name="connsiteY5" fmla="*/ 971549 h 1021556"/>
              <a:gd name="connsiteX6" fmla="*/ 328612 w 2314574"/>
              <a:gd name="connsiteY6" fmla="*/ 909665 h 1021556"/>
              <a:gd name="connsiteX7" fmla="*/ 383381 w 2314574"/>
              <a:gd name="connsiteY7" fmla="*/ 933449 h 1021556"/>
              <a:gd name="connsiteX8" fmla="*/ 438150 w 2314574"/>
              <a:gd name="connsiteY8" fmla="*/ 888205 h 1021556"/>
              <a:gd name="connsiteX9" fmla="*/ 481012 w 2314574"/>
              <a:gd name="connsiteY9" fmla="*/ 926305 h 1021556"/>
              <a:gd name="connsiteX10" fmla="*/ 533400 w 2314574"/>
              <a:gd name="connsiteY10" fmla="*/ 840580 h 1021556"/>
              <a:gd name="connsiteX11" fmla="*/ 607218 w 2314574"/>
              <a:gd name="connsiteY11" fmla="*/ 892968 h 1021556"/>
              <a:gd name="connsiteX12" fmla="*/ 685800 w 2314574"/>
              <a:gd name="connsiteY12" fmla="*/ 757237 h 1021556"/>
              <a:gd name="connsiteX13" fmla="*/ 788193 w 2314574"/>
              <a:gd name="connsiteY13" fmla="*/ 821532 h 1021556"/>
              <a:gd name="connsiteX14" fmla="*/ 842962 w 2314574"/>
              <a:gd name="connsiteY14" fmla="*/ 676303 h 1021556"/>
              <a:gd name="connsiteX15" fmla="*/ 931068 w 2314574"/>
              <a:gd name="connsiteY15" fmla="*/ 671540 h 1021556"/>
              <a:gd name="connsiteX16" fmla="*/ 988218 w 2314574"/>
              <a:gd name="connsiteY16" fmla="*/ 692972 h 1021556"/>
              <a:gd name="connsiteX17" fmla="*/ 1045368 w 2314574"/>
              <a:gd name="connsiteY17" fmla="*/ 597722 h 1021556"/>
              <a:gd name="connsiteX18" fmla="*/ 1102518 w 2314574"/>
              <a:gd name="connsiteY18" fmla="*/ 542953 h 1021556"/>
              <a:gd name="connsiteX19" fmla="*/ 1157287 w 2314574"/>
              <a:gd name="connsiteY19" fmla="*/ 614391 h 1021556"/>
              <a:gd name="connsiteX20" fmla="*/ 1231106 w 2314574"/>
              <a:gd name="connsiteY20" fmla="*/ 481041 h 1021556"/>
              <a:gd name="connsiteX21" fmla="*/ 1328737 w 2314574"/>
              <a:gd name="connsiteY21" fmla="*/ 478684 h 1021556"/>
              <a:gd name="connsiteX22" fmla="*/ 1400175 w 2314574"/>
              <a:gd name="connsiteY22" fmla="*/ 395340 h 1021556"/>
              <a:gd name="connsiteX23" fmla="*/ 1574005 w 2314574"/>
              <a:gd name="connsiteY23" fmla="*/ 335809 h 1021556"/>
              <a:gd name="connsiteX24" fmla="*/ 1640680 w 2314574"/>
              <a:gd name="connsiteY24" fmla="*/ 369147 h 1021556"/>
              <a:gd name="connsiteX25" fmla="*/ 1643061 w 2314574"/>
              <a:gd name="connsiteY25" fmla="*/ 369169 h 1021556"/>
              <a:gd name="connsiteX26" fmla="*/ 1712117 w 2314574"/>
              <a:gd name="connsiteY26" fmla="*/ 283422 h 1021556"/>
              <a:gd name="connsiteX27" fmla="*/ 1869280 w 2314574"/>
              <a:gd name="connsiteY27" fmla="*/ 231035 h 1021556"/>
              <a:gd name="connsiteX28" fmla="*/ 1974056 w 2314574"/>
              <a:gd name="connsiteY28" fmla="*/ 152401 h 1021556"/>
              <a:gd name="connsiteX29" fmla="*/ 2100261 w 2314574"/>
              <a:gd name="connsiteY29" fmla="*/ 183410 h 1021556"/>
              <a:gd name="connsiteX30" fmla="*/ 2181224 w 2314574"/>
              <a:gd name="connsiteY30" fmla="*/ 61968 h 1021556"/>
              <a:gd name="connsiteX31" fmla="*/ 2314574 w 2314574"/>
              <a:gd name="connsiteY31" fmla="*/ 0 h 1021556"/>
              <a:gd name="connsiteX0" fmla="*/ 0 w 2314574"/>
              <a:gd name="connsiteY0" fmla="*/ 1014412 h 1021556"/>
              <a:gd name="connsiteX1" fmla="*/ 78581 w 2314574"/>
              <a:gd name="connsiteY1" fmla="*/ 985837 h 1021556"/>
              <a:gd name="connsiteX2" fmla="*/ 119062 w 2314574"/>
              <a:gd name="connsiteY2" fmla="*/ 1021556 h 1021556"/>
              <a:gd name="connsiteX3" fmla="*/ 176212 w 2314574"/>
              <a:gd name="connsiteY3" fmla="*/ 1012031 h 1021556"/>
              <a:gd name="connsiteX4" fmla="*/ 235743 w 2314574"/>
              <a:gd name="connsiteY4" fmla="*/ 952500 h 1021556"/>
              <a:gd name="connsiteX5" fmla="*/ 273843 w 2314574"/>
              <a:gd name="connsiteY5" fmla="*/ 971549 h 1021556"/>
              <a:gd name="connsiteX6" fmla="*/ 328612 w 2314574"/>
              <a:gd name="connsiteY6" fmla="*/ 909665 h 1021556"/>
              <a:gd name="connsiteX7" fmla="*/ 383381 w 2314574"/>
              <a:gd name="connsiteY7" fmla="*/ 933449 h 1021556"/>
              <a:gd name="connsiteX8" fmla="*/ 438150 w 2314574"/>
              <a:gd name="connsiteY8" fmla="*/ 888205 h 1021556"/>
              <a:gd name="connsiteX9" fmla="*/ 481012 w 2314574"/>
              <a:gd name="connsiteY9" fmla="*/ 926305 h 1021556"/>
              <a:gd name="connsiteX10" fmla="*/ 533400 w 2314574"/>
              <a:gd name="connsiteY10" fmla="*/ 840580 h 1021556"/>
              <a:gd name="connsiteX11" fmla="*/ 607218 w 2314574"/>
              <a:gd name="connsiteY11" fmla="*/ 892968 h 1021556"/>
              <a:gd name="connsiteX12" fmla="*/ 685800 w 2314574"/>
              <a:gd name="connsiteY12" fmla="*/ 757237 h 1021556"/>
              <a:gd name="connsiteX13" fmla="*/ 788193 w 2314574"/>
              <a:gd name="connsiteY13" fmla="*/ 821532 h 1021556"/>
              <a:gd name="connsiteX14" fmla="*/ 842962 w 2314574"/>
              <a:gd name="connsiteY14" fmla="*/ 676303 h 1021556"/>
              <a:gd name="connsiteX15" fmla="*/ 931068 w 2314574"/>
              <a:gd name="connsiteY15" fmla="*/ 671540 h 1021556"/>
              <a:gd name="connsiteX16" fmla="*/ 988218 w 2314574"/>
              <a:gd name="connsiteY16" fmla="*/ 692972 h 1021556"/>
              <a:gd name="connsiteX17" fmla="*/ 1045368 w 2314574"/>
              <a:gd name="connsiteY17" fmla="*/ 597722 h 1021556"/>
              <a:gd name="connsiteX18" fmla="*/ 1102518 w 2314574"/>
              <a:gd name="connsiteY18" fmla="*/ 542953 h 1021556"/>
              <a:gd name="connsiteX19" fmla="*/ 1157287 w 2314574"/>
              <a:gd name="connsiteY19" fmla="*/ 614391 h 1021556"/>
              <a:gd name="connsiteX20" fmla="*/ 1231106 w 2314574"/>
              <a:gd name="connsiteY20" fmla="*/ 481041 h 1021556"/>
              <a:gd name="connsiteX21" fmla="*/ 1328737 w 2314574"/>
              <a:gd name="connsiteY21" fmla="*/ 478684 h 1021556"/>
              <a:gd name="connsiteX22" fmla="*/ 1400175 w 2314574"/>
              <a:gd name="connsiteY22" fmla="*/ 395340 h 1021556"/>
              <a:gd name="connsiteX23" fmla="*/ 1574005 w 2314574"/>
              <a:gd name="connsiteY23" fmla="*/ 335809 h 1021556"/>
              <a:gd name="connsiteX24" fmla="*/ 1640680 w 2314574"/>
              <a:gd name="connsiteY24" fmla="*/ 369147 h 1021556"/>
              <a:gd name="connsiteX25" fmla="*/ 1643061 w 2314574"/>
              <a:gd name="connsiteY25" fmla="*/ 369169 h 1021556"/>
              <a:gd name="connsiteX26" fmla="*/ 1712117 w 2314574"/>
              <a:gd name="connsiteY26" fmla="*/ 240559 h 1021556"/>
              <a:gd name="connsiteX27" fmla="*/ 1869280 w 2314574"/>
              <a:gd name="connsiteY27" fmla="*/ 231035 h 1021556"/>
              <a:gd name="connsiteX28" fmla="*/ 1974056 w 2314574"/>
              <a:gd name="connsiteY28" fmla="*/ 152401 h 1021556"/>
              <a:gd name="connsiteX29" fmla="*/ 2100261 w 2314574"/>
              <a:gd name="connsiteY29" fmla="*/ 183410 h 1021556"/>
              <a:gd name="connsiteX30" fmla="*/ 2181224 w 2314574"/>
              <a:gd name="connsiteY30" fmla="*/ 61968 h 1021556"/>
              <a:gd name="connsiteX31" fmla="*/ 2314574 w 2314574"/>
              <a:gd name="connsiteY31" fmla="*/ 0 h 1021556"/>
              <a:gd name="connsiteX0" fmla="*/ 0 w 2314574"/>
              <a:gd name="connsiteY0" fmla="*/ 1014412 h 1021556"/>
              <a:gd name="connsiteX1" fmla="*/ 78581 w 2314574"/>
              <a:gd name="connsiteY1" fmla="*/ 985837 h 1021556"/>
              <a:gd name="connsiteX2" fmla="*/ 119062 w 2314574"/>
              <a:gd name="connsiteY2" fmla="*/ 1021556 h 1021556"/>
              <a:gd name="connsiteX3" fmla="*/ 176212 w 2314574"/>
              <a:gd name="connsiteY3" fmla="*/ 1012031 h 1021556"/>
              <a:gd name="connsiteX4" fmla="*/ 235743 w 2314574"/>
              <a:gd name="connsiteY4" fmla="*/ 952500 h 1021556"/>
              <a:gd name="connsiteX5" fmla="*/ 273843 w 2314574"/>
              <a:gd name="connsiteY5" fmla="*/ 971549 h 1021556"/>
              <a:gd name="connsiteX6" fmla="*/ 328612 w 2314574"/>
              <a:gd name="connsiteY6" fmla="*/ 909665 h 1021556"/>
              <a:gd name="connsiteX7" fmla="*/ 383381 w 2314574"/>
              <a:gd name="connsiteY7" fmla="*/ 933449 h 1021556"/>
              <a:gd name="connsiteX8" fmla="*/ 438150 w 2314574"/>
              <a:gd name="connsiteY8" fmla="*/ 888205 h 1021556"/>
              <a:gd name="connsiteX9" fmla="*/ 481012 w 2314574"/>
              <a:gd name="connsiteY9" fmla="*/ 926305 h 1021556"/>
              <a:gd name="connsiteX10" fmla="*/ 533400 w 2314574"/>
              <a:gd name="connsiteY10" fmla="*/ 840580 h 1021556"/>
              <a:gd name="connsiteX11" fmla="*/ 607218 w 2314574"/>
              <a:gd name="connsiteY11" fmla="*/ 892968 h 1021556"/>
              <a:gd name="connsiteX12" fmla="*/ 685800 w 2314574"/>
              <a:gd name="connsiteY12" fmla="*/ 757237 h 1021556"/>
              <a:gd name="connsiteX13" fmla="*/ 788193 w 2314574"/>
              <a:gd name="connsiteY13" fmla="*/ 821532 h 1021556"/>
              <a:gd name="connsiteX14" fmla="*/ 842962 w 2314574"/>
              <a:gd name="connsiteY14" fmla="*/ 676303 h 1021556"/>
              <a:gd name="connsiteX15" fmla="*/ 931068 w 2314574"/>
              <a:gd name="connsiteY15" fmla="*/ 671540 h 1021556"/>
              <a:gd name="connsiteX16" fmla="*/ 988218 w 2314574"/>
              <a:gd name="connsiteY16" fmla="*/ 692972 h 1021556"/>
              <a:gd name="connsiteX17" fmla="*/ 1045368 w 2314574"/>
              <a:gd name="connsiteY17" fmla="*/ 597722 h 1021556"/>
              <a:gd name="connsiteX18" fmla="*/ 1102518 w 2314574"/>
              <a:gd name="connsiteY18" fmla="*/ 542953 h 1021556"/>
              <a:gd name="connsiteX19" fmla="*/ 1157287 w 2314574"/>
              <a:gd name="connsiteY19" fmla="*/ 614391 h 1021556"/>
              <a:gd name="connsiteX20" fmla="*/ 1231106 w 2314574"/>
              <a:gd name="connsiteY20" fmla="*/ 481041 h 1021556"/>
              <a:gd name="connsiteX21" fmla="*/ 1328737 w 2314574"/>
              <a:gd name="connsiteY21" fmla="*/ 478684 h 1021556"/>
              <a:gd name="connsiteX22" fmla="*/ 1400175 w 2314574"/>
              <a:gd name="connsiteY22" fmla="*/ 395340 h 1021556"/>
              <a:gd name="connsiteX23" fmla="*/ 1574005 w 2314574"/>
              <a:gd name="connsiteY23" fmla="*/ 335809 h 1021556"/>
              <a:gd name="connsiteX24" fmla="*/ 1640680 w 2314574"/>
              <a:gd name="connsiteY24" fmla="*/ 369147 h 1021556"/>
              <a:gd name="connsiteX25" fmla="*/ 1643061 w 2314574"/>
              <a:gd name="connsiteY25" fmla="*/ 369169 h 1021556"/>
              <a:gd name="connsiteX26" fmla="*/ 1712117 w 2314574"/>
              <a:gd name="connsiteY26" fmla="*/ 240559 h 1021556"/>
              <a:gd name="connsiteX27" fmla="*/ 1869280 w 2314574"/>
              <a:gd name="connsiteY27" fmla="*/ 231035 h 1021556"/>
              <a:gd name="connsiteX28" fmla="*/ 1950242 w 2314574"/>
              <a:gd name="connsiteY28" fmla="*/ 162001 h 1021556"/>
              <a:gd name="connsiteX29" fmla="*/ 1974056 w 2314574"/>
              <a:gd name="connsiteY29" fmla="*/ 152401 h 1021556"/>
              <a:gd name="connsiteX30" fmla="*/ 2100261 w 2314574"/>
              <a:gd name="connsiteY30" fmla="*/ 183410 h 1021556"/>
              <a:gd name="connsiteX31" fmla="*/ 2181224 w 2314574"/>
              <a:gd name="connsiteY31" fmla="*/ 61968 h 1021556"/>
              <a:gd name="connsiteX32" fmla="*/ 2314574 w 2314574"/>
              <a:gd name="connsiteY32" fmla="*/ 0 h 1021556"/>
              <a:gd name="connsiteX0" fmla="*/ 0 w 2314574"/>
              <a:gd name="connsiteY0" fmla="*/ 1014412 h 1021556"/>
              <a:gd name="connsiteX1" fmla="*/ 78581 w 2314574"/>
              <a:gd name="connsiteY1" fmla="*/ 985837 h 1021556"/>
              <a:gd name="connsiteX2" fmla="*/ 119062 w 2314574"/>
              <a:gd name="connsiteY2" fmla="*/ 1021556 h 1021556"/>
              <a:gd name="connsiteX3" fmla="*/ 176212 w 2314574"/>
              <a:gd name="connsiteY3" fmla="*/ 1012031 h 1021556"/>
              <a:gd name="connsiteX4" fmla="*/ 235743 w 2314574"/>
              <a:gd name="connsiteY4" fmla="*/ 952500 h 1021556"/>
              <a:gd name="connsiteX5" fmla="*/ 273843 w 2314574"/>
              <a:gd name="connsiteY5" fmla="*/ 971549 h 1021556"/>
              <a:gd name="connsiteX6" fmla="*/ 328612 w 2314574"/>
              <a:gd name="connsiteY6" fmla="*/ 909665 h 1021556"/>
              <a:gd name="connsiteX7" fmla="*/ 383381 w 2314574"/>
              <a:gd name="connsiteY7" fmla="*/ 933449 h 1021556"/>
              <a:gd name="connsiteX8" fmla="*/ 438150 w 2314574"/>
              <a:gd name="connsiteY8" fmla="*/ 888205 h 1021556"/>
              <a:gd name="connsiteX9" fmla="*/ 481012 w 2314574"/>
              <a:gd name="connsiteY9" fmla="*/ 926305 h 1021556"/>
              <a:gd name="connsiteX10" fmla="*/ 533400 w 2314574"/>
              <a:gd name="connsiteY10" fmla="*/ 840580 h 1021556"/>
              <a:gd name="connsiteX11" fmla="*/ 607218 w 2314574"/>
              <a:gd name="connsiteY11" fmla="*/ 892968 h 1021556"/>
              <a:gd name="connsiteX12" fmla="*/ 685800 w 2314574"/>
              <a:gd name="connsiteY12" fmla="*/ 757237 h 1021556"/>
              <a:gd name="connsiteX13" fmla="*/ 788193 w 2314574"/>
              <a:gd name="connsiteY13" fmla="*/ 821532 h 1021556"/>
              <a:gd name="connsiteX14" fmla="*/ 842962 w 2314574"/>
              <a:gd name="connsiteY14" fmla="*/ 676303 h 1021556"/>
              <a:gd name="connsiteX15" fmla="*/ 931068 w 2314574"/>
              <a:gd name="connsiteY15" fmla="*/ 671540 h 1021556"/>
              <a:gd name="connsiteX16" fmla="*/ 988218 w 2314574"/>
              <a:gd name="connsiteY16" fmla="*/ 692972 h 1021556"/>
              <a:gd name="connsiteX17" fmla="*/ 1045368 w 2314574"/>
              <a:gd name="connsiteY17" fmla="*/ 597722 h 1021556"/>
              <a:gd name="connsiteX18" fmla="*/ 1102518 w 2314574"/>
              <a:gd name="connsiteY18" fmla="*/ 542953 h 1021556"/>
              <a:gd name="connsiteX19" fmla="*/ 1157287 w 2314574"/>
              <a:gd name="connsiteY19" fmla="*/ 614391 h 1021556"/>
              <a:gd name="connsiteX20" fmla="*/ 1231106 w 2314574"/>
              <a:gd name="connsiteY20" fmla="*/ 481041 h 1021556"/>
              <a:gd name="connsiteX21" fmla="*/ 1328737 w 2314574"/>
              <a:gd name="connsiteY21" fmla="*/ 478684 h 1021556"/>
              <a:gd name="connsiteX22" fmla="*/ 1400175 w 2314574"/>
              <a:gd name="connsiteY22" fmla="*/ 395340 h 1021556"/>
              <a:gd name="connsiteX23" fmla="*/ 1574005 w 2314574"/>
              <a:gd name="connsiteY23" fmla="*/ 335809 h 1021556"/>
              <a:gd name="connsiteX24" fmla="*/ 1640680 w 2314574"/>
              <a:gd name="connsiteY24" fmla="*/ 369147 h 1021556"/>
              <a:gd name="connsiteX25" fmla="*/ 1643061 w 2314574"/>
              <a:gd name="connsiteY25" fmla="*/ 369169 h 1021556"/>
              <a:gd name="connsiteX26" fmla="*/ 1712117 w 2314574"/>
              <a:gd name="connsiteY26" fmla="*/ 240559 h 1021556"/>
              <a:gd name="connsiteX27" fmla="*/ 1800224 w 2314574"/>
              <a:gd name="connsiteY27" fmla="*/ 131044 h 1021556"/>
              <a:gd name="connsiteX28" fmla="*/ 1869280 w 2314574"/>
              <a:gd name="connsiteY28" fmla="*/ 231035 h 1021556"/>
              <a:gd name="connsiteX29" fmla="*/ 1950242 w 2314574"/>
              <a:gd name="connsiteY29" fmla="*/ 162001 h 1021556"/>
              <a:gd name="connsiteX30" fmla="*/ 1974056 w 2314574"/>
              <a:gd name="connsiteY30" fmla="*/ 152401 h 1021556"/>
              <a:gd name="connsiteX31" fmla="*/ 2100261 w 2314574"/>
              <a:gd name="connsiteY31" fmla="*/ 183410 h 1021556"/>
              <a:gd name="connsiteX32" fmla="*/ 2181224 w 2314574"/>
              <a:gd name="connsiteY32" fmla="*/ 61968 h 1021556"/>
              <a:gd name="connsiteX33" fmla="*/ 2314574 w 2314574"/>
              <a:gd name="connsiteY33" fmla="*/ 0 h 1021556"/>
              <a:gd name="connsiteX0" fmla="*/ 0 w 2314574"/>
              <a:gd name="connsiteY0" fmla="*/ 1014412 h 1021556"/>
              <a:gd name="connsiteX1" fmla="*/ 78581 w 2314574"/>
              <a:gd name="connsiteY1" fmla="*/ 985837 h 1021556"/>
              <a:gd name="connsiteX2" fmla="*/ 119062 w 2314574"/>
              <a:gd name="connsiteY2" fmla="*/ 1021556 h 1021556"/>
              <a:gd name="connsiteX3" fmla="*/ 176212 w 2314574"/>
              <a:gd name="connsiteY3" fmla="*/ 1012031 h 1021556"/>
              <a:gd name="connsiteX4" fmla="*/ 235743 w 2314574"/>
              <a:gd name="connsiteY4" fmla="*/ 952500 h 1021556"/>
              <a:gd name="connsiteX5" fmla="*/ 273843 w 2314574"/>
              <a:gd name="connsiteY5" fmla="*/ 971549 h 1021556"/>
              <a:gd name="connsiteX6" fmla="*/ 328612 w 2314574"/>
              <a:gd name="connsiteY6" fmla="*/ 909665 h 1021556"/>
              <a:gd name="connsiteX7" fmla="*/ 383381 w 2314574"/>
              <a:gd name="connsiteY7" fmla="*/ 933449 h 1021556"/>
              <a:gd name="connsiteX8" fmla="*/ 438150 w 2314574"/>
              <a:gd name="connsiteY8" fmla="*/ 888205 h 1021556"/>
              <a:gd name="connsiteX9" fmla="*/ 481012 w 2314574"/>
              <a:gd name="connsiteY9" fmla="*/ 926305 h 1021556"/>
              <a:gd name="connsiteX10" fmla="*/ 533400 w 2314574"/>
              <a:gd name="connsiteY10" fmla="*/ 840580 h 1021556"/>
              <a:gd name="connsiteX11" fmla="*/ 607218 w 2314574"/>
              <a:gd name="connsiteY11" fmla="*/ 892968 h 1021556"/>
              <a:gd name="connsiteX12" fmla="*/ 685800 w 2314574"/>
              <a:gd name="connsiteY12" fmla="*/ 757237 h 1021556"/>
              <a:gd name="connsiteX13" fmla="*/ 788193 w 2314574"/>
              <a:gd name="connsiteY13" fmla="*/ 821532 h 1021556"/>
              <a:gd name="connsiteX14" fmla="*/ 842962 w 2314574"/>
              <a:gd name="connsiteY14" fmla="*/ 676303 h 1021556"/>
              <a:gd name="connsiteX15" fmla="*/ 931068 w 2314574"/>
              <a:gd name="connsiteY15" fmla="*/ 671540 h 1021556"/>
              <a:gd name="connsiteX16" fmla="*/ 988218 w 2314574"/>
              <a:gd name="connsiteY16" fmla="*/ 692972 h 1021556"/>
              <a:gd name="connsiteX17" fmla="*/ 1045368 w 2314574"/>
              <a:gd name="connsiteY17" fmla="*/ 597722 h 1021556"/>
              <a:gd name="connsiteX18" fmla="*/ 1102518 w 2314574"/>
              <a:gd name="connsiteY18" fmla="*/ 542953 h 1021556"/>
              <a:gd name="connsiteX19" fmla="*/ 1157287 w 2314574"/>
              <a:gd name="connsiteY19" fmla="*/ 614391 h 1021556"/>
              <a:gd name="connsiteX20" fmla="*/ 1231106 w 2314574"/>
              <a:gd name="connsiteY20" fmla="*/ 481041 h 1021556"/>
              <a:gd name="connsiteX21" fmla="*/ 1328737 w 2314574"/>
              <a:gd name="connsiteY21" fmla="*/ 478684 h 1021556"/>
              <a:gd name="connsiteX22" fmla="*/ 1400175 w 2314574"/>
              <a:gd name="connsiteY22" fmla="*/ 395340 h 1021556"/>
              <a:gd name="connsiteX23" fmla="*/ 1574005 w 2314574"/>
              <a:gd name="connsiteY23" fmla="*/ 335809 h 1021556"/>
              <a:gd name="connsiteX24" fmla="*/ 1640680 w 2314574"/>
              <a:gd name="connsiteY24" fmla="*/ 369147 h 1021556"/>
              <a:gd name="connsiteX25" fmla="*/ 1643061 w 2314574"/>
              <a:gd name="connsiteY25" fmla="*/ 369169 h 1021556"/>
              <a:gd name="connsiteX26" fmla="*/ 1712117 w 2314574"/>
              <a:gd name="connsiteY26" fmla="*/ 240559 h 1021556"/>
              <a:gd name="connsiteX27" fmla="*/ 1800224 w 2314574"/>
              <a:gd name="connsiteY27" fmla="*/ 131044 h 1021556"/>
              <a:gd name="connsiteX28" fmla="*/ 1869280 w 2314574"/>
              <a:gd name="connsiteY28" fmla="*/ 85779 h 1021556"/>
              <a:gd name="connsiteX29" fmla="*/ 1950242 w 2314574"/>
              <a:gd name="connsiteY29" fmla="*/ 162001 h 1021556"/>
              <a:gd name="connsiteX30" fmla="*/ 1974056 w 2314574"/>
              <a:gd name="connsiteY30" fmla="*/ 152401 h 1021556"/>
              <a:gd name="connsiteX31" fmla="*/ 2100261 w 2314574"/>
              <a:gd name="connsiteY31" fmla="*/ 183410 h 1021556"/>
              <a:gd name="connsiteX32" fmla="*/ 2181224 w 2314574"/>
              <a:gd name="connsiteY32" fmla="*/ 61968 h 1021556"/>
              <a:gd name="connsiteX33" fmla="*/ 2314574 w 2314574"/>
              <a:gd name="connsiteY33" fmla="*/ 0 h 1021556"/>
              <a:gd name="connsiteX0" fmla="*/ 0 w 2314574"/>
              <a:gd name="connsiteY0" fmla="*/ 1014412 h 1021556"/>
              <a:gd name="connsiteX1" fmla="*/ 78581 w 2314574"/>
              <a:gd name="connsiteY1" fmla="*/ 985837 h 1021556"/>
              <a:gd name="connsiteX2" fmla="*/ 119062 w 2314574"/>
              <a:gd name="connsiteY2" fmla="*/ 1021556 h 1021556"/>
              <a:gd name="connsiteX3" fmla="*/ 176212 w 2314574"/>
              <a:gd name="connsiteY3" fmla="*/ 1012031 h 1021556"/>
              <a:gd name="connsiteX4" fmla="*/ 235743 w 2314574"/>
              <a:gd name="connsiteY4" fmla="*/ 952500 h 1021556"/>
              <a:gd name="connsiteX5" fmla="*/ 273843 w 2314574"/>
              <a:gd name="connsiteY5" fmla="*/ 971549 h 1021556"/>
              <a:gd name="connsiteX6" fmla="*/ 328612 w 2314574"/>
              <a:gd name="connsiteY6" fmla="*/ 909665 h 1021556"/>
              <a:gd name="connsiteX7" fmla="*/ 383381 w 2314574"/>
              <a:gd name="connsiteY7" fmla="*/ 933449 h 1021556"/>
              <a:gd name="connsiteX8" fmla="*/ 438150 w 2314574"/>
              <a:gd name="connsiteY8" fmla="*/ 888205 h 1021556"/>
              <a:gd name="connsiteX9" fmla="*/ 481012 w 2314574"/>
              <a:gd name="connsiteY9" fmla="*/ 926305 h 1021556"/>
              <a:gd name="connsiteX10" fmla="*/ 533400 w 2314574"/>
              <a:gd name="connsiteY10" fmla="*/ 840580 h 1021556"/>
              <a:gd name="connsiteX11" fmla="*/ 607218 w 2314574"/>
              <a:gd name="connsiteY11" fmla="*/ 892968 h 1021556"/>
              <a:gd name="connsiteX12" fmla="*/ 685800 w 2314574"/>
              <a:gd name="connsiteY12" fmla="*/ 757237 h 1021556"/>
              <a:gd name="connsiteX13" fmla="*/ 788193 w 2314574"/>
              <a:gd name="connsiteY13" fmla="*/ 821532 h 1021556"/>
              <a:gd name="connsiteX14" fmla="*/ 842962 w 2314574"/>
              <a:gd name="connsiteY14" fmla="*/ 676303 h 1021556"/>
              <a:gd name="connsiteX15" fmla="*/ 931068 w 2314574"/>
              <a:gd name="connsiteY15" fmla="*/ 671540 h 1021556"/>
              <a:gd name="connsiteX16" fmla="*/ 988218 w 2314574"/>
              <a:gd name="connsiteY16" fmla="*/ 692972 h 1021556"/>
              <a:gd name="connsiteX17" fmla="*/ 1045368 w 2314574"/>
              <a:gd name="connsiteY17" fmla="*/ 597722 h 1021556"/>
              <a:gd name="connsiteX18" fmla="*/ 1102518 w 2314574"/>
              <a:gd name="connsiteY18" fmla="*/ 542953 h 1021556"/>
              <a:gd name="connsiteX19" fmla="*/ 1157287 w 2314574"/>
              <a:gd name="connsiteY19" fmla="*/ 614391 h 1021556"/>
              <a:gd name="connsiteX20" fmla="*/ 1231106 w 2314574"/>
              <a:gd name="connsiteY20" fmla="*/ 481041 h 1021556"/>
              <a:gd name="connsiteX21" fmla="*/ 1328737 w 2314574"/>
              <a:gd name="connsiteY21" fmla="*/ 478684 h 1021556"/>
              <a:gd name="connsiteX22" fmla="*/ 1400175 w 2314574"/>
              <a:gd name="connsiteY22" fmla="*/ 395340 h 1021556"/>
              <a:gd name="connsiteX23" fmla="*/ 1574005 w 2314574"/>
              <a:gd name="connsiteY23" fmla="*/ 335809 h 1021556"/>
              <a:gd name="connsiteX24" fmla="*/ 1640680 w 2314574"/>
              <a:gd name="connsiteY24" fmla="*/ 369147 h 1021556"/>
              <a:gd name="connsiteX25" fmla="*/ 1643061 w 2314574"/>
              <a:gd name="connsiteY25" fmla="*/ 369169 h 1021556"/>
              <a:gd name="connsiteX26" fmla="*/ 1712117 w 2314574"/>
              <a:gd name="connsiteY26" fmla="*/ 240559 h 1021556"/>
              <a:gd name="connsiteX27" fmla="*/ 1800224 w 2314574"/>
              <a:gd name="connsiteY27" fmla="*/ 131044 h 1021556"/>
              <a:gd name="connsiteX28" fmla="*/ 1869280 w 2314574"/>
              <a:gd name="connsiteY28" fmla="*/ 85779 h 1021556"/>
              <a:gd name="connsiteX29" fmla="*/ 1950242 w 2314574"/>
              <a:gd name="connsiteY29" fmla="*/ 162001 h 1021556"/>
              <a:gd name="connsiteX30" fmla="*/ 1950242 w 2314574"/>
              <a:gd name="connsiteY30" fmla="*/ 164382 h 1021556"/>
              <a:gd name="connsiteX31" fmla="*/ 1974056 w 2314574"/>
              <a:gd name="connsiteY31" fmla="*/ 152401 h 1021556"/>
              <a:gd name="connsiteX32" fmla="*/ 2100261 w 2314574"/>
              <a:gd name="connsiteY32" fmla="*/ 183410 h 1021556"/>
              <a:gd name="connsiteX33" fmla="*/ 2181224 w 2314574"/>
              <a:gd name="connsiteY33" fmla="*/ 61968 h 1021556"/>
              <a:gd name="connsiteX34" fmla="*/ 2314574 w 2314574"/>
              <a:gd name="connsiteY34" fmla="*/ 0 h 1021556"/>
              <a:gd name="connsiteX0" fmla="*/ 0 w 2314574"/>
              <a:gd name="connsiteY0" fmla="*/ 1033792 h 1040936"/>
              <a:gd name="connsiteX1" fmla="*/ 78581 w 2314574"/>
              <a:gd name="connsiteY1" fmla="*/ 1005217 h 1040936"/>
              <a:gd name="connsiteX2" fmla="*/ 119062 w 2314574"/>
              <a:gd name="connsiteY2" fmla="*/ 1040936 h 1040936"/>
              <a:gd name="connsiteX3" fmla="*/ 176212 w 2314574"/>
              <a:gd name="connsiteY3" fmla="*/ 1031411 h 1040936"/>
              <a:gd name="connsiteX4" fmla="*/ 235743 w 2314574"/>
              <a:gd name="connsiteY4" fmla="*/ 971880 h 1040936"/>
              <a:gd name="connsiteX5" fmla="*/ 273843 w 2314574"/>
              <a:gd name="connsiteY5" fmla="*/ 990929 h 1040936"/>
              <a:gd name="connsiteX6" fmla="*/ 328612 w 2314574"/>
              <a:gd name="connsiteY6" fmla="*/ 929045 h 1040936"/>
              <a:gd name="connsiteX7" fmla="*/ 383381 w 2314574"/>
              <a:gd name="connsiteY7" fmla="*/ 952829 h 1040936"/>
              <a:gd name="connsiteX8" fmla="*/ 438150 w 2314574"/>
              <a:gd name="connsiteY8" fmla="*/ 907585 h 1040936"/>
              <a:gd name="connsiteX9" fmla="*/ 481012 w 2314574"/>
              <a:gd name="connsiteY9" fmla="*/ 945685 h 1040936"/>
              <a:gd name="connsiteX10" fmla="*/ 533400 w 2314574"/>
              <a:gd name="connsiteY10" fmla="*/ 859960 h 1040936"/>
              <a:gd name="connsiteX11" fmla="*/ 607218 w 2314574"/>
              <a:gd name="connsiteY11" fmla="*/ 912348 h 1040936"/>
              <a:gd name="connsiteX12" fmla="*/ 685800 w 2314574"/>
              <a:gd name="connsiteY12" fmla="*/ 776617 h 1040936"/>
              <a:gd name="connsiteX13" fmla="*/ 788193 w 2314574"/>
              <a:gd name="connsiteY13" fmla="*/ 840912 h 1040936"/>
              <a:gd name="connsiteX14" fmla="*/ 842962 w 2314574"/>
              <a:gd name="connsiteY14" fmla="*/ 695683 h 1040936"/>
              <a:gd name="connsiteX15" fmla="*/ 931068 w 2314574"/>
              <a:gd name="connsiteY15" fmla="*/ 690920 h 1040936"/>
              <a:gd name="connsiteX16" fmla="*/ 988218 w 2314574"/>
              <a:gd name="connsiteY16" fmla="*/ 712352 h 1040936"/>
              <a:gd name="connsiteX17" fmla="*/ 1045368 w 2314574"/>
              <a:gd name="connsiteY17" fmla="*/ 617102 h 1040936"/>
              <a:gd name="connsiteX18" fmla="*/ 1102518 w 2314574"/>
              <a:gd name="connsiteY18" fmla="*/ 562333 h 1040936"/>
              <a:gd name="connsiteX19" fmla="*/ 1157287 w 2314574"/>
              <a:gd name="connsiteY19" fmla="*/ 633771 h 1040936"/>
              <a:gd name="connsiteX20" fmla="*/ 1231106 w 2314574"/>
              <a:gd name="connsiteY20" fmla="*/ 500421 h 1040936"/>
              <a:gd name="connsiteX21" fmla="*/ 1328737 w 2314574"/>
              <a:gd name="connsiteY21" fmla="*/ 498064 h 1040936"/>
              <a:gd name="connsiteX22" fmla="*/ 1400175 w 2314574"/>
              <a:gd name="connsiteY22" fmla="*/ 414720 h 1040936"/>
              <a:gd name="connsiteX23" fmla="*/ 1574005 w 2314574"/>
              <a:gd name="connsiteY23" fmla="*/ 355189 h 1040936"/>
              <a:gd name="connsiteX24" fmla="*/ 1640680 w 2314574"/>
              <a:gd name="connsiteY24" fmla="*/ 388527 h 1040936"/>
              <a:gd name="connsiteX25" fmla="*/ 1643061 w 2314574"/>
              <a:gd name="connsiteY25" fmla="*/ 388549 h 1040936"/>
              <a:gd name="connsiteX26" fmla="*/ 1712117 w 2314574"/>
              <a:gd name="connsiteY26" fmla="*/ 259939 h 1040936"/>
              <a:gd name="connsiteX27" fmla="*/ 1800224 w 2314574"/>
              <a:gd name="connsiteY27" fmla="*/ 150424 h 1040936"/>
              <a:gd name="connsiteX28" fmla="*/ 1869280 w 2314574"/>
              <a:gd name="connsiteY28" fmla="*/ 105159 h 1040936"/>
              <a:gd name="connsiteX29" fmla="*/ 1950242 w 2314574"/>
              <a:gd name="connsiteY29" fmla="*/ 181381 h 1040936"/>
              <a:gd name="connsiteX30" fmla="*/ 1950242 w 2314574"/>
              <a:gd name="connsiteY30" fmla="*/ 183762 h 1040936"/>
              <a:gd name="connsiteX31" fmla="*/ 1974056 w 2314574"/>
              <a:gd name="connsiteY31" fmla="*/ 171781 h 1040936"/>
              <a:gd name="connsiteX32" fmla="*/ 2024061 w 2314574"/>
              <a:gd name="connsiteY32" fmla="*/ 5168 h 1040936"/>
              <a:gd name="connsiteX33" fmla="*/ 2100261 w 2314574"/>
              <a:gd name="connsiteY33" fmla="*/ 202790 h 1040936"/>
              <a:gd name="connsiteX34" fmla="*/ 2181224 w 2314574"/>
              <a:gd name="connsiteY34" fmla="*/ 81348 h 1040936"/>
              <a:gd name="connsiteX35" fmla="*/ 2314574 w 2314574"/>
              <a:gd name="connsiteY35" fmla="*/ 19380 h 1040936"/>
              <a:gd name="connsiteX0" fmla="*/ 0 w 2314574"/>
              <a:gd name="connsiteY0" fmla="*/ 1100874 h 1108018"/>
              <a:gd name="connsiteX1" fmla="*/ 78581 w 2314574"/>
              <a:gd name="connsiteY1" fmla="*/ 1072299 h 1108018"/>
              <a:gd name="connsiteX2" fmla="*/ 119062 w 2314574"/>
              <a:gd name="connsiteY2" fmla="*/ 1108018 h 1108018"/>
              <a:gd name="connsiteX3" fmla="*/ 176212 w 2314574"/>
              <a:gd name="connsiteY3" fmla="*/ 1098493 h 1108018"/>
              <a:gd name="connsiteX4" fmla="*/ 235743 w 2314574"/>
              <a:gd name="connsiteY4" fmla="*/ 1038962 h 1108018"/>
              <a:gd name="connsiteX5" fmla="*/ 273843 w 2314574"/>
              <a:gd name="connsiteY5" fmla="*/ 1058011 h 1108018"/>
              <a:gd name="connsiteX6" fmla="*/ 328612 w 2314574"/>
              <a:gd name="connsiteY6" fmla="*/ 996127 h 1108018"/>
              <a:gd name="connsiteX7" fmla="*/ 383381 w 2314574"/>
              <a:gd name="connsiteY7" fmla="*/ 1019911 h 1108018"/>
              <a:gd name="connsiteX8" fmla="*/ 438150 w 2314574"/>
              <a:gd name="connsiteY8" fmla="*/ 974667 h 1108018"/>
              <a:gd name="connsiteX9" fmla="*/ 481012 w 2314574"/>
              <a:gd name="connsiteY9" fmla="*/ 1012767 h 1108018"/>
              <a:gd name="connsiteX10" fmla="*/ 533400 w 2314574"/>
              <a:gd name="connsiteY10" fmla="*/ 927042 h 1108018"/>
              <a:gd name="connsiteX11" fmla="*/ 607218 w 2314574"/>
              <a:gd name="connsiteY11" fmla="*/ 979430 h 1108018"/>
              <a:gd name="connsiteX12" fmla="*/ 685800 w 2314574"/>
              <a:gd name="connsiteY12" fmla="*/ 843699 h 1108018"/>
              <a:gd name="connsiteX13" fmla="*/ 788193 w 2314574"/>
              <a:gd name="connsiteY13" fmla="*/ 907994 h 1108018"/>
              <a:gd name="connsiteX14" fmla="*/ 842962 w 2314574"/>
              <a:gd name="connsiteY14" fmla="*/ 762765 h 1108018"/>
              <a:gd name="connsiteX15" fmla="*/ 931068 w 2314574"/>
              <a:gd name="connsiteY15" fmla="*/ 758002 h 1108018"/>
              <a:gd name="connsiteX16" fmla="*/ 988218 w 2314574"/>
              <a:gd name="connsiteY16" fmla="*/ 779434 h 1108018"/>
              <a:gd name="connsiteX17" fmla="*/ 1045368 w 2314574"/>
              <a:gd name="connsiteY17" fmla="*/ 684184 h 1108018"/>
              <a:gd name="connsiteX18" fmla="*/ 1102518 w 2314574"/>
              <a:gd name="connsiteY18" fmla="*/ 629415 h 1108018"/>
              <a:gd name="connsiteX19" fmla="*/ 1157287 w 2314574"/>
              <a:gd name="connsiteY19" fmla="*/ 700853 h 1108018"/>
              <a:gd name="connsiteX20" fmla="*/ 1231106 w 2314574"/>
              <a:gd name="connsiteY20" fmla="*/ 567503 h 1108018"/>
              <a:gd name="connsiteX21" fmla="*/ 1328737 w 2314574"/>
              <a:gd name="connsiteY21" fmla="*/ 565146 h 1108018"/>
              <a:gd name="connsiteX22" fmla="*/ 1400175 w 2314574"/>
              <a:gd name="connsiteY22" fmla="*/ 481802 h 1108018"/>
              <a:gd name="connsiteX23" fmla="*/ 1574005 w 2314574"/>
              <a:gd name="connsiteY23" fmla="*/ 422271 h 1108018"/>
              <a:gd name="connsiteX24" fmla="*/ 1640680 w 2314574"/>
              <a:gd name="connsiteY24" fmla="*/ 455609 h 1108018"/>
              <a:gd name="connsiteX25" fmla="*/ 1643061 w 2314574"/>
              <a:gd name="connsiteY25" fmla="*/ 455631 h 1108018"/>
              <a:gd name="connsiteX26" fmla="*/ 1712117 w 2314574"/>
              <a:gd name="connsiteY26" fmla="*/ 327021 h 1108018"/>
              <a:gd name="connsiteX27" fmla="*/ 1800224 w 2314574"/>
              <a:gd name="connsiteY27" fmla="*/ 217506 h 1108018"/>
              <a:gd name="connsiteX28" fmla="*/ 1869280 w 2314574"/>
              <a:gd name="connsiteY28" fmla="*/ 172241 h 1108018"/>
              <a:gd name="connsiteX29" fmla="*/ 1950242 w 2314574"/>
              <a:gd name="connsiteY29" fmla="*/ 248463 h 1108018"/>
              <a:gd name="connsiteX30" fmla="*/ 1950242 w 2314574"/>
              <a:gd name="connsiteY30" fmla="*/ 250844 h 1108018"/>
              <a:gd name="connsiteX31" fmla="*/ 1974056 w 2314574"/>
              <a:gd name="connsiteY31" fmla="*/ 238863 h 1108018"/>
              <a:gd name="connsiteX32" fmla="*/ 2024061 w 2314574"/>
              <a:gd name="connsiteY32" fmla="*/ 72250 h 1108018"/>
              <a:gd name="connsiteX33" fmla="*/ 2145504 w 2314574"/>
              <a:gd name="connsiteY33" fmla="*/ 12697 h 1108018"/>
              <a:gd name="connsiteX34" fmla="*/ 2181224 w 2314574"/>
              <a:gd name="connsiteY34" fmla="*/ 148430 h 1108018"/>
              <a:gd name="connsiteX35" fmla="*/ 2314574 w 2314574"/>
              <a:gd name="connsiteY35" fmla="*/ 86462 h 1108018"/>
              <a:gd name="connsiteX0" fmla="*/ 0 w 2314574"/>
              <a:gd name="connsiteY0" fmla="*/ 1135801 h 1142945"/>
              <a:gd name="connsiteX1" fmla="*/ 78581 w 2314574"/>
              <a:gd name="connsiteY1" fmla="*/ 1107226 h 1142945"/>
              <a:gd name="connsiteX2" fmla="*/ 119062 w 2314574"/>
              <a:gd name="connsiteY2" fmla="*/ 1142945 h 1142945"/>
              <a:gd name="connsiteX3" fmla="*/ 176212 w 2314574"/>
              <a:gd name="connsiteY3" fmla="*/ 1133420 h 1142945"/>
              <a:gd name="connsiteX4" fmla="*/ 235743 w 2314574"/>
              <a:gd name="connsiteY4" fmla="*/ 1073889 h 1142945"/>
              <a:gd name="connsiteX5" fmla="*/ 273843 w 2314574"/>
              <a:gd name="connsiteY5" fmla="*/ 1092938 h 1142945"/>
              <a:gd name="connsiteX6" fmla="*/ 328612 w 2314574"/>
              <a:gd name="connsiteY6" fmla="*/ 1031054 h 1142945"/>
              <a:gd name="connsiteX7" fmla="*/ 383381 w 2314574"/>
              <a:gd name="connsiteY7" fmla="*/ 1054838 h 1142945"/>
              <a:gd name="connsiteX8" fmla="*/ 438150 w 2314574"/>
              <a:gd name="connsiteY8" fmla="*/ 1009594 h 1142945"/>
              <a:gd name="connsiteX9" fmla="*/ 481012 w 2314574"/>
              <a:gd name="connsiteY9" fmla="*/ 1047694 h 1142945"/>
              <a:gd name="connsiteX10" fmla="*/ 533400 w 2314574"/>
              <a:gd name="connsiteY10" fmla="*/ 961969 h 1142945"/>
              <a:gd name="connsiteX11" fmla="*/ 607218 w 2314574"/>
              <a:gd name="connsiteY11" fmla="*/ 1014357 h 1142945"/>
              <a:gd name="connsiteX12" fmla="*/ 685800 w 2314574"/>
              <a:gd name="connsiteY12" fmla="*/ 878626 h 1142945"/>
              <a:gd name="connsiteX13" fmla="*/ 788193 w 2314574"/>
              <a:gd name="connsiteY13" fmla="*/ 942921 h 1142945"/>
              <a:gd name="connsiteX14" fmla="*/ 842962 w 2314574"/>
              <a:gd name="connsiteY14" fmla="*/ 797692 h 1142945"/>
              <a:gd name="connsiteX15" fmla="*/ 931068 w 2314574"/>
              <a:gd name="connsiteY15" fmla="*/ 792929 h 1142945"/>
              <a:gd name="connsiteX16" fmla="*/ 988218 w 2314574"/>
              <a:gd name="connsiteY16" fmla="*/ 814361 h 1142945"/>
              <a:gd name="connsiteX17" fmla="*/ 1045368 w 2314574"/>
              <a:gd name="connsiteY17" fmla="*/ 719111 h 1142945"/>
              <a:gd name="connsiteX18" fmla="*/ 1102518 w 2314574"/>
              <a:gd name="connsiteY18" fmla="*/ 664342 h 1142945"/>
              <a:gd name="connsiteX19" fmla="*/ 1157287 w 2314574"/>
              <a:gd name="connsiteY19" fmla="*/ 735780 h 1142945"/>
              <a:gd name="connsiteX20" fmla="*/ 1231106 w 2314574"/>
              <a:gd name="connsiteY20" fmla="*/ 602430 h 1142945"/>
              <a:gd name="connsiteX21" fmla="*/ 1328737 w 2314574"/>
              <a:gd name="connsiteY21" fmla="*/ 600073 h 1142945"/>
              <a:gd name="connsiteX22" fmla="*/ 1400175 w 2314574"/>
              <a:gd name="connsiteY22" fmla="*/ 516729 h 1142945"/>
              <a:gd name="connsiteX23" fmla="*/ 1574005 w 2314574"/>
              <a:gd name="connsiteY23" fmla="*/ 457198 h 1142945"/>
              <a:gd name="connsiteX24" fmla="*/ 1640680 w 2314574"/>
              <a:gd name="connsiteY24" fmla="*/ 490536 h 1142945"/>
              <a:gd name="connsiteX25" fmla="*/ 1643061 w 2314574"/>
              <a:gd name="connsiteY25" fmla="*/ 490558 h 1142945"/>
              <a:gd name="connsiteX26" fmla="*/ 1712117 w 2314574"/>
              <a:gd name="connsiteY26" fmla="*/ 361948 h 1142945"/>
              <a:gd name="connsiteX27" fmla="*/ 1800224 w 2314574"/>
              <a:gd name="connsiteY27" fmla="*/ 252433 h 1142945"/>
              <a:gd name="connsiteX28" fmla="*/ 1869280 w 2314574"/>
              <a:gd name="connsiteY28" fmla="*/ 207168 h 1142945"/>
              <a:gd name="connsiteX29" fmla="*/ 1950242 w 2314574"/>
              <a:gd name="connsiteY29" fmla="*/ 283390 h 1142945"/>
              <a:gd name="connsiteX30" fmla="*/ 1950242 w 2314574"/>
              <a:gd name="connsiteY30" fmla="*/ 285771 h 1142945"/>
              <a:gd name="connsiteX31" fmla="*/ 1974056 w 2314574"/>
              <a:gd name="connsiteY31" fmla="*/ 273790 h 1142945"/>
              <a:gd name="connsiteX32" fmla="*/ 2024061 w 2314574"/>
              <a:gd name="connsiteY32" fmla="*/ 107177 h 1142945"/>
              <a:gd name="connsiteX33" fmla="*/ 2145504 w 2314574"/>
              <a:gd name="connsiteY33" fmla="*/ 47624 h 1142945"/>
              <a:gd name="connsiteX34" fmla="*/ 2219324 w 2314574"/>
              <a:gd name="connsiteY34" fmla="*/ 0 h 1142945"/>
              <a:gd name="connsiteX35" fmla="*/ 2314574 w 2314574"/>
              <a:gd name="connsiteY35" fmla="*/ 121389 h 1142945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42962 w 2364580"/>
              <a:gd name="connsiteY14" fmla="*/ 885853 h 1231106"/>
              <a:gd name="connsiteX15" fmla="*/ 931068 w 2364580"/>
              <a:gd name="connsiteY15" fmla="*/ 881090 h 1231106"/>
              <a:gd name="connsiteX16" fmla="*/ 988218 w 2364580"/>
              <a:gd name="connsiteY16" fmla="*/ 902522 h 1231106"/>
              <a:gd name="connsiteX17" fmla="*/ 1045368 w 2364580"/>
              <a:gd name="connsiteY17" fmla="*/ 807272 h 1231106"/>
              <a:gd name="connsiteX18" fmla="*/ 1102518 w 2364580"/>
              <a:gd name="connsiteY18" fmla="*/ 752503 h 1231106"/>
              <a:gd name="connsiteX19" fmla="*/ 1157287 w 2364580"/>
              <a:gd name="connsiteY19" fmla="*/ 823941 h 1231106"/>
              <a:gd name="connsiteX20" fmla="*/ 1231106 w 2364580"/>
              <a:gd name="connsiteY20" fmla="*/ 690591 h 1231106"/>
              <a:gd name="connsiteX21" fmla="*/ 1328737 w 2364580"/>
              <a:gd name="connsiteY21" fmla="*/ 688234 h 1231106"/>
              <a:gd name="connsiteX22" fmla="*/ 1400175 w 2364580"/>
              <a:gd name="connsiteY22" fmla="*/ 604890 h 1231106"/>
              <a:gd name="connsiteX23" fmla="*/ 1574005 w 2364580"/>
              <a:gd name="connsiteY23" fmla="*/ 545359 h 1231106"/>
              <a:gd name="connsiteX24" fmla="*/ 1640680 w 2364580"/>
              <a:gd name="connsiteY24" fmla="*/ 578697 h 1231106"/>
              <a:gd name="connsiteX25" fmla="*/ 1643061 w 2364580"/>
              <a:gd name="connsiteY25" fmla="*/ 578719 h 1231106"/>
              <a:gd name="connsiteX26" fmla="*/ 1712117 w 2364580"/>
              <a:gd name="connsiteY26" fmla="*/ 450109 h 1231106"/>
              <a:gd name="connsiteX27" fmla="*/ 1800224 w 2364580"/>
              <a:gd name="connsiteY27" fmla="*/ 340594 h 1231106"/>
              <a:gd name="connsiteX28" fmla="*/ 1869280 w 2364580"/>
              <a:gd name="connsiteY28" fmla="*/ 295329 h 1231106"/>
              <a:gd name="connsiteX29" fmla="*/ 1950242 w 2364580"/>
              <a:gd name="connsiteY29" fmla="*/ 371551 h 1231106"/>
              <a:gd name="connsiteX30" fmla="*/ 1950242 w 2364580"/>
              <a:gd name="connsiteY30" fmla="*/ 373932 h 1231106"/>
              <a:gd name="connsiteX31" fmla="*/ 1974056 w 2364580"/>
              <a:gd name="connsiteY31" fmla="*/ 361951 h 1231106"/>
              <a:gd name="connsiteX32" fmla="*/ 2024061 w 2364580"/>
              <a:gd name="connsiteY32" fmla="*/ 195338 h 1231106"/>
              <a:gd name="connsiteX33" fmla="*/ 2145504 w 2364580"/>
              <a:gd name="connsiteY33" fmla="*/ 135785 h 1231106"/>
              <a:gd name="connsiteX34" fmla="*/ 2219324 w 2364580"/>
              <a:gd name="connsiteY34" fmla="*/ 88161 h 1231106"/>
              <a:gd name="connsiteX35" fmla="*/ 2364580 w 2364580"/>
              <a:gd name="connsiteY35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42962 w 2364580"/>
              <a:gd name="connsiteY14" fmla="*/ 885853 h 1231106"/>
              <a:gd name="connsiteX15" fmla="*/ 931068 w 2364580"/>
              <a:gd name="connsiteY15" fmla="*/ 881090 h 1231106"/>
              <a:gd name="connsiteX16" fmla="*/ 988218 w 2364580"/>
              <a:gd name="connsiteY16" fmla="*/ 902522 h 1231106"/>
              <a:gd name="connsiteX17" fmla="*/ 1054892 w 2364580"/>
              <a:gd name="connsiteY17" fmla="*/ 962108 h 1231106"/>
              <a:gd name="connsiteX18" fmla="*/ 1045368 w 2364580"/>
              <a:gd name="connsiteY18" fmla="*/ 807272 h 1231106"/>
              <a:gd name="connsiteX19" fmla="*/ 1102518 w 2364580"/>
              <a:gd name="connsiteY19" fmla="*/ 752503 h 1231106"/>
              <a:gd name="connsiteX20" fmla="*/ 1157287 w 2364580"/>
              <a:gd name="connsiteY20" fmla="*/ 823941 h 1231106"/>
              <a:gd name="connsiteX21" fmla="*/ 1231106 w 2364580"/>
              <a:gd name="connsiteY21" fmla="*/ 690591 h 1231106"/>
              <a:gd name="connsiteX22" fmla="*/ 1328737 w 2364580"/>
              <a:gd name="connsiteY22" fmla="*/ 688234 h 1231106"/>
              <a:gd name="connsiteX23" fmla="*/ 1400175 w 2364580"/>
              <a:gd name="connsiteY23" fmla="*/ 604890 h 1231106"/>
              <a:gd name="connsiteX24" fmla="*/ 1574005 w 2364580"/>
              <a:gd name="connsiteY24" fmla="*/ 545359 h 1231106"/>
              <a:gd name="connsiteX25" fmla="*/ 1640680 w 2364580"/>
              <a:gd name="connsiteY25" fmla="*/ 578697 h 1231106"/>
              <a:gd name="connsiteX26" fmla="*/ 1643061 w 2364580"/>
              <a:gd name="connsiteY26" fmla="*/ 578719 h 1231106"/>
              <a:gd name="connsiteX27" fmla="*/ 1712117 w 2364580"/>
              <a:gd name="connsiteY27" fmla="*/ 450109 h 1231106"/>
              <a:gd name="connsiteX28" fmla="*/ 1800224 w 2364580"/>
              <a:gd name="connsiteY28" fmla="*/ 340594 h 1231106"/>
              <a:gd name="connsiteX29" fmla="*/ 1869280 w 2364580"/>
              <a:gd name="connsiteY29" fmla="*/ 295329 h 1231106"/>
              <a:gd name="connsiteX30" fmla="*/ 1950242 w 2364580"/>
              <a:gd name="connsiteY30" fmla="*/ 371551 h 1231106"/>
              <a:gd name="connsiteX31" fmla="*/ 1950242 w 2364580"/>
              <a:gd name="connsiteY31" fmla="*/ 373932 h 1231106"/>
              <a:gd name="connsiteX32" fmla="*/ 1974056 w 2364580"/>
              <a:gd name="connsiteY32" fmla="*/ 361951 h 1231106"/>
              <a:gd name="connsiteX33" fmla="*/ 2024061 w 2364580"/>
              <a:gd name="connsiteY33" fmla="*/ 195338 h 1231106"/>
              <a:gd name="connsiteX34" fmla="*/ 2145504 w 2364580"/>
              <a:gd name="connsiteY34" fmla="*/ 135785 h 1231106"/>
              <a:gd name="connsiteX35" fmla="*/ 2219324 w 2364580"/>
              <a:gd name="connsiteY35" fmla="*/ 88161 h 1231106"/>
              <a:gd name="connsiteX36" fmla="*/ 2364580 w 2364580"/>
              <a:gd name="connsiteY36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42962 w 2364580"/>
              <a:gd name="connsiteY14" fmla="*/ 885853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57287 w 2364580"/>
              <a:gd name="connsiteY21" fmla="*/ 823941 h 1231106"/>
              <a:gd name="connsiteX22" fmla="*/ 1231106 w 2364580"/>
              <a:gd name="connsiteY22" fmla="*/ 690591 h 1231106"/>
              <a:gd name="connsiteX23" fmla="*/ 1328737 w 2364580"/>
              <a:gd name="connsiteY23" fmla="*/ 688234 h 1231106"/>
              <a:gd name="connsiteX24" fmla="*/ 1400175 w 2364580"/>
              <a:gd name="connsiteY24" fmla="*/ 604890 h 1231106"/>
              <a:gd name="connsiteX25" fmla="*/ 1574005 w 2364580"/>
              <a:gd name="connsiteY25" fmla="*/ 545359 h 1231106"/>
              <a:gd name="connsiteX26" fmla="*/ 1640680 w 2364580"/>
              <a:gd name="connsiteY26" fmla="*/ 578697 h 1231106"/>
              <a:gd name="connsiteX27" fmla="*/ 1643061 w 2364580"/>
              <a:gd name="connsiteY27" fmla="*/ 578719 h 1231106"/>
              <a:gd name="connsiteX28" fmla="*/ 1712117 w 2364580"/>
              <a:gd name="connsiteY28" fmla="*/ 450109 h 1231106"/>
              <a:gd name="connsiteX29" fmla="*/ 1800224 w 2364580"/>
              <a:gd name="connsiteY29" fmla="*/ 340594 h 1231106"/>
              <a:gd name="connsiteX30" fmla="*/ 1869280 w 2364580"/>
              <a:gd name="connsiteY30" fmla="*/ 295329 h 1231106"/>
              <a:gd name="connsiteX31" fmla="*/ 1950242 w 2364580"/>
              <a:gd name="connsiteY31" fmla="*/ 371551 h 1231106"/>
              <a:gd name="connsiteX32" fmla="*/ 1950242 w 2364580"/>
              <a:gd name="connsiteY32" fmla="*/ 373932 h 1231106"/>
              <a:gd name="connsiteX33" fmla="*/ 1974056 w 2364580"/>
              <a:gd name="connsiteY33" fmla="*/ 361951 h 1231106"/>
              <a:gd name="connsiteX34" fmla="*/ 2024061 w 2364580"/>
              <a:gd name="connsiteY34" fmla="*/ 195338 h 1231106"/>
              <a:gd name="connsiteX35" fmla="*/ 2145504 w 2364580"/>
              <a:gd name="connsiteY35" fmla="*/ 135785 h 1231106"/>
              <a:gd name="connsiteX36" fmla="*/ 2219324 w 2364580"/>
              <a:gd name="connsiteY36" fmla="*/ 88161 h 1231106"/>
              <a:gd name="connsiteX37" fmla="*/ 2364580 w 2364580"/>
              <a:gd name="connsiteY37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57287 w 2364580"/>
              <a:gd name="connsiteY21" fmla="*/ 823941 h 1231106"/>
              <a:gd name="connsiteX22" fmla="*/ 1231106 w 2364580"/>
              <a:gd name="connsiteY22" fmla="*/ 690591 h 1231106"/>
              <a:gd name="connsiteX23" fmla="*/ 1328737 w 2364580"/>
              <a:gd name="connsiteY23" fmla="*/ 688234 h 1231106"/>
              <a:gd name="connsiteX24" fmla="*/ 1400175 w 2364580"/>
              <a:gd name="connsiteY24" fmla="*/ 604890 h 1231106"/>
              <a:gd name="connsiteX25" fmla="*/ 1574005 w 2364580"/>
              <a:gd name="connsiteY25" fmla="*/ 545359 h 1231106"/>
              <a:gd name="connsiteX26" fmla="*/ 1640680 w 2364580"/>
              <a:gd name="connsiteY26" fmla="*/ 578697 h 1231106"/>
              <a:gd name="connsiteX27" fmla="*/ 1643061 w 2364580"/>
              <a:gd name="connsiteY27" fmla="*/ 578719 h 1231106"/>
              <a:gd name="connsiteX28" fmla="*/ 1712117 w 2364580"/>
              <a:gd name="connsiteY28" fmla="*/ 450109 h 1231106"/>
              <a:gd name="connsiteX29" fmla="*/ 1800224 w 2364580"/>
              <a:gd name="connsiteY29" fmla="*/ 340594 h 1231106"/>
              <a:gd name="connsiteX30" fmla="*/ 1869280 w 2364580"/>
              <a:gd name="connsiteY30" fmla="*/ 295329 h 1231106"/>
              <a:gd name="connsiteX31" fmla="*/ 1950242 w 2364580"/>
              <a:gd name="connsiteY31" fmla="*/ 371551 h 1231106"/>
              <a:gd name="connsiteX32" fmla="*/ 1950242 w 2364580"/>
              <a:gd name="connsiteY32" fmla="*/ 373932 h 1231106"/>
              <a:gd name="connsiteX33" fmla="*/ 1974056 w 2364580"/>
              <a:gd name="connsiteY33" fmla="*/ 361951 h 1231106"/>
              <a:gd name="connsiteX34" fmla="*/ 2024061 w 2364580"/>
              <a:gd name="connsiteY34" fmla="*/ 195338 h 1231106"/>
              <a:gd name="connsiteX35" fmla="*/ 2145504 w 2364580"/>
              <a:gd name="connsiteY35" fmla="*/ 135785 h 1231106"/>
              <a:gd name="connsiteX36" fmla="*/ 2219324 w 2364580"/>
              <a:gd name="connsiteY36" fmla="*/ 88161 h 1231106"/>
              <a:gd name="connsiteX37" fmla="*/ 2364580 w 2364580"/>
              <a:gd name="connsiteY37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231106 w 2364580"/>
              <a:gd name="connsiteY23" fmla="*/ 690591 h 1231106"/>
              <a:gd name="connsiteX24" fmla="*/ 1328737 w 2364580"/>
              <a:gd name="connsiteY24" fmla="*/ 688234 h 1231106"/>
              <a:gd name="connsiteX25" fmla="*/ 1400175 w 2364580"/>
              <a:gd name="connsiteY25" fmla="*/ 604890 h 1231106"/>
              <a:gd name="connsiteX26" fmla="*/ 1574005 w 2364580"/>
              <a:gd name="connsiteY26" fmla="*/ 545359 h 1231106"/>
              <a:gd name="connsiteX27" fmla="*/ 1640680 w 2364580"/>
              <a:gd name="connsiteY27" fmla="*/ 578697 h 1231106"/>
              <a:gd name="connsiteX28" fmla="*/ 1643061 w 2364580"/>
              <a:gd name="connsiteY28" fmla="*/ 578719 h 1231106"/>
              <a:gd name="connsiteX29" fmla="*/ 1712117 w 2364580"/>
              <a:gd name="connsiteY29" fmla="*/ 450109 h 1231106"/>
              <a:gd name="connsiteX30" fmla="*/ 1800224 w 2364580"/>
              <a:gd name="connsiteY30" fmla="*/ 340594 h 1231106"/>
              <a:gd name="connsiteX31" fmla="*/ 1869280 w 2364580"/>
              <a:gd name="connsiteY31" fmla="*/ 295329 h 1231106"/>
              <a:gd name="connsiteX32" fmla="*/ 1950242 w 2364580"/>
              <a:gd name="connsiteY32" fmla="*/ 371551 h 1231106"/>
              <a:gd name="connsiteX33" fmla="*/ 1950242 w 2364580"/>
              <a:gd name="connsiteY33" fmla="*/ 373932 h 1231106"/>
              <a:gd name="connsiteX34" fmla="*/ 1974056 w 2364580"/>
              <a:gd name="connsiteY34" fmla="*/ 361951 h 1231106"/>
              <a:gd name="connsiteX35" fmla="*/ 2024061 w 2364580"/>
              <a:gd name="connsiteY35" fmla="*/ 195338 h 1231106"/>
              <a:gd name="connsiteX36" fmla="*/ 2145504 w 2364580"/>
              <a:gd name="connsiteY36" fmla="*/ 135785 h 1231106"/>
              <a:gd name="connsiteX37" fmla="*/ 2219324 w 2364580"/>
              <a:gd name="connsiteY37" fmla="*/ 88161 h 1231106"/>
              <a:gd name="connsiteX38" fmla="*/ 2364580 w 2364580"/>
              <a:gd name="connsiteY38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195386 w 2364580"/>
              <a:gd name="connsiteY23" fmla="*/ 819233 h 1231106"/>
              <a:gd name="connsiteX24" fmla="*/ 1231106 w 2364580"/>
              <a:gd name="connsiteY24" fmla="*/ 690591 h 1231106"/>
              <a:gd name="connsiteX25" fmla="*/ 1328737 w 2364580"/>
              <a:gd name="connsiteY25" fmla="*/ 688234 h 1231106"/>
              <a:gd name="connsiteX26" fmla="*/ 1400175 w 2364580"/>
              <a:gd name="connsiteY26" fmla="*/ 604890 h 1231106"/>
              <a:gd name="connsiteX27" fmla="*/ 1574005 w 2364580"/>
              <a:gd name="connsiteY27" fmla="*/ 545359 h 1231106"/>
              <a:gd name="connsiteX28" fmla="*/ 1640680 w 2364580"/>
              <a:gd name="connsiteY28" fmla="*/ 578697 h 1231106"/>
              <a:gd name="connsiteX29" fmla="*/ 1643061 w 2364580"/>
              <a:gd name="connsiteY29" fmla="*/ 578719 h 1231106"/>
              <a:gd name="connsiteX30" fmla="*/ 1712117 w 2364580"/>
              <a:gd name="connsiteY30" fmla="*/ 450109 h 1231106"/>
              <a:gd name="connsiteX31" fmla="*/ 1800224 w 2364580"/>
              <a:gd name="connsiteY31" fmla="*/ 340594 h 1231106"/>
              <a:gd name="connsiteX32" fmla="*/ 1869280 w 2364580"/>
              <a:gd name="connsiteY32" fmla="*/ 295329 h 1231106"/>
              <a:gd name="connsiteX33" fmla="*/ 1950242 w 2364580"/>
              <a:gd name="connsiteY33" fmla="*/ 371551 h 1231106"/>
              <a:gd name="connsiteX34" fmla="*/ 1950242 w 2364580"/>
              <a:gd name="connsiteY34" fmla="*/ 373932 h 1231106"/>
              <a:gd name="connsiteX35" fmla="*/ 1974056 w 2364580"/>
              <a:gd name="connsiteY35" fmla="*/ 361951 h 1231106"/>
              <a:gd name="connsiteX36" fmla="*/ 2024061 w 2364580"/>
              <a:gd name="connsiteY36" fmla="*/ 195338 h 1231106"/>
              <a:gd name="connsiteX37" fmla="*/ 2145504 w 2364580"/>
              <a:gd name="connsiteY37" fmla="*/ 135785 h 1231106"/>
              <a:gd name="connsiteX38" fmla="*/ 2219324 w 2364580"/>
              <a:gd name="connsiteY38" fmla="*/ 88161 h 1231106"/>
              <a:gd name="connsiteX39" fmla="*/ 2364580 w 2364580"/>
              <a:gd name="connsiteY39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195386 w 2364580"/>
              <a:gd name="connsiteY23" fmla="*/ 819233 h 1231106"/>
              <a:gd name="connsiteX24" fmla="*/ 1231106 w 2364580"/>
              <a:gd name="connsiteY24" fmla="*/ 690591 h 1231106"/>
              <a:gd name="connsiteX25" fmla="*/ 1328737 w 2364580"/>
              <a:gd name="connsiteY25" fmla="*/ 688234 h 1231106"/>
              <a:gd name="connsiteX26" fmla="*/ 1400175 w 2364580"/>
              <a:gd name="connsiteY26" fmla="*/ 604890 h 1231106"/>
              <a:gd name="connsiteX27" fmla="*/ 1574005 w 2364580"/>
              <a:gd name="connsiteY27" fmla="*/ 545359 h 1231106"/>
              <a:gd name="connsiteX28" fmla="*/ 1640680 w 2364580"/>
              <a:gd name="connsiteY28" fmla="*/ 578697 h 1231106"/>
              <a:gd name="connsiteX29" fmla="*/ 1643061 w 2364580"/>
              <a:gd name="connsiteY29" fmla="*/ 578719 h 1231106"/>
              <a:gd name="connsiteX30" fmla="*/ 1645442 w 2364580"/>
              <a:gd name="connsiteY30" fmla="*/ 576346 h 1231106"/>
              <a:gd name="connsiteX31" fmla="*/ 1712117 w 2364580"/>
              <a:gd name="connsiteY31" fmla="*/ 450109 h 1231106"/>
              <a:gd name="connsiteX32" fmla="*/ 1800224 w 2364580"/>
              <a:gd name="connsiteY32" fmla="*/ 340594 h 1231106"/>
              <a:gd name="connsiteX33" fmla="*/ 1869280 w 2364580"/>
              <a:gd name="connsiteY33" fmla="*/ 295329 h 1231106"/>
              <a:gd name="connsiteX34" fmla="*/ 1950242 w 2364580"/>
              <a:gd name="connsiteY34" fmla="*/ 371551 h 1231106"/>
              <a:gd name="connsiteX35" fmla="*/ 1950242 w 2364580"/>
              <a:gd name="connsiteY35" fmla="*/ 373932 h 1231106"/>
              <a:gd name="connsiteX36" fmla="*/ 1974056 w 2364580"/>
              <a:gd name="connsiteY36" fmla="*/ 361951 h 1231106"/>
              <a:gd name="connsiteX37" fmla="*/ 2024061 w 2364580"/>
              <a:gd name="connsiteY37" fmla="*/ 195338 h 1231106"/>
              <a:gd name="connsiteX38" fmla="*/ 2145504 w 2364580"/>
              <a:gd name="connsiteY38" fmla="*/ 135785 h 1231106"/>
              <a:gd name="connsiteX39" fmla="*/ 2219324 w 2364580"/>
              <a:gd name="connsiteY39" fmla="*/ 88161 h 1231106"/>
              <a:gd name="connsiteX40" fmla="*/ 2364580 w 2364580"/>
              <a:gd name="connsiteY40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195386 w 2364580"/>
              <a:gd name="connsiteY23" fmla="*/ 819233 h 1231106"/>
              <a:gd name="connsiteX24" fmla="*/ 1231106 w 2364580"/>
              <a:gd name="connsiteY24" fmla="*/ 690591 h 1231106"/>
              <a:gd name="connsiteX25" fmla="*/ 1328737 w 2364580"/>
              <a:gd name="connsiteY25" fmla="*/ 688234 h 1231106"/>
              <a:gd name="connsiteX26" fmla="*/ 1400175 w 2364580"/>
              <a:gd name="connsiteY26" fmla="*/ 604890 h 1231106"/>
              <a:gd name="connsiteX27" fmla="*/ 1574005 w 2364580"/>
              <a:gd name="connsiteY27" fmla="*/ 545359 h 1231106"/>
              <a:gd name="connsiteX28" fmla="*/ 1590674 w 2364580"/>
              <a:gd name="connsiteY28" fmla="*/ 442996 h 1231106"/>
              <a:gd name="connsiteX29" fmla="*/ 1640680 w 2364580"/>
              <a:gd name="connsiteY29" fmla="*/ 578697 h 1231106"/>
              <a:gd name="connsiteX30" fmla="*/ 1643061 w 2364580"/>
              <a:gd name="connsiteY30" fmla="*/ 578719 h 1231106"/>
              <a:gd name="connsiteX31" fmla="*/ 1645442 w 2364580"/>
              <a:gd name="connsiteY31" fmla="*/ 576346 h 1231106"/>
              <a:gd name="connsiteX32" fmla="*/ 1712117 w 2364580"/>
              <a:gd name="connsiteY32" fmla="*/ 450109 h 1231106"/>
              <a:gd name="connsiteX33" fmla="*/ 1800224 w 2364580"/>
              <a:gd name="connsiteY33" fmla="*/ 340594 h 1231106"/>
              <a:gd name="connsiteX34" fmla="*/ 1869280 w 2364580"/>
              <a:gd name="connsiteY34" fmla="*/ 295329 h 1231106"/>
              <a:gd name="connsiteX35" fmla="*/ 1950242 w 2364580"/>
              <a:gd name="connsiteY35" fmla="*/ 371551 h 1231106"/>
              <a:gd name="connsiteX36" fmla="*/ 1950242 w 2364580"/>
              <a:gd name="connsiteY36" fmla="*/ 373932 h 1231106"/>
              <a:gd name="connsiteX37" fmla="*/ 1974056 w 2364580"/>
              <a:gd name="connsiteY37" fmla="*/ 361951 h 1231106"/>
              <a:gd name="connsiteX38" fmla="*/ 2024061 w 2364580"/>
              <a:gd name="connsiteY38" fmla="*/ 195338 h 1231106"/>
              <a:gd name="connsiteX39" fmla="*/ 2145504 w 2364580"/>
              <a:gd name="connsiteY39" fmla="*/ 135785 h 1231106"/>
              <a:gd name="connsiteX40" fmla="*/ 2219324 w 2364580"/>
              <a:gd name="connsiteY40" fmla="*/ 88161 h 1231106"/>
              <a:gd name="connsiteX41" fmla="*/ 2364580 w 2364580"/>
              <a:gd name="connsiteY41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195386 w 2364580"/>
              <a:gd name="connsiteY23" fmla="*/ 819233 h 1231106"/>
              <a:gd name="connsiteX24" fmla="*/ 1231106 w 2364580"/>
              <a:gd name="connsiteY24" fmla="*/ 690591 h 1231106"/>
              <a:gd name="connsiteX25" fmla="*/ 1328737 w 2364580"/>
              <a:gd name="connsiteY25" fmla="*/ 688234 h 1231106"/>
              <a:gd name="connsiteX26" fmla="*/ 1400175 w 2364580"/>
              <a:gd name="connsiteY26" fmla="*/ 604890 h 1231106"/>
              <a:gd name="connsiteX27" fmla="*/ 1574005 w 2364580"/>
              <a:gd name="connsiteY27" fmla="*/ 545359 h 1231106"/>
              <a:gd name="connsiteX28" fmla="*/ 1590674 w 2364580"/>
              <a:gd name="connsiteY28" fmla="*/ 442996 h 1231106"/>
              <a:gd name="connsiteX29" fmla="*/ 1640680 w 2364580"/>
              <a:gd name="connsiteY29" fmla="*/ 578697 h 1231106"/>
              <a:gd name="connsiteX30" fmla="*/ 1643061 w 2364580"/>
              <a:gd name="connsiteY30" fmla="*/ 578719 h 1231106"/>
              <a:gd name="connsiteX31" fmla="*/ 1645442 w 2364580"/>
              <a:gd name="connsiteY31" fmla="*/ 576346 h 1231106"/>
              <a:gd name="connsiteX32" fmla="*/ 1712117 w 2364580"/>
              <a:gd name="connsiteY32" fmla="*/ 450109 h 1231106"/>
              <a:gd name="connsiteX33" fmla="*/ 1800224 w 2364580"/>
              <a:gd name="connsiteY33" fmla="*/ 340594 h 1231106"/>
              <a:gd name="connsiteX34" fmla="*/ 1869280 w 2364580"/>
              <a:gd name="connsiteY34" fmla="*/ 295329 h 1231106"/>
              <a:gd name="connsiteX35" fmla="*/ 1950242 w 2364580"/>
              <a:gd name="connsiteY35" fmla="*/ 371551 h 1231106"/>
              <a:gd name="connsiteX36" fmla="*/ 1950242 w 2364580"/>
              <a:gd name="connsiteY36" fmla="*/ 373932 h 1231106"/>
              <a:gd name="connsiteX37" fmla="*/ 1974056 w 2364580"/>
              <a:gd name="connsiteY37" fmla="*/ 361951 h 1231106"/>
              <a:gd name="connsiteX38" fmla="*/ 2024061 w 2364580"/>
              <a:gd name="connsiteY38" fmla="*/ 195338 h 1231106"/>
              <a:gd name="connsiteX39" fmla="*/ 2145504 w 2364580"/>
              <a:gd name="connsiteY39" fmla="*/ 135785 h 1231106"/>
              <a:gd name="connsiteX40" fmla="*/ 2219324 w 2364580"/>
              <a:gd name="connsiteY40" fmla="*/ 88161 h 1231106"/>
              <a:gd name="connsiteX41" fmla="*/ 2364580 w 2364580"/>
              <a:gd name="connsiteY41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195386 w 2364580"/>
              <a:gd name="connsiteY23" fmla="*/ 819233 h 1231106"/>
              <a:gd name="connsiteX24" fmla="*/ 1231106 w 2364580"/>
              <a:gd name="connsiteY24" fmla="*/ 690591 h 1231106"/>
              <a:gd name="connsiteX25" fmla="*/ 1328737 w 2364580"/>
              <a:gd name="connsiteY25" fmla="*/ 688234 h 1231106"/>
              <a:gd name="connsiteX26" fmla="*/ 1400175 w 2364580"/>
              <a:gd name="connsiteY26" fmla="*/ 604890 h 1231106"/>
              <a:gd name="connsiteX27" fmla="*/ 1574005 w 2364580"/>
              <a:gd name="connsiteY27" fmla="*/ 545359 h 1231106"/>
              <a:gd name="connsiteX28" fmla="*/ 1590674 w 2364580"/>
              <a:gd name="connsiteY28" fmla="*/ 442996 h 1231106"/>
              <a:gd name="connsiteX29" fmla="*/ 1640680 w 2364580"/>
              <a:gd name="connsiteY29" fmla="*/ 578697 h 1231106"/>
              <a:gd name="connsiteX30" fmla="*/ 1643061 w 2364580"/>
              <a:gd name="connsiteY30" fmla="*/ 578719 h 1231106"/>
              <a:gd name="connsiteX31" fmla="*/ 1645442 w 2364580"/>
              <a:gd name="connsiteY31" fmla="*/ 576346 h 1231106"/>
              <a:gd name="connsiteX32" fmla="*/ 1712117 w 2364580"/>
              <a:gd name="connsiteY32" fmla="*/ 450109 h 1231106"/>
              <a:gd name="connsiteX33" fmla="*/ 1754980 w 2364580"/>
              <a:gd name="connsiteY33" fmla="*/ 319171 h 1231106"/>
              <a:gd name="connsiteX34" fmla="*/ 1800224 w 2364580"/>
              <a:gd name="connsiteY34" fmla="*/ 340594 h 1231106"/>
              <a:gd name="connsiteX35" fmla="*/ 1869280 w 2364580"/>
              <a:gd name="connsiteY35" fmla="*/ 295329 h 1231106"/>
              <a:gd name="connsiteX36" fmla="*/ 1950242 w 2364580"/>
              <a:gd name="connsiteY36" fmla="*/ 371551 h 1231106"/>
              <a:gd name="connsiteX37" fmla="*/ 1950242 w 2364580"/>
              <a:gd name="connsiteY37" fmla="*/ 373932 h 1231106"/>
              <a:gd name="connsiteX38" fmla="*/ 1974056 w 2364580"/>
              <a:gd name="connsiteY38" fmla="*/ 361951 h 1231106"/>
              <a:gd name="connsiteX39" fmla="*/ 2024061 w 2364580"/>
              <a:gd name="connsiteY39" fmla="*/ 195338 h 1231106"/>
              <a:gd name="connsiteX40" fmla="*/ 2145504 w 2364580"/>
              <a:gd name="connsiteY40" fmla="*/ 135785 h 1231106"/>
              <a:gd name="connsiteX41" fmla="*/ 2219324 w 2364580"/>
              <a:gd name="connsiteY41" fmla="*/ 88161 h 1231106"/>
              <a:gd name="connsiteX42" fmla="*/ 2364580 w 2364580"/>
              <a:gd name="connsiteY42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195386 w 2364580"/>
              <a:gd name="connsiteY23" fmla="*/ 819233 h 1231106"/>
              <a:gd name="connsiteX24" fmla="*/ 1231106 w 2364580"/>
              <a:gd name="connsiteY24" fmla="*/ 690591 h 1231106"/>
              <a:gd name="connsiteX25" fmla="*/ 1328737 w 2364580"/>
              <a:gd name="connsiteY25" fmla="*/ 688234 h 1231106"/>
              <a:gd name="connsiteX26" fmla="*/ 1400175 w 2364580"/>
              <a:gd name="connsiteY26" fmla="*/ 604890 h 1231106"/>
              <a:gd name="connsiteX27" fmla="*/ 1574005 w 2364580"/>
              <a:gd name="connsiteY27" fmla="*/ 545359 h 1231106"/>
              <a:gd name="connsiteX28" fmla="*/ 1590674 w 2364580"/>
              <a:gd name="connsiteY28" fmla="*/ 442996 h 1231106"/>
              <a:gd name="connsiteX29" fmla="*/ 1640680 w 2364580"/>
              <a:gd name="connsiteY29" fmla="*/ 578697 h 1231106"/>
              <a:gd name="connsiteX30" fmla="*/ 1643061 w 2364580"/>
              <a:gd name="connsiteY30" fmla="*/ 578719 h 1231106"/>
              <a:gd name="connsiteX31" fmla="*/ 1645442 w 2364580"/>
              <a:gd name="connsiteY31" fmla="*/ 576346 h 1231106"/>
              <a:gd name="connsiteX32" fmla="*/ 1712117 w 2364580"/>
              <a:gd name="connsiteY32" fmla="*/ 450109 h 1231106"/>
              <a:gd name="connsiteX33" fmla="*/ 1754980 w 2364580"/>
              <a:gd name="connsiteY33" fmla="*/ 319171 h 1231106"/>
              <a:gd name="connsiteX34" fmla="*/ 1800224 w 2364580"/>
              <a:gd name="connsiteY34" fmla="*/ 340594 h 1231106"/>
              <a:gd name="connsiteX35" fmla="*/ 1869280 w 2364580"/>
              <a:gd name="connsiteY35" fmla="*/ 295329 h 1231106"/>
              <a:gd name="connsiteX36" fmla="*/ 1907380 w 2364580"/>
              <a:gd name="connsiteY36" fmla="*/ 204871 h 1231106"/>
              <a:gd name="connsiteX37" fmla="*/ 1950242 w 2364580"/>
              <a:gd name="connsiteY37" fmla="*/ 371551 h 1231106"/>
              <a:gd name="connsiteX38" fmla="*/ 1950242 w 2364580"/>
              <a:gd name="connsiteY38" fmla="*/ 373932 h 1231106"/>
              <a:gd name="connsiteX39" fmla="*/ 1974056 w 2364580"/>
              <a:gd name="connsiteY39" fmla="*/ 361951 h 1231106"/>
              <a:gd name="connsiteX40" fmla="*/ 2024061 w 2364580"/>
              <a:gd name="connsiteY40" fmla="*/ 195338 h 1231106"/>
              <a:gd name="connsiteX41" fmla="*/ 2145504 w 2364580"/>
              <a:gd name="connsiteY41" fmla="*/ 135785 h 1231106"/>
              <a:gd name="connsiteX42" fmla="*/ 2219324 w 2364580"/>
              <a:gd name="connsiteY42" fmla="*/ 88161 h 1231106"/>
              <a:gd name="connsiteX43" fmla="*/ 2364580 w 2364580"/>
              <a:gd name="connsiteY43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195386 w 2364580"/>
              <a:gd name="connsiteY23" fmla="*/ 819233 h 1231106"/>
              <a:gd name="connsiteX24" fmla="*/ 1231106 w 2364580"/>
              <a:gd name="connsiteY24" fmla="*/ 690591 h 1231106"/>
              <a:gd name="connsiteX25" fmla="*/ 1328737 w 2364580"/>
              <a:gd name="connsiteY25" fmla="*/ 688234 h 1231106"/>
              <a:gd name="connsiteX26" fmla="*/ 1400175 w 2364580"/>
              <a:gd name="connsiteY26" fmla="*/ 604890 h 1231106"/>
              <a:gd name="connsiteX27" fmla="*/ 1574005 w 2364580"/>
              <a:gd name="connsiteY27" fmla="*/ 545359 h 1231106"/>
              <a:gd name="connsiteX28" fmla="*/ 1590674 w 2364580"/>
              <a:gd name="connsiteY28" fmla="*/ 442996 h 1231106"/>
              <a:gd name="connsiteX29" fmla="*/ 1640680 w 2364580"/>
              <a:gd name="connsiteY29" fmla="*/ 578697 h 1231106"/>
              <a:gd name="connsiteX30" fmla="*/ 1643061 w 2364580"/>
              <a:gd name="connsiteY30" fmla="*/ 578719 h 1231106"/>
              <a:gd name="connsiteX31" fmla="*/ 1645442 w 2364580"/>
              <a:gd name="connsiteY31" fmla="*/ 576346 h 1231106"/>
              <a:gd name="connsiteX32" fmla="*/ 1712117 w 2364580"/>
              <a:gd name="connsiteY32" fmla="*/ 450109 h 1231106"/>
              <a:gd name="connsiteX33" fmla="*/ 1754980 w 2364580"/>
              <a:gd name="connsiteY33" fmla="*/ 319171 h 1231106"/>
              <a:gd name="connsiteX34" fmla="*/ 1800224 w 2364580"/>
              <a:gd name="connsiteY34" fmla="*/ 340594 h 1231106"/>
              <a:gd name="connsiteX35" fmla="*/ 1869280 w 2364580"/>
              <a:gd name="connsiteY35" fmla="*/ 295329 h 1231106"/>
              <a:gd name="connsiteX36" fmla="*/ 1907380 w 2364580"/>
              <a:gd name="connsiteY36" fmla="*/ 204871 h 1231106"/>
              <a:gd name="connsiteX37" fmla="*/ 1950242 w 2364580"/>
              <a:gd name="connsiteY37" fmla="*/ 371551 h 1231106"/>
              <a:gd name="connsiteX38" fmla="*/ 1950242 w 2364580"/>
              <a:gd name="connsiteY38" fmla="*/ 373932 h 1231106"/>
              <a:gd name="connsiteX39" fmla="*/ 1974056 w 2364580"/>
              <a:gd name="connsiteY39" fmla="*/ 361951 h 1231106"/>
              <a:gd name="connsiteX40" fmla="*/ 2024061 w 2364580"/>
              <a:gd name="connsiteY40" fmla="*/ 195338 h 1231106"/>
              <a:gd name="connsiteX41" fmla="*/ 2145504 w 2364580"/>
              <a:gd name="connsiteY41" fmla="*/ 135785 h 1231106"/>
              <a:gd name="connsiteX42" fmla="*/ 2147555 w 2364580"/>
              <a:gd name="connsiteY42" fmla="*/ 131773 h 1231106"/>
              <a:gd name="connsiteX43" fmla="*/ 2219324 w 2364580"/>
              <a:gd name="connsiteY43" fmla="*/ 88161 h 1231106"/>
              <a:gd name="connsiteX44" fmla="*/ 2364580 w 2364580"/>
              <a:gd name="connsiteY44" fmla="*/ 0 h 1231106"/>
              <a:gd name="connsiteX0" fmla="*/ 0 w 2364580"/>
              <a:gd name="connsiteY0" fmla="*/ 1223962 h 1231106"/>
              <a:gd name="connsiteX1" fmla="*/ 78581 w 2364580"/>
              <a:gd name="connsiteY1" fmla="*/ 1195387 h 1231106"/>
              <a:gd name="connsiteX2" fmla="*/ 119062 w 2364580"/>
              <a:gd name="connsiteY2" fmla="*/ 1231106 h 1231106"/>
              <a:gd name="connsiteX3" fmla="*/ 176212 w 2364580"/>
              <a:gd name="connsiteY3" fmla="*/ 1221581 h 1231106"/>
              <a:gd name="connsiteX4" fmla="*/ 235743 w 2364580"/>
              <a:gd name="connsiteY4" fmla="*/ 1162050 h 1231106"/>
              <a:gd name="connsiteX5" fmla="*/ 273843 w 2364580"/>
              <a:gd name="connsiteY5" fmla="*/ 1181099 h 1231106"/>
              <a:gd name="connsiteX6" fmla="*/ 328612 w 2364580"/>
              <a:gd name="connsiteY6" fmla="*/ 1119215 h 1231106"/>
              <a:gd name="connsiteX7" fmla="*/ 383381 w 2364580"/>
              <a:gd name="connsiteY7" fmla="*/ 1142999 h 1231106"/>
              <a:gd name="connsiteX8" fmla="*/ 438150 w 2364580"/>
              <a:gd name="connsiteY8" fmla="*/ 1097755 h 1231106"/>
              <a:gd name="connsiteX9" fmla="*/ 481012 w 2364580"/>
              <a:gd name="connsiteY9" fmla="*/ 1135855 h 1231106"/>
              <a:gd name="connsiteX10" fmla="*/ 533400 w 2364580"/>
              <a:gd name="connsiteY10" fmla="*/ 1050130 h 1231106"/>
              <a:gd name="connsiteX11" fmla="*/ 607218 w 2364580"/>
              <a:gd name="connsiteY11" fmla="*/ 1102518 h 1231106"/>
              <a:gd name="connsiteX12" fmla="*/ 685800 w 2364580"/>
              <a:gd name="connsiteY12" fmla="*/ 966787 h 1231106"/>
              <a:gd name="connsiteX13" fmla="*/ 788193 w 2364580"/>
              <a:gd name="connsiteY13" fmla="*/ 1031082 h 1231106"/>
              <a:gd name="connsiteX14" fmla="*/ 885825 w 2364580"/>
              <a:gd name="connsiteY14" fmla="*/ 988247 h 1231106"/>
              <a:gd name="connsiteX15" fmla="*/ 931068 w 2364580"/>
              <a:gd name="connsiteY15" fmla="*/ 881090 h 1231106"/>
              <a:gd name="connsiteX16" fmla="*/ 978692 w 2364580"/>
              <a:gd name="connsiteY16" fmla="*/ 952583 h 1231106"/>
              <a:gd name="connsiteX17" fmla="*/ 988218 w 2364580"/>
              <a:gd name="connsiteY17" fmla="*/ 902522 h 1231106"/>
              <a:gd name="connsiteX18" fmla="*/ 1054892 w 2364580"/>
              <a:gd name="connsiteY18" fmla="*/ 962108 h 1231106"/>
              <a:gd name="connsiteX19" fmla="*/ 1045368 w 2364580"/>
              <a:gd name="connsiteY19" fmla="*/ 807272 h 1231106"/>
              <a:gd name="connsiteX20" fmla="*/ 1102518 w 2364580"/>
              <a:gd name="connsiteY20" fmla="*/ 752503 h 1231106"/>
              <a:gd name="connsiteX21" fmla="*/ 1138236 w 2364580"/>
              <a:gd name="connsiteY21" fmla="*/ 864477 h 1231106"/>
              <a:gd name="connsiteX22" fmla="*/ 1157287 w 2364580"/>
              <a:gd name="connsiteY22" fmla="*/ 823941 h 1231106"/>
              <a:gd name="connsiteX23" fmla="*/ 1195386 w 2364580"/>
              <a:gd name="connsiteY23" fmla="*/ 819233 h 1231106"/>
              <a:gd name="connsiteX24" fmla="*/ 1231106 w 2364580"/>
              <a:gd name="connsiteY24" fmla="*/ 690591 h 1231106"/>
              <a:gd name="connsiteX25" fmla="*/ 1328737 w 2364580"/>
              <a:gd name="connsiteY25" fmla="*/ 688234 h 1231106"/>
              <a:gd name="connsiteX26" fmla="*/ 1400175 w 2364580"/>
              <a:gd name="connsiteY26" fmla="*/ 604890 h 1231106"/>
              <a:gd name="connsiteX27" fmla="*/ 1574005 w 2364580"/>
              <a:gd name="connsiteY27" fmla="*/ 545359 h 1231106"/>
              <a:gd name="connsiteX28" fmla="*/ 1590674 w 2364580"/>
              <a:gd name="connsiteY28" fmla="*/ 442996 h 1231106"/>
              <a:gd name="connsiteX29" fmla="*/ 1640680 w 2364580"/>
              <a:gd name="connsiteY29" fmla="*/ 578697 h 1231106"/>
              <a:gd name="connsiteX30" fmla="*/ 1643061 w 2364580"/>
              <a:gd name="connsiteY30" fmla="*/ 578719 h 1231106"/>
              <a:gd name="connsiteX31" fmla="*/ 1645442 w 2364580"/>
              <a:gd name="connsiteY31" fmla="*/ 576346 h 1231106"/>
              <a:gd name="connsiteX32" fmla="*/ 1712117 w 2364580"/>
              <a:gd name="connsiteY32" fmla="*/ 450109 h 1231106"/>
              <a:gd name="connsiteX33" fmla="*/ 1754980 w 2364580"/>
              <a:gd name="connsiteY33" fmla="*/ 319171 h 1231106"/>
              <a:gd name="connsiteX34" fmla="*/ 1800224 w 2364580"/>
              <a:gd name="connsiteY34" fmla="*/ 340594 h 1231106"/>
              <a:gd name="connsiteX35" fmla="*/ 1869280 w 2364580"/>
              <a:gd name="connsiteY35" fmla="*/ 295329 h 1231106"/>
              <a:gd name="connsiteX36" fmla="*/ 1907380 w 2364580"/>
              <a:gd name="connsiteY36" fmla="*/ 204871 h 1231106"/>
              <a:gd name="connsiteX37" fmla="*/ 1950242 w 2364580"/>
              <a:gd name="connsiteY37" fmla="*/ 371551 h 1231106"/>
              <a:gd name="connsiteX38" fmla="*/ 1950242 w 2364580"/>
              <a:gd name="connsiteY38" fmla="*/ 373932 h 1231106"/>
              <a:gd name="connsiteX39" fmla="*/ 1974056 w 2364580"/>
              <a:gd name="connsiteY39" fmla="*/ 361951 h 1231106"/>
              <a:gd name="connsiteX40" fmla="*/ 2024061 w 2364580"/>
              <a:gd name="connsiteY40" fmla="*/ 195338 h 1231106"/>
              <a:gd name="connsiteX41" fmla="*/ 2079533 w 2364580"/>
              <a:gd name="connsiteY41" fmla="*/ 45296 h 1231106"/>
              <a:gd name="connsiteX42" fmla="*/ 2145504 w 2364580"/>
              <a:gd name="connsiteY42" fmla="*/ 135785 h 1231106"/>
              <a:gd name="connsiteX43" fmla="*/ 2147555 w 2364580"/>
              <a:gd name="connsiteY43" fmla="*/ 131773 h 1231106"/>
              <a:gd name="connsiteX44" fmla="*/ 2219324 w 2364580"/>
              <a:gd name="connsiteY44" fmla="*/ 88161 h 1231106"/>
              <a:gd name="connsiteX45" fmla="*/ 2364580 w 2364580"/>
              <a:gd name="connsiteY45" fmla="*/ 0 h 1231106"/>
              <a:gd name="connsiteX0" fmla="*/ 0 w 2364580"/>
              <a:gd name="connsiteY0" fmla="*/ 1392797 h 1399941"/>
              <a:gd name="connsiteX1" fmla="*/ 78581 w 2364580"/>
              <a:gd name="connsiteY1" fmla="*/ 1364222 h 1399941"/>
              <a:gd name="connsiteX2" fmla="*/ 119062 w 2364580"/>
              <a:gd name="connsiteY2" fmla="*/ 1399941 h 1399941"/>
              <a:gd name="connsiteX3" fmla="*/ 176212 w 2364580"/>
              <a:gd name="connsiteY3" fmla="*/ 1390416 h 1399941"/>
              <a:gd name="connsiteX4" fmla="*/ 235743 w 2364580"/>
              <a:gd name="connsiteY4" fmla="*/ 1330885 h 1399941"/>
              <a:gd name="connsiteX5" fmla="*/ 273843 w 2364580"/>
              <a:gd name="connsiteY5" fmla="*/ 1349934 h 1399941"/>
              <a:gd name="connsiteX6" fmla="*/ 328612 w 2364580"/>
              <a:gd name="connsiteY6" fmla="*/ 1288050 h 1399941"/>
              <a:gd name="connsiteX7" fmla="*/ 383381 w 2364580"/>
              <a:gd name="connsiteY7" fmla="*/ 1311834 h 1399941"/>
              <a:gd name="connsiteX8" fmla="*/ 438150 w 2364580"/>
              <a:gd name="connsiteY8" fmla="*/ 1266590 h 1399941"/>
              <a:gd name="connsiteX9" fmla="*/ 481012 w 2364580"/>
              <a:gd name="connsiteY9" fmla="*/ 1304690 h 1399941"/>
              <a:gd name="connsiteX10" fmla="*/ 533400 w 2364580"/>
              <a:gd name="connsiteY10" fmla="*/ 1218965 h 1399941"/>
              <a:gd name="connsiteX11" fmla="*/ 607218 w 2364580"/>
              <a:gd name="connsiteY11" fmla="*/ 1271353 h 1399941"/>
              <a:gd name="connsiteX12" fmla="*/ 685800 w 2364580"/>
              <a:gd name="connsiteY12" fmla="*/ 1135622 h 1399941"/>
              <a:gd name="connsiteX13" fmla="*/ 788193 w 2364580"/>
              <a:gd name="connsiteY13" fmla="*/ 1199917 h 1399941"/>
              <a:gd name="connsiteX14" fmla="*/ 885825 w 2364580"/>
              <a:gd name="connsiteY14" fmla="*/ 1157082 h 1399941"/>
              <a:gd name="connsiteX15" fmla="*/ 931068 w 2364580"/>
              <a:gd name="connsiteY15" fmla="*/ 1049925 h 1399941"/>
              <a:gd name="connsiteX16" fmla="*/ 978692 w 2364580"/>
              <a:gd name="connsiteY16" fmla="*/ 1121418 h 1399941"/>
              <a:gd name="connsiteX17" fmla="*/ 988218 w 2364580"/>
              <a:gd name="connsiteY17" fmla="*/ 1071357 h 1399941"/>
              <a:gd name="connsiteX18" fmla="*/ 1054892 w 2364580"/>
              <a:gd name="connsiteY18" fmla="*/ 1130943 h 1399941"/>
              <a:gd name="connsiteX19" fmla="*/ 1045368 w 2364580"/>
              <a:gd name="connsiteY19" fmla="*/ 976107 h 1399941"/>
              <a:gd name="connsiteX20" fmla="*/ 1102518 w 2364580"/>
              <a:gd name="connsiteY20" fmla="*/ 921338 h 1399941"/>
              <a:gd name="connsiteX21" fmla="*/ 1138236 w 2364580"/>
              <a:gd name="connsiteY21" fmla="*/ 1033312 h 1399941"/>
              <a:gd name="connsiteX22" fmla="*/ 1157287 w 2364580"/>
              <a:gd name="connsiteY22" fmla="*/ 992776 h 1399941"/>
              <a:gd name="connsiteX23" fmla="*/ 1195386 w 2364580"/>
              <a:gd name="connsiteY23" fmla="*/ 988068 h 1399941"/>
              <a:gd name="connsiteX24" fmla="*/ 1231106 w 2364580"/>
              <a:gd name="connsiteY24" fmla="*/ 859426 h 1399941"/>
              <a:gd name="connsiteX25" fmla="*/ 1328737 w 2364580"/>
              <a:gd name="connsiteY25" fmla="*/ 857069 h 1399941"/>
              <a:gd name="connsiteX26" fmla="*/ 1400175 w 2364580"/>
              <a:gd name="connsiteY26" fmla="*/ 773725 h 1399941"/>
              <a:gd name="connsiteX27" fmla="*/ 1574005 w 2364580"/>
              <a:gd name="connsiteY27" fmla="*/ 714194 h 1399941"/>
              <a:gd name="connsiteX28" fmla="*/ 1590674 w 2364580"/>
              <a:gd name="connsiteY28" fmla="*/ 611831 h 1399941"/>
              <a:gd name="connsiteX29" fmla="*/ 1640680 w 2364580"/>
              <a:gd name="connsiteY29" fmla="*/ 747532 h 1399941"/>
              <a:gd name="connsiteX30" fmla="*/ 1643061 w 2364580"/>
              <a:gd name="connsiteY30" fmla="*/ 747554 h 1399941"/>
              <a:gd name="connsiteX31" fmla="*/ 1645442 w 2364580"/>
              <a:gd name="connsiteY31" fmla="*/ 745181 h 1399941"/>
              <a:gd name="connsiteX32" fmla="*/ 1712117 w 2364580"/>
              <a:gd name="connsiteY32" fmla="*/ 618944 h 1399941"/>
              <a:gd name="connsiteX33" fmla="*/ 1754980 w 2364580"/>
              <a:gd name="connsiteY33" fmla="*/ 488006 h 1399941"/>
              <a:gd name="connsiteX34" fmla="*/ 1800224 w 2364580"/>
              <a:gd name="connsiteY34" fmla="*/ 509429 h 1399941"/>
              <a:gd name="connsiteX35" fmla="*/ 1869280 w 2364580"/>
              <a:gd name="connsiteY35" fmla="*/ 464164 h 1399941"/>
              <a:gd name="connsiteX36" fmla="*/ 1907380 w 2364580"/>
              <a:gd name="connsiteY36" fmla="*/ 373706 h 1399941"/>
              <a:gd name="connsiteX37" fmla="*/ 1950242 w 2364580"/>
              <a:gd name="connsiteY37" fmla="*/ 540386 h 1399941"/>
              <a:gd name="connsiteX38" fmla="*/ 1950242 w 2364580"/>
              <a:gd name="connsiteY38" fmla="*/ 542767 h 1399941"/>
              <a:gd name="connsiteX39" fmla="*/ 1974056 w 2364580"/>
              <a:gd name="connsiteY39" fmla="*/ 530786 h 1399941"/>
              <a:gd name="connsiteX40" fmla="*/ 2024061 w 2364580"/>
              <a:gd name="connsiteY40" fmla="*/ 364173 h 1399941"/>
              <a:gd name="connsiteX41" fmla="*/ 2079533 w 2364580"/>
              <a:gd name="connsiteY41" fmla="*/ 214131 h 1399941"/>
              <a:gd name="connsiteX42" fmla="*/ 2145504 w 2364580"/>
              <a:gd name="connsiteY42" fmla="*/ 304620 h 1399941"/>
              <a:gd name="connsiteX43" fmla="*/ 2147555 w 2364580"/>
              <a:gd name="connsiteY43" fmla="*/ 300608 h 1399941"/>
              <a:gd name="connsiteX44" fmla="*/ 2219324 w 2364580"/>
              <a:gd name="connsiteY44" fmla="*/ 256996 h 1399941"/>
              <a:gd name="connsiteX45" fmla="*/ 2273884 w 2364580"/>
              <a:gd name="connsiteY45" fmla="*/ 0 h 1399941"/>
              <a:gd name="connsiteX46" fmla="*/ 2364580 w 2364580"/>
              <a:gd name="connsiteY46" fmla="*/ 168835 h 1399941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83381 w 2409929"/>
              <a:gd name="connsiteY7" fmla="*/ 1538317 h 1626424"/>
              <a:gd name="connsiteX8" fmla="*/ 438150 w 2409929"/>
              <a:gd name="connsiteY8" fmla="*/ 1493073 h 1626424"/>
              <a:gd name="connsiteX9" fmla="*/ 481012 w 2409929"/>
              <a:gd name="connsiteY9" fmla="*/ 1531173 h 1626424"/>
              <a:gd name="connsiteX10" fmla="*/ 533400 w 2409929"/>
              <a:gd name="connsiteY10" fmla="*/ 1445448 h 1626424"/>
              <a:gd name="connsiteX11" fmla="*/ 607218 w 2409929"/>
              <a:gd name="connsiteY11" fmla="*/ 1497836 h 1626424"/>
              <a:gd name="connsiteX12" fmla="*/ 685800 w 2409929"/>
              <a:gd name="connsiteY12" fmla="*/ 1362105 h 1626424"/>
              <a:gd name="connsiteX13" fmla="*/ 788193 w 2409929"/>
              <a:gd name="connsiteY13" fmla="*/ 1426400 h 1626424"/>
              <a:gd name="connsiteX14" fmla="*/ 885825 w 2409929"/>
              <a:gd name="connsiteY14" fmla="*/ 1383565 h 1626424"/>
              <a:gd name="connsiteX15" fmla="*/ 931068 w 2409929"/>
              <a:gd name="connsiteY15" fmla="*/ 1276408 h 1626424"/>
              <a:gd name="connsiteX16" fmla="*/ 978692 w 2409929"/>
              <a:gd name="connsiteY16" fmla="*/ 1347901 h 1626424"/>
              <a:gd name="connsiteX17" fmla="*/ 988218 w 2409929"/>
              <a:gd name="connsiteY17" fmla="*/ 1297840 h 1626424"/>
              <a:gd name="connsiteX18" fmla="*/ 1054892 w 2409929"/>
              <a:gd name="connsiteY18" fmla="*/ 1357426 h 1626424"/>
              <a:gd name="connsiteX19" fmla="*/ 1045368 w 2409929"/>
              <a:gd name="connsiteY19" fmla="*/ 1202590 h 1626424"/>
              <a:gd name="connsiteX20" fmla="*/ 1102518 w 2409929"/>
              <a:gd name="connsiteY20" fmla="*/ 1147821 h 1626424"/>
              <a:gd name="connsiteX21" fmla="*/ 1138236 w 2409929"/>
              <a:gd name="connsiteY21" fmla="*/ 1259795 h 1626424"/>
              <a:gd name="connsiteX22" fmla="*/ 1157287 w 2409929"/>
              <a:gd name="connsiteY22" fmla="*/ 1219259 h 1626424"/>
              <a:gd name="connsiteX23" fmla="*/ 1195386 w 2409929"/>
              <a:gd name="connsiteY23" fmla="*/ 1214551 h 1626424"/>
              <a:gd name="connsiteX24" fmla="*/ 1231106 w 2409929"/>
              <a:gd name="connsiteY24" fmla="*/ 1085909 h 1626424"/>
              <a:gd name="connsiteX25" fmla="*/ 1328737 w 2409929"/>
              <a:gd name="connsiteY25" fmla="*/ 1083552 h 1626424"/>
              <a:gd name="connsiteX26" fmla="*/ 1400175 w 2409929"/>
              <a:gd name="connsiteY26" fmla="*/ 1000208 h 1626424"/>
              <a:gd name="connsiteX27" fmla="*/ 1574005 w 2409929"/>
              <a:gd name="connsiteY27" fmla="*/ 940677 h 1626424"/>
              <a:gd name="connsiteX28" fmla="*/ 1590674 w 2409929"/>
              <a:gd name="connsiteY28" fmla="*/ 838314 h 1626424"/>
              <a:gd name="connsiteX29" fmla="*/ 1640680 w 2409929"/>
              <a:gd name="connsiteY29" fmla="*/ 974015 h 1626424"/>
              <a:gd name="connsiteX30" fmla="*/ 1643061 w 2409929"/>
              <a:gd name="connsiteY30" fmla="*/ 974037 h 1626424"/>
              <a:gd name="connsiteX31" fmla="*/ 1645442 w 2409929"/>
              <a:gd name="connsiteY31" fmla="*/ 971664 h 1626424"/>
              <a:gd name="connsiteX32" fmla="*/ 1712117 w 2409929"/>
              <a:gd name="connsiteY32" fmla="*/ 845427 h 1626424"/>
              <a:gd name="connsiteX33" fmla="*/ 1754980 w 2409929"/>
              <a:gd name="connsiteY33" fmla="*/ 714489 h 1626424"/>
              <a:gd name="connsiteX34" fmla="*/ 1800224 w 2409929"/>
              <a:gd name="connsiteY34" fmla="*/ 735912 h 1626424"/>
              <a:gd name="connsiteX35" fmla="*/ 1869280 w 2409929"/>
              <a:gd name="connsiteY35" fmla="*/ 690647 h 1626424"/>
              <a:gd name="connsiteX36" fmla="*/ 1907380 w 2409929"/>
              <a:gd name="connsiteY36" fmla="*/ 600189 h 1626424"/>
              <a:gd name="connsiteX37" fmla="*/ 1950242 w 2409929"/>
              <a:gd name="connsiteY37" fmla="*/ 766869 h 1626424"/>
              <a:gd name="connsiteX38" fmla="*/ 1950242 w 2409929"/>
              <a:gd name="connsiteY38" fmla="*/ 769250 h 1626424"/>
              <a:gd name="connsiteX39" fmla="*/ 1974056 w 2409929"/>
              <a:gd name="connsiteY39" fmla="*/ 757269 h 1626424"/>
              <a:gd name="connsiteX40" fmla="*/ 2024061 w 2409929"/>
              <a:gd name="connsiteY40" fmla="*/ 590656 h 1626424"/>
              <a:gd name="connsiteX41" fmla="*/ 2079533 w 2409929"/>
              <a:gd name="connsiteY41" fmla="*/ 440614 h 1626424"/>
              <a:gd name="connsiteX42" fmla="*/ 2145504 w 2409929"/>
              <a:gd name="connsiteY42" fmla="*/ 531103 h 1626424"/>
              <a:gd name="connsiteX43" fmla="*/ 2147555 w 2409929"/>
              <a:gd name="connsiteY43" fmla="*/ 527091 h 1626424"/>
              <a:gd name="connsiteX44" fmla="*/ 2219324 w 2409929"/>
              <a:gd name="connsiteY44" fmla="*/ 483479 h 1626424"/>
              <a:gd name="connsiteX45" fmla="*/ 2273884 w 2409929"/>
              <a:gd name="connsiteY45" fmla="*/ 226483 h 1626424"/>
              <a:gd name="connsiteX46" fmla="*/ 2409929 w 2409929"/>
              <a:gd name="connsiteY46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83381 w 2409929"/>
              <a:gd name="connsiteY7" fmla="*/ 1538317 h 1626424"/>
              <a:gd name="connsiteX8" fmla="*/ 438150 w 2409929"/>
              <a:gd name="connsiteY8" fmla="*/ 1493073 h 1626424"/>
              <a:gd name="connsiteX9" fmla="*/ 481012 w 2409929"/>
              <a:gd name="connsiteY9" fmla="*/ 1531173 h 1626424"/>
              <a:gd name="connsiteX10" fmla="*/ 533400 w 2409929"/>
              <a:gd name="connsiteY10" fmla="*/ 1445448 h 1626424"/>
              <a:gd name="connsiteX11" fmla="*/ 607218 w 2409929"/>
              <a:gd name="connsiteY11" fmla="*/ 1497836 h 1626424"/>
              <a:gd name="connsiteX12" fmla="*/ 685800 w 2409929"/>
              <a:gd name="connsiteY12" fmla="*/ 1362105 h 1626424"/>
              <a:gd name="connsiteX13" fmla="*/ 788193 w 2409929"/>
              <a:gd name="connsiteY13" fmla="*/ 1426400 h 1626424"/>
              <a:gd name="connsiteX14" fmla="*/ 885825 w 2409929"/>
              <a:gd name="connsiteY14" fmla="*/ 1383565 h 1626424"/>
              <a:gd name="connsiteX15" fmla="*/ 931068 w 2409929"/>
              <a:gd name="connsiteY15" fmla="*/ 1276408 h 1626424"/>
              <a:gd name="connsiteX16" fmla="*/ 978692 w 2409929"/>
              <a:gd name="connsiteY16" fmla="*/ 1347901 h 1626424"/>
              <a:gd name="connsiteX17" fmla="*/ 988218 w 2409929"/>
              <a:gd name="connsiteY17" fmla="*/ 1297840 h 1626424"/>
              <a:gd name="connsiteX18" fmla="*/ 1054892 w 2409929"/>
              <a:gd name="connsiteY18" fmla="*/ 1357426 h 1626424"/>
              <a:gd name="connsiteX19" fmla="*/ 1045368 w 2409929"/>
              <a:gd name="connsiteY19" fmla="*/ 1202590 h 1626424"/>
              <a:gd name="connsiteX20" fmla="*/ 1045754 w 2409929"/>
              <a:gd name="connsiteY20" fmla="*/ 1203365 h 1626424"/>
              <a:gd name="connsiteX21" fmla="*/ 1102518 w 2409929"/>
              <a:gd name="connsiteY21" fmla="*/ 1147821 h 1626424"/>
              <a:gd name="connsiteX22" fmla="*/ 1138236 w 2409929"/>
              <a:gd name="connsiteY22" fmla="*/ 1259795 h 1626424"/>
              <a:gd name="connsiteX23" fmla="*/ 1157287 w 2409929"/>
              <a:gd name="connsiteY23" fmla="*/ 1219259 h 1626424"/>
              <a:gd name="connsiteX24" fmla="*/ 1195386 w 2409929"/>
              <a:gd name="connsiteY24" fmla="*/ 1214551 h 1626424"/>
              <a:gd name="connsiteX25" fmla="*/ 1231106 w 2409929"/>
              <a:gd name="connsiteY25" fmla="*/ 1085909 h 1626424"/>
              <a:gd name="connsiteX26" fmla="*/ 1328737 w 2409929"/>
              <a:gd name="connsiteY26" fmla="*/ 1083552 h 1626424"/>
              <a:gd name="connsiteX27" fmla="*/ 1400175 w 2409929"/>
              <a:gd name="connsiteY27" fmla="*/ 1000208 h 1626424"/>
              <a:gd name="connsiteX28" fmla="*/ 1574005 w 2409929"/>
              <a:gd name="connsiteY28" fmla="*/ 940677 h 1626424"/>
              <a:gd name="connsiteX29" fmla="*/ 1590674 w 2409929"/>
              <a:gd name="connsiteY29" fmla="*/ 838314 h 1626424"/>
              <a:gd name="connsiteX30" fmla="*/ 1640680 w 2409929"/>
              <a:gd name="connsiteY30" fmla="*/ 974015 h 1626424"/>
              <a:gd name="connsiteX31" fmla="*/ 1643061 w 2409929"/>
              <a:gd name="connsiteY31" fmla="*/ 974037 h 1626424"/>
              <a:gd name="connsiteX32" fmla="*/ 1645442 w 2409929"/>
              <a:gd name="connsiteY32" fmla="*/ 971664 h 1626424"/>
              <a:gd name="connsiteX33" fmla="*/ 1712117 w 2409929"/>
              <a:gd name="connsiteY33" fmla="*/ 845427 h 1626424"/>
              <a:gd name="connsiteX34" fmla="*/ 1754980 w 2409929"/>
              <a:gd name="connsiteY34" fmla="*/ 714489 h 1626424"/>
              <a:gd name="connsiteX35" fmla="*/ 1800224 w 2409929"/>
              <a:gd name="connsiteY35" fmla="*/ 735912 h 1626424"/>
              <a:gd name="connsiteX36" fmla="*/ 1869280 w 2409929"/>
              <a:gd name="connsiteY36" fmla="*/ 690647 h 1626424"/>
              <a:gd name="connsiteX37" fmla="*/ 1907380 w 2409929"/>
              <a:gd name="connsiteY37" fmla="*/ 600189 h 1626424"/>
              <a:gd name="connsiteX38" fmla="*/ 1950242 w 2409929"/>
              <a:gd name="connsiteY38" fmla="*/ 766869 h 1626424"/>
              <a:gd name="connsiteX39" fmla="*/ 1950242 w 2409929"/>
              <a:gd name="connsiteY39" fmla="*/ 769250 h 1626424"/>
              <a:gd name="connsiteX40" fmla="*/ 1974056 w 2409929"/>
              <a:gd name="connsiteY40" fmla="*/ 757269 h 1626424"/>
              <a:gd name="connsiteX41" fmla="*/ 2024061 w 2409929"/>
              <a:gd name="connsiteY41" fmla="*/ 590656 h 1626424"/>
              <a:gd name="connsiteX42" fmla="*/ 2079533 w 2409929"/>
              <a:gd name="connsiteY42" fmla="*/ 440614 h 1626424"/>
              <a:gd name="connsiteX43" fmla="*/ 2145504 w 2409929"/>
              <a:gd name="connsiteY43" fmla="*/ 531103 h 1626424"/>
              <a:gd name="connsiteX44" fmla="*/ 2147555 w 2409929"/>
              <a:gd name="connsiteY44" fmla="*/ 527091 h 1626424"/>
              <a:gd name="connsiteX45" fmla="*/ 2219324 w 2409929"/>
              <a:gd name="connsiteY45" fmla="*/ 483479 h 1626424"/>
              <a:gd name="connsiteX46" fmla="*/ 2273884 w 2409929"/>
              <a:gd name="connsiteY46" fmla="*/ 226483 h 1626424"/>
              <a:gd name="connsiteX47" fmla="*/ 2409929 w 2409929"/>
              <a:gd name="connsiteY47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83381 w 2409929"/>
              <a:gd name="connsiteY7" fmla="*/ 1538317 h 1626424"/>
              <a:gd name="connsiteX8" fmla="*/ 438150 w 2409929"/>
              <a:gd name="connsiteY8" fmla="*/ 1493073 h 1626424"/>
              <a:gd name="connsiteX9" fmla="*/ 481012 w 2409929"/>
              <a:gd name="connsiteY9" fmla="*/ 1531173 h 1626424"/>
              <a:gd name="connsiteX10" fmla="*/ 533400 w 2409929"/>
              <a:gd name="connsiteY10" fmla="*/ 1445448 h 1626424"/>
              <a:gd name="connsiteX11" fmla="*/ 607218 w 2409929"/>
              <a:gd name="connsiteY11" fmla="*/ 1497836 h 1626424"/>
              <a:gd name="connsiteX12" fmla="*/ 685800 w 2409929"/>
              <a:gd name="connsiteY12" fmla="*/ 1362105 h 1626424"/>
              <a:gd name="connsiteX13" fmla="*/ 788193 w 2409929"/>
              <a:gd name="connsiteY13" fmla="*/ 1426400 h 1626424"/>
              <a:gd name="connsiteX14" fmla="*/ 885825 w 2409929"/>
              <a:gd name="connsiteY14" fmla="*/ 1383565 h 1626424"/>
              <a:gd name="connsiteX15" fmla="*/ 931068 w 2409929"/>
              <a:gd name="connsiteY15" fmla="*/ 1276408 h 1626424"/>
              <a:gd name="connsiteX16" fmla="*/ 978692 w 2409929"/>
              <a:gd name="connsiteY16" fmla="*/ 1347901 h 1626424"/>
              <a:gd name="connsiteX17" fmla="*/ 988218 w 2409929"/>
              <a:gd name="connsiteY17" fmla="*/ 1297840 h 1626424"/>
              <a:gd name="connsiteX18" fmla="*/ 1054892 w 2409929"/>
              <a:gd name="connsiteY18" fmla="*/ 1357426 h 1626424"/>
              <a:gd name="connsiteX19" fmla="*/ 1045368 w 2409929"/>
              <a:gd name="connsiteY19" fmla="*/ 1202590 h 1626424"/>
              <a:gd name="connsiteX20" fmla="*/ 1045754 w 2409929"/>
              <a:gd name="connsiteY20" fmla="*/ 1203365 h 1626424"/>
              <a:gd name="connsiteX21" fmla="*/ 1102518 w 2409929"/>
              <a:gd name="connsiteY21" fmla="*/ 1147821 h 1626424"/>
              <a:gd name="connsiteX22" fmla="*/ 1138236 w 2409929"/>
              <a:gd name="connsiteY22" fmla="*/ 1259795 h 1626424"/>
              <a:gd name="connsiteX23" fmla="*/ 1157287 w 2409929"/>
              <a:gd name="connsiteY23" fmla="*/ 1219259 h 1626424"/>
              <a:gd name="connsiteX24" fmla="*/ 1195386 w 2409929"/>
              <a:gd name="connsiteY24" fmla="*/ 1214551 h 1626424"/>
              <a:gd name="connsiteX25" fmla="*/ 1231106 w 2409929"/>
              <a:gd name="connsiteY25" fmla="*/ 1085909 h 1626424"/>
              <a:gd name="connsiteX26" fmla="*/ 1328737 w 2409929"/>
              <a:gd name="connsiteY26" fmla="*/ 1083552 h 1626424"/>
              <a:gd name="connsiteX27" fmla="*/ 1400175 w 2409929"/>
              <a:gd name="connsiteY27" fmla="*/ 1000208 h 1626424"/>
              <a:gd name="connsiteX28" fmla="*/ 1574005 w 2409929"/>
              <a:gd name="connsiteY28" fmla="*/ 940677 h 1626424"/>
              <a:gd name="connsiteX29" fmla="*/ 1590674 w 2409929"/>
              <a:gd name="connsiteY29" fmla="*/ 838314 h 1626424"/>
              <a:gd name="connsiteX30" fmla="*/ 1640680 w 2409929"/>
              <a:gd name="connsiteY30" fmla="*/ 974015 h 1626424"/>
              <a:gd name="connsiteX31" fmla="*/ 1643061 w 2409929"/>
              <a:gd name="connsiteY31" fmla="*/ 974037 h 1626424"/>
              <a:gd name="connsiteX32" fmla="*/ 1645442 w 2409929"/>
              <a:gd name="connsiteY32" fmla="*/ 971664 h 1626424"/>
              <a:gd name="connsiteX33" fmla="*/ 1712117 w 2409929"/>
              <a:gd name="connsiteY33" fmla="*/ 845427 h 1626424"/>
              <a:gd name="connsiteX34" fmla="*/ 1754980 w 2409929"/>
              <a:gd name="connsiteY34" fmla="*/ 714489 h 1626424"/>
              <a:gd name="connsiteX35" fmla="*/ 1800224 w 2409929"/>
              <a:gd name="connsiteY35" fmla="*/ 735912 h 1626424"/>
              <a:gd name="connsiteX36" fmla="*/ 1869280 w 2409929"/>
              <a:gd name="connsiteY36" fmla="*/ 690647 h 1626424"/>
              <a:gd name="connsiteX37" fmla="*/ 1907380 w 2409929"/>
              <a:gd name="connsiteY37" fmla="*/ 600189 h 1626424"/>
              <a:gd name="connsiteX38" fmla="*/ 1950242 w 2409929"/>
              <a:gd name="connsiteY38" fmla="*/ 766869 h 1626424"/>
              <a:gd name="connsiteX39" fmla="*/ 1950242 w 2409929"/>
              <a:gd name="connsiteY39" fmla="*/ 769250 h 1626424"/>
              <a:gd name="connsiteX40" fmla="*/ 1974056 w 2409929"/>
              <a:gd name="connsiteY40" fmla="*/ 757269 h 1626424"/>
              <a:gd name="connsiteX41" fmla="*/ 2024061 w 2409929"/>
              <a:gd name="connsiteY41" fmla="*/ 590656 h 1626424"/>
              <a:gd name="connsiteX42" fmla="*/ 2079533 w 2409929"/>
              <a:gd name="connsiteY42" fmla="*/ 440614 h 1626424"/>
              <a:gd name="connsiteX43" fmla="*/ 2145504 w 2409929"/>
              <a:gd name="connsiteY43" fmla="*/ 531103 h 1626424"/>
              <a:gd name="connsiteX44" fmla="*/ 2147555 w 2409929"/>
              <a:gd name="connsiteY44" fmla="*/ 527091 h 1626424"/>
              <a:gd name="connsiteX45" fmla="*/ 2219324 w 2409929"/>
              <a:gd name="connsiteY45" fmla="*/ 483479 h 1626424"/>
              <a:gd name="connsiteX46" fmla="*/ 2273884 w 2409929"/>
              <a:gd name="connsiteY46" fmla="*/ 226483 h 1626424"/>
              <a:gd name="connsiteX47" fmla="*/ 2409929 w 2409929"/>
              <a:gd name="connsiteY47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83381 w 2409929"/>
              <a:gd name="connsiteY7" fmla="*/ 1538317 h 1626424"/>
              <a:gd name="connsiteX8" fmla="*/ 438150 w 2409929"/>
              <a:gd name="connsiteY8" fmla="*/ 1493073 h 1626424"/>
              <a:gd name="connsiteX9" fmla="*/ 481012 w 2409929"/>
              <a:gd name="connsiteY9" fmla="*/ 1531173 h 1626424"/>
              <a:gd name="connsiteX10" fmla="*/ 533400 w 2409929"/>
              <a:gd name="connsiteY10" fmla="*/ 1445448 h 1626424"/>
              <a:gd name="connsiteX11" fmla="*/ 607218 w 2409929"/>
              <a:gd name="connsiteY11" fmla="*/ 1497836 h 1626424"/>
              <a:gd name="connsiteX12" fmla="*/ 685800 w 2409929"/>
              <a:gd name="connsiteY12" fmla="*/ 1362105 h 1626424"/>
              <a:gd name="connsiteX13" fmla="*/ 788193 w 2409929"/>
              <a:gd name="connsiteY13" fmla="*/ 1426400 h 1626424"/>
              <a:gd name="connsiteX14" fmla="*/ 885825 w 2409929"/>
              <a:gd name="connsiteY14" fmla="*/ 1383565 h 1626424"/>
              <a:gd name="connsiteX15" fmla="*/ 931068 w 2409929"/>
              <a:gd name="connsiteY15" fmla="*/ 1276408 h 1626424"/>
              <a:gd name="connsiteX16" fmla="*/ 978692 w 2409929"/>
              <a:gd name="connsiteY16" fmla="*/ 1347901 h 1626424"/>
              <a:gd name="connsiteX17" fmla="*/ 988218 w 2409929"/>
              <a:gd name="connsiteY17" fmla="*/ 1297840 h 1626424"/>
              <a:gd name="connsiteX18" fmla="*/ 1054892 w 2409929"/>
              <a:gd name="connsiteY18" fmla="*/ 1357426 h 1626424"/>
              <a:gd name="connsiteX19" fmla="*/ 1016047 w 2409929"/>
              <a:gd name="connsiteY19" fmla="*/ 1322353 h 1626424"/>
              <a:gd name="connsiteX20" fmla="*/ 1045368 w 2409929"/>
              <a:gd name="connsiteY20" fmla="*/ 1202590 h 1626424"/>
              <a:gd name="connsiteX21" fmla="*/ 1045754 w 2409929"/>
              <a:gd name="connsiteY21" fmla="*/ 1203365 h 1626424"/>
              <a:gd name="connsiteX22" fmla="*/ 1102518 w 2409929"/>
              <a:gd name="connsiteY22" fmla="*/ 1147821 h 1626424"/>
              <a:gd name="connsiteX23" fmla="*/ 1138236 w 2409929"/>
              <a:gd name="connsiteY23" fmla="*/ 1259795 h 1626424"/>
              <a:gd name="connsiteX24" fmla="*/ 1157287 w 2409929"/>
              <a:gd name="connsiteY24" fmla="*/ 1219259 h 1626424"/>
              <a:gd name="connsiteX25" fmla="*/ 1195386 w 2409929"/>
              <a:gd name="connsiteY25" fmla="*/ 1214551 h 1626424"/>
              <a:gd name="connsiteX26" fmla="*/ 1231106 w 2409929"/>
              <a:gd name="connsiteY26" fmla="*/ 1085909 h 1626424"/>
              <a:gd name="connsiteX27" fmla="*/ 1328737 w 2409929"/>
              <a:gd name="connsiteY27" fmla="*/ 1083552 h 1626424"/>
              <a:gd name="connsiteX28" fmla="*/ 1400175 w 2409929"/>
              <a:gd name="connsiteY28" fmla="*/ 1000208 h 1626424"/>
              <a:gd name="connsiteX29" fmla="*/ 1574005 w 2409929"/>
              <a:gd name="connsiteY29" fmla="*/ 940677 h 1626424"/>
              <a:gd name="connsiteX30" fmla="*/ 1590674 w 2409929"/>
              <a:gd name="connsiteY30" fmla="*/ 838314 h 1626424"/>
              <a:gd name="connsiteX31" fmla="*/ 1640680 w 2409929"/>
              <a:gd name="connsiteY31" fmla="*/ 974015 h 1626424"/>
              <a:gd name="connsiteX32" fmla="*/ 1643061 w 2409929"/>
              <a:gd name="connsiteY32" fmla="*/ 974037 h 1626424"/>
              <a:gd name="connsiteX33" fmla="*/ 1645442 w 2409929"/>
              <a:gd name="connsiteY33" fmla="*/ 971664 h 1626424"/>
              <a:gd name="connsiteX34" fmla="*/ 1712117 w 2409929"/>
              <a:gd name="connsiteY34" fmla="*/ 845427 h 1626424"/>
              <a:gd name="connsiteX35" fmla="*/ 1754980 w 2409929"/>
              <a:gd name="connsiteY35" fmla="*/ 714489 h 1626424"/>
              <a:gd name="connsiteX36" fmla="*/ 1800224 w 2409929"/>
              <a:gd name="connsiteY36" fmla="*/ 735912 h 1626424"/>
              <a:gd name="connsiteX37" fmla="*/ 1869280 w 2409929"/>
              <a:gd name="connsiteY37" fmla="*/ 690647 h 1626424"/>
              <a:gd name="connsiteX38" fmla="*/ 1907380 w 2409929"/>
              <a:gd name="connsiteY38" fmla="*/ 600189 h 1626424"/>
              <a:gd name="connsiteX39" fmla="*/ 1950242 w 2409929"/>
              <a:gd name="connsiteY39" fmla="*/ 766869 h 1626424"/>
              <a:gd name="connsiteX40" fmla="*/ 1950242 w 2409929"/>
              <a:gd name="connsiteY40" fmla="*/ 769250 h 1626424"/>
              <a:gd name="connsiteX41" fmla="*/ 1974056 w 2409929"/>
              <a:gd name="connsiteY41" fmla="*/ 757269 h 1626424"/>
              <a:gd name="connsiteX42" fmla="*/ 2024061 w 2409929"/>
              <a:gd name="connsiteY42" fmla="*/ 590656 h 1626424"/>
              <a:gd name="connsiteX43" fmla="*/ 2079533 w 2409929"/>
              <a:gd name="connsiteY43" fmla="*/ 440614 h 1626424"/>
              <a:gd name="connsiteX44" fmla="*/ 2145504 w 2409929"/>
              <a:gd name="connsiteY44" fmla="*/ 531103 h 1626424"/>
              <a:gd name="connsiteX45" fmla="*/ 2147555 w 2409929"/>
              <a:gd name="connsiteY45" fmla="*/ 527091 h 1626424"/>
              <a:gd name="connsiteX46" fmla="*/ 2219324 w 2409929"/>
              <a:gd name="connsiteY46" fmla="*/ 483479 h 1626424"/>
              <a:gd name="connsiteX47" fmla="*/ 2273884 w 2409929"/>
              <a:gd name="connsiteY47" fmla="*/ 226483 h 1626424"/>
              <a:gd name="connsiteX48" fmla="*/ 2409929 w 2409929"/>
              <a:gd name="connsiteY48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83381 w 2409929"/>
              <a:gd name="connsiteY7" fmla="*/ 1538317 h 1626424"/>
              <a:gd name="connsiteX8" fmla="*/ 438150 w 2409929"/>
              <a:gd name="connsiteY8" fmla="*/ 1493073 h 1626424"/>
              <a:gd name="connsiteX9" fmla="*/ 481012 w 2409929"/>
              <a:gd name="connsiteY9" fmla="*/ 1531173 h 1626424"/>
              <a:gd name="connsiteX10" fmla="*/ 533400 w 2409929"/>
              <a:gd name="connsiteY10" fmla="*/ 1445448 h 1626424"/>
              <a:gd name="connsiteX11" fmla="*/ 607218 w 2409929"/>
              <a:gd name="connsiteY11" fmla="*/ 1497836 h 1626424"/>
              <a:gd name="connsiteX12" fmla="*/ 685800 w 2409929"/>
              <a:gd name="connsiteY12" fmla="*/ 1362105 h 1626424"/>
              <a:gd name="connsiteX13" fmla="*/ 788193 w 2409929"/>
              <a:gd name="connsiteY13" fmla="*/ 1426400 h 1626424"/>
              <a:gd name="connsiteX14" fmla="*/ 885825 w 2409929"/>
              <a:gd name="connsiteY14" fmla="*/ 1383565 h 1626424"/>
              <a:gd name="connsiteX15" fmla="*/ 931068 w 2409929"/>
              <a:gd name="connsiteY15" fmla="*/ 1276408 h 1626424"/>
              <a:gd name="connsiteX16" fmla="*/ 978692 w 2409929"/>
              <a:gd name="connsiteY16" fmla="*/ 1347901 h 1626424"/>
              <a:gd name="connsiteX17" fmla="*/ 988218 w 2409929"/>
              <a:gd name="connsiteY17" fmla="*/ 1297840 h 1626424"/>
              <a:gd name="connsiteX18" fmla="*/ 1015738 w 2409929"/>
              <a:gd name="connsiteY18" fmla="*/ 1324427 h 1626424"/>
              <a:gd name="connsiteX19" fmla="*/ 1016047 w 2409929"/>
              <a:gd name="connsiteY19" fmla="*/ 1322353 h 1626424"/>
              <a:gd name="connsiteX20" fmla="*/ 1045368 w 2409929"/>
              <a:gd name="connsiteY20" fmla="*/ 1202590 h 1626424"/>
              <a:gd name="connsiteX21" fmla="*/ 1045754 w 2409929"/>
              <a:gd name="connsiteY21" fmla="*/ 1203365 h 1626424"/>
              <a:gd name="connsiteX22" fmla="*/ 1102518 w 2409929"/>
              <a:gd name="connsiteY22" fmla="*/ 1147821 h 1626424"/>
              <a:gd name="connsiteX23" fmla="*/ 1138236 w 2409929"/>
              <a:gd name="connsiteY23" fmla="*/ 1259795 h 1626424"/>
              <a:gd name="connsiteX24" fmla="*/ 1157287 w 2409929"/>
              <a:gd name="connsiteY24" fmla="*/ 1219259 h 1626424"/>
              <a:gd name="connsiteX25" fmla="*/ 1195386 w 2409929"/>
              <a:gd name="connsiteY25" fmla="*/ 1214551 h 1626424"/>
              <a:gd name="connsiteX26" fmla="*/ 1231106 w 2409929"/>
              <a:gd name="connsiteY26" fmla="*/ 1085909 h 1626424"/>
              <a:gd name="connsiteX27" fmla="*/ 1328737 w 2409929"/>
              <a:gd name="connsiteY27" fmla="*/ 1083552 h 1626424"/>
              <a:gd name="connsiteX28" fmla="*/ 1400175 w 2409929"/>
              <a:gd name="connsiteY28" fmla="*/ 1000208 h 1626424"/>
              <a:gd name="connsiteX29" fmla="*/ 1574005 w 2409929"/>
              <a:gd name="connsiteY29" fmla="*/ 940677 h 1626424"/>
              <a:gd name="connsiteX30" fmla="*/ 1590674 w 2409929"/>
              <a:gd name="connsiteY30" fmla="*/ 838314 h 1626424"/>
              <a:gd name="connsiteX31" fmla="*/ 1640680 w 2409929"/>
              <a:gd name="connsiteY31" fmla="*/ 974015 h 1626424"/>
              <a:gd name="connsiteX32" fmla="*/ 1643061 w 2409929"/>
              <a:gd name="connsiteY32" fmla="*/ 974037 h 1626424"/>
              <a:gd name="connsiteX33" fmla="*/ 1645442 w 2409929"/>
              <a:gd name="connsiteY33" fmla="*/ 971664 h 1626424"/>
              <a:gd name="connsiteX34" fmla="*/ 1712117 w 2409929"/>
              <a:gd name="connsiteY34" fmla="*/ 845427 h 1626424"/>
              <a:gd name="connsiteX35" fmla="*/ 1754980 w 2409929"/>
              <a:gd name="connsiteY35" fmla="*/ 714489 h 1626424"/>
              <a:gd name="connsiteX36" fmla="*/ 1800224 w 2409929"/>
              <a:gd name="connsiteY36" fmla="*/ 735912 h 1626424"/>
              <a:gd name="connsiteX37" fmla="*/ 1869280 w 2409929"/>
              <a:gd name="connsiteY37" fmla="*/ 690647 h 1626424"/>
              <a:gd name="connsiteX38" fmla="*/ 1907380 w 2409929"/>
              <a:gd name="connsiteY38" fmla="*/ 600189 h 1626424"/>
              <a:gd name="connsiteX39" fmla="*/ 1950242 w 2409929"/>
              <a:gd name="connsiteY39" fmla="*/ 766869 h 1626424"/>
              <a:gd name="connsiteX40" fmla="*/ 1950242 w 2409929"/>
              <a:gd name="connsiteY40" fmla="*/ 769250 h 1626424"/>
              <a:gd name="connsiteX41" fmla="*/ 1974056 w 2409929"/>
              <a:gd name="connsiteY41" fmla="*/ 757269 h 1626424"/>
              <a:gd name="connsiteX42" fmla="*/ 2024061 w 2409929"/>
              <a:gd name="connsiteY42" fmla="*/ 590656 h 1626424"/>
              <a:gd name="connsiteX43" fmla="*/ 2079533 w 2409929"/>
              <a:gd name="connsiteY43" fmla="*/ 440614 h 1626424"/>
              <a:gd name="connsiteX44" fmla="*/ 2145504 w 2409929"/>
              <a:gd name="connsiteY44" fmla="*/ 531103 h 1626424"/>
              <a:gd name="connsiteX45" fmla="*/ 2147555 w 2409929"/>
              <a:gd name="connsiteY45" fmla="*/ 527091 h 1626424"/>
              <a:gd name="connsiteX46" fmla="*/ 2219324 w 2409929"/>
              <a:gd name="connsiteY46" fmla="*/ 483479 h 1626424"/>
              <a:gd name="connsiteX47" fmla="*/ 2273884 w 2409929"/>
              <a:gd name="connsiteY47" fmla="*/ 226483 h 1626424"/>
              <a:gd name="connsiteX48" fmla="*/ 2409929 w 2409929"/>
              <a:gd name="connsiteY48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83381 w 2409929"/>
              <a:gd name="connsiteY7" fmla="*/ 1538317 h 1626424"/>
              <a:gd name="connsiteX8" fmla="*/ 438150 w 2409929"/>
              <a:gd name="connsiteY8" fmla="*/ 1493073 h 1626424"/>
              <a:gd name="connsiteX9" fmla="*/ 481012 w 2409929"/>
              <a:gd name="connsiteY9" fmla="*/ 1531173 h 1626424"/>
              <a:gd name="connsiteX10" fmla="*/ 533400 w 2409929"/>
              <a:gd name="connsiteY10" fmla="*/ 1445448 h 1626424"/>
              <a:gd name="connsiteX11" fmla="*/ 607218 w 2409929"/>
              <a:gd name="connsiteY11" fmla="*/ 1497836 h 1626424"/>
              <a:gd name="connsiteX12" fmla="*/ 685800 w 2409929"/>
              <a:gd name="connsiteY12" fmla="*/ 1362105 h 1626424"/>
              <a:gd name="connsiteX13" fmla="*/ 788193 w 2409929"/>
              <a:gd name="connsiteY13" fmla="*/ 1426400 h 1626424"/>
              <a:gd name="connsiteX14" fmla="*/ 885825 w 2409929"/>
              <a:gd name="connsiteY14" fmla="*/ 1383565 h 1626424"/>
              <a:gd name="connsiteX15" fmla="*/ 931068 w 2409929"/>
              <a:gd name="connsiteY15" fmla="*/ 1276408 h 1626424"/>
              <a:gd name="connsiteX16" fmla="*/ 978692 w 2409929"/>
              <a:gd name="connsiteY16" fmla="*/ 1347901 h 1626424"/>
              <a:gd name="connsiteX17" fmla="*/ 988218 w 2409929"/>
              <a:gd name="connsiteY17" fmla="*/ 1297840 h 1626424"/>
              <a:gd name="connsiteX18" fmla="*/ 1015738 w 2409929"/>
              <a:gd name="connsiteY18" fmla="*/ 1324427 h 1626424"/>
              <a:gd name="connsiteX19" fmla="*/ 1016047 w 2409929"/>
              <a:gd name="connsiteY19" fmla="*/ 1322353 h 1626424"/>
              <a:gd name="connsiteX20" fmla="*/ 1045368 w 2409929"/>
              <a:gd name="connsiteY20" fmla="*/ 1202590 h 1626424"/>
              <a:gd name="connsiteX21" fmla="*/ 1045754 w 2409929"/>
              <a:gd name="connsiteY21" fmla="*/ 1203365 h 1626424"/>
              <a:gd name="connsiteX22" fmla="*/ 1102518 w 2409929"/>
              <a:gd name="connsiteY22" fmla="*/ 1147821 h 1626424"/>
              <a:gd name="connsiteX23" fmla="*/ 1138236 w 2409929"/>
              <a:gd name="connsiteY23" fmla="*/ 1328853 h 1626424"/>
              <a:gd name="connsiteX24" fmla="*/ 1157287 w 2409929"/>
              <a:gd name="connsiteY24" fmla="*/ 1219259 h 1626424"/>
              <a:gd name="connsiteX25" fmla="*/ 1195386 w 2409929"/>
              <a:gd name="connsiteY25" fmla="*/ 1214551 h 1626424"/>
              <a:gd name="connsiteX26" fmla="*/ 1231106 w 2409929"/>
              <a:gd name="connsiteY26" fmla="*/ 1085909 h 1626424"/>
              <a:gd name="connsiteX27" fmla="*/ 1328737 w 2409929"/>
              <a:gd name="connsiteY27" fmla="*/ 1083552 h 1626424"/>
              <a:gd name="connsiteX28" fmla="*/ 1400175 w 2409929"/>
              <a:gd name="connsiteY28" fmla="*/ 1000208 h 1626424"/>
              <a:gd name="connsiteX29" fmla="*/ 1574005 w 2409929"/>
              <a:gd name="connsiteY29" fmla="*/ 940677 h 1626424"/>
              <a:gd name="connsiteX30" fmla="*/ 1590674 w 2409929"/>
              <a:gd name="connsiteY30" fmla="*/ 838314 h 1626424"/>
              <a:gd name="connsiteX31" fmla="*/ 1640680 w 2409929"/>
              <a:gd name="connsiteY31" fmla="*/ 974015 h 1626424"/>
              <a:gd name="connsiteX32" fmla="*/ 1643061 w 2409929"/>
              <a:gd name="connsiteY32" fmla="*/ 974037 h 1626424"/>
              <a:gd name="connsiteX33" fmla="*/ 1645442 w 2409929"/>
              <a:gd name="connsiteY33" fmla="*/ 971664 h 1626424"/>
              <a:gd name="connsiteX34" fmla="*/ 1712117 w 2409929"/>
              <a:gd name="connsiteY34" fmla="*/ 845427 h 1626424"/>
              <a:gd name="connsiteX35" fmla="*/ 1754980 w 2409929"/>
              <a:gd name="connsiteY35" fmla="*/ 714489 h 1626424"/>
              <a:gd name="connsiteX36" fmla="*/ 1800224 w 2409929"/>
              <a:gd name="connsiteY36" fmla="*/ 735912 h 1626424"/>
              <a:gd name="connsiteX37" fmla="*/ 1869280 w 2409929"/>
              <a:gd name="connsiteY37" fmla="*/ 690647 h 1626424"/>
              <a:gd name="connsiteX38" fmla="*/ 1907380 w 2409929"/>
              <a:gd name="connsiteY38" fmla="*/ 600189 h 1626424"/>
              <a:gd name="connsiteX39" fmla="*/ 1950242 w 2409929"/>
              <a:gd name="connsiteY39" fmla="*/ 766869 h 1626424"/>
              <a:gd name="connsiteX40" fmla="*/ 1950242 w 2409929"/>
              <a:gd name="connsiteY40" fmla="*/ 769250 h 1626424"/>
              <a:gd name="connsiteX41" fmla="*/ 1974056 w 2409929"/>
              <a:gd name="connsiteY41" fmla="*/ 757269 h 1626424"/>
              <a:gd name="connsiteX42" fmla="*/ 2024061 w 2409929"/>
              <a:gd name="connsiteY42" fmla="*/ 590656 h 1626424"/>
              <a:gd name="connsiteX43" fmla="*/ 2079533 w 2409929"/>
              <a:gd name="connsiteY43" fmla="*/ 440614 h 1626424"/>
              <a:gd name="connsiteX44" fmla="*/ 2145504 w 2409929"/>
              <a:gd name="connsiteY44" fmla="*/ 531103 h 1626424"/>
              <a:gd name="connsiteX45" fmla="*/ 2147555 w 2409929"/>
              <a:gd name="connsiteY45" fmla="*/ 527091 h 1626424"/>
              <a:gd name="connsiteX46" fmla="*/ 2219324 w 2409929"/>
              <a:gd name="connsiteY46" fmla="*/ 483479 h 1626424"/>
              <a:gd name="connsiteX47" fmla="*/ 2273884 w 2409929"/>
              <a:gd name="connsiteY47" fmla="*/ 226483 h 1626424"/>
              <a:gd name="connsiteX48" fmla="*/ 2409929 w 2409929"/>
              <a:gd name="connsiteY48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83381 w 2409929"/>
              <a:gd name="connsiteY7" fmla="*/ 1538317 h 1626424"/>
              <a:gd name="connsiteX8" fmla="*/ 438150 w 2409929"/>
              <a:gd name="connsiteY8" fmla="*/ 1493073 h 1626424"/>
              <a:gd name="connsiteX9" fmla="*/ 481012 w 2409929"/>
              <a:gd name="connsiteY9" fmla="*/ 1531173 h 1626424"/>
              <a:gd name="connsiteX10" fmla="*/ 533400 w 2409929"/>
              <a:gd name="connsiteY10" fmla="*/ 1445448 h 1626424"/>
              <a:gd name="connsiteX11" fmla="*/ 607218 w 2409929"/>
              <a:gd name="connsiteY11" fmla="*/ 1497836 h 1626424"/>
              <a:gd name="connsiteX12" fmla="*/ 685800 w 2409929"/>
              <a:gd name="connsiteY12" fmla="*/ 1362105 h 1626424"/>
              <a:gd name="connsiteX13" fmla="*/ 788193 w 2409929"/>
              <a:gd name="connsiteY13" fmla="*/ 1426400 h 1626424"/>
              <a:gd name="connsiteX14" fmla="*/ 885825 w 2409929"/>
              <a:gd name="connsiteY14" fmla="*/ 1383565 h 1626424"/>
              <a:gd name="connsiteX15" fmla="*/ 931068 w 2409929"/>
              <a:gd name="connsiteY15" fmla="*/ 1276408 h 1626424"/>
              <a:gd name="connsiteX16" fmla="*/ 978692 w 2409929"/>
              <a:gd name="connsiteY16" fmla="*/ 1347901 h 1626424"/>
              <a:gd name="connsiteX17" fmla="*/ 988218 w 2409929"/>
              <a:gd name="connsiteY17" fmla="*/ 1297840 h 1626424"/>
              <a:gd name="connsiteX18" fmla="*/ 1015738 w 2409929"/>
              <a:gd name="connsiteY18" fmla="*/ 1324427 h 1626424"/>
              <a:gd name="connsiteX19" fmla="*/ 1016047 w 2409929"/>
              <a:gd name="connsiteY19" fmla="*/ 1322353 h 1626424"/>
              <a:gd name="connsiteX20" fmla="*/ 1045368 w 2409929"/>
              <a:gd name="connsiteY20" fmla="*/ 1202590 h 1626424"/>
              <a:gd name="connsiteX21" fmla="*/ 1045754 w 2409929"/>
              <a:gd name="connsiteY21" fmla="*/ 1203365 h 1626424"/>
              <a:gd name="connsiteX22" fmla="*/ 1102518 w 2409929"/>
              <a:gd name="connsiteY22" fmla="*/ 1147821 h 1626424"/>
              <a:gd name="connsiteX23" fmla="*/ 1138236 w 2409929"/>
              <a:gd name="connsiteY23" fmla="*/ 1328853 h 1626424"/>
              <a:gd name="connsiteX24" fmla="*/ 1157287 w 2409929"/>
              <a:gd name="connsiteY24" fmla="*/ 1219259 h 1626424"/>
              <a:gd name="connsiteX25" fmla="*/ 1195386 w 2409929"/>
              <a:gd name="connsiteY25" fmla="*/ 1214551 h 1626424"/>
              <a:gd name="connsiteX26" fmla="*/ 1231106 w 2409929"/>
              <a:gd name="connsiteY26" fmla="*/ 1085909 h 1626424"/>
              <a:gd name="connsiteX27" fmla="*/ 1256668 w 2409929"/>
              <a:gd name="connsiteY27" fmla="*/ 988237 h 1626424"/>
              <a:gd name="connsiteX28" fmla="*/ 1328737 w 2409929"/>
              <a:gd name="connsiteY28" fmla="*/ 1083552 h 1626424"/>
              <a:gd name="connsiteX29" fmla="*/ 1400175 w 2409929"/>
              <a:gd name="connsiteY29" fmla="*/ 1000208 h 1626424"/>
              <a:gd name="connsiteX30" fmla="*/ 1574005 w 2409929"/>
              <a:gd name="connsiteY30" fmla="*/ 940677 h 1626424"/>
              <a:gd name="connsiteX31" fmla="*/ 1590674 w 2409929"/>
              <a:gd name="connsiteY31" fmla="*/ 838314 h 1626424"/>
              <a:gd name="connsiteX32" fmla="*/ 1640680 w 2409929"/>
              <a:gd name="connsiteY32" fmla="*/ 974015 h 1626424"/>
              <a:gd name="connsiteX33" fmla="*/ 1643061 w 2409929"/>
              <a:gd name="connsiteY33" fmla="*/ 974037 h 1626424"/>
              <a:gd name="connsiteX34" fmla="*/ 1645442 w 2409929"/>
              <a:gd name="connsiteY34" fmla="*/ 971664 h 1626424"/>
              <a:gd name="connsiteX35" fmla="*/ 1712117 w 2409929"/>
              <a:gd name="connsiteY35" fmla="*/ 845427 h 1626424"/>
              <a:gd name="connsiteX36" fmla="*/ 1754980 w 2409929"/>
              <a:gd name="connsiteY36" fmla="*/ 714489 h 1626424"/>
              <a:gd name="connsiteX37" fmla="*/ 1800224 w 2409929"/>
              <a:gd name="connsiteY37" fmla="*/ 735912 h 1626424"/>
              <a:gd name="connsiteX38" fmla="*/ 1869280 w 2409929"/>
              <a:gd name="connsiteY38" fmla="*/ 690647 h 1626424"/>
              <a:gd name="connsiteX39" fmla="*/ 1907380 w 2409929"/>
              <a:gd name="connsiteY39" fmla="*/ 600189 h 1626424"/>
              <a:gd name="connsiteX40" fmla="*/ 1950242 w 2409929"/>
              <a:gd name="connsiteY40" fmla="*/ 766869 h 1626424"/>
              <a:gd name="connsiteX41" fmla="*/ 1950242 w 2409929"/>
              <a:gd name="connsiteY41" fmla="*/ 769250 h 1626424"/>
              <a:gd name="connsiteX42" fmla="*/ 1974056 w 2409929"/>
              <a:gd name="connsiteY42" fmla="*/ 757269 h 1626424"/>
              <a:gd name="connsiteX43" fmla="*/ 2024061 w 2409929"/>
              <a:gd name="connsiteY43" fmla="*/ 590656 h 1626424"/>
              <a:gd name="connsiteX44" fmla="*/ 2079533 w 2409929"/>
              <a:gd name="connsiteY44" fmla="*/ 440614 h 1626424"/>
              <a:gd name="connsiteX45" fmla="*/ 2145504 w 2409929"/>
              <a:gd name="connsiteY45" fmla="*/ 531103 h 1626424"/>
              <a:gd name="connsiteX46" fmla="*/ 2147555 w 2409929"/>
              <a:gd name="connsiteY46" fmla="*/ 527091 h 1626424"/>
              <a:gd name="connsiteX47" fmla="*/ 2219324 w 2409929"/>
              <a:gd name="connsiteY47" fmla="*/ 483479 h 1626424"/>
              <a:gd name="connsiteX48" fmla="*/ 2273884 w 2409929"/>
              <a:gd name="connsiteY48" fmla="*/ 226483 h 1626424"/>
              <a:gd name="connsiteX49" fmla="*/ 2409929 w 2409929"/>
              <a:gd name="connsiteY49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83381 w 2409929"/>
              <a:gd name="connsiteY7" fmla="*/ 1538317 h 1626424"/>
              <a:gd name="connsiteX8" fmla="*/ 438150 w 2409929"/>
              <a:gd name="connsiteY8" fmla="*/ 1493073 h 1626424"/>
              <a:gd name="connsiteX9" fmla="*/ 481012 w 2409929"/>
              <a:gd name="connsiteY9" fmla="*/ 1531173 h 1626424"/>
              <a:gd name="connsiteX10" fmla="*/ 533400 w 2409929"/>
              <a:gd name="connsiteY10" fmla="*/ 1445448 h 1626424"/>
              <a:gd name="connsiteX11" fmla="*/ 607218 w 2409929"/>
              <a:gd name="connsiteY11" fmla="*/ 1562132 h 1626424"/>
              <a:gd name="connsiteX12" fmla="*/ 685800 w 2409929"/>
              <a:gd name="connsiteY12" fmla="*/ 1362105 h 1626424"/>
              <a:gd name="connsiteX13" fmla="*/ 788193 w 2409929"/>
              <a:gd name="connsiteY13" fmla="*/ 1426400 h 1626424"/>
              <a:gd name="connsiteX14" fmla="*/ 885825 w 2409929"/>
              <a:gd name="connsiteY14" fmla="*/ 1383565 h 1626424"/>
              <a:gd name="connsiteX15" fmla="*/ 931068 w 2409929"/>
              <a:gd name="connsiteY15" fmla="*/ 1276408 h 1626424"/>
              <a:gd name="connsiteX16" fmla="*/ 978692 w 2409929"/>
              <a:gd name="connsiteY16" fmla="*/ 1347901 h 1626424"/>
              <a:gd name="connsiteX17" fmla="*/ 988218 w 2409929"/>
              <a:gd name="connsiteY17" fmla="*/ 1297840 h 1626424"/>
              <a:gd name="connsiteX18" fmla="*/ 1015738 w 2409929"/>
              <a:gd name="connsiteY18" fmla="*/ 1324427 h 1626424"/>
              <a:gd name="connsiteX19" fmla="*/ 1016047 w 2409929"/>
              <a:gd name="connsiteY19" fmla="*/ 1322353 h 1626424"/>
              <a:gd name="connsiteX20" fmla="*/ 1045368 w 2409929"/>
              <a:gd name="connsiteY20" fmla="*/ 1202590 h 1626424"/>
              <a:gd name="connsiteX21" fmla="*/ 1045754 w 2409929"/>
              <a:gd name="connsiteY21" fmla="*/ 1203365 h 1626424"/>
              <a:gd name="connsiteX22" fmla="*/ 1102518 w 2409929"/>
              <a:gd name="connsiteY22" fmla="*/ 1147821 h 1626424"/>
              <a:gd name="connsiteX23" fmla="*/ 1138236 w 2409929"/>
              <a:gd name="connsiteY23" fmla="*/ 1328853 h 1626424"/>
              <a:gd name="connsiteX24" fmla="*/ 1157287 w 2409929"/>
              <a:gd name="connsiteY24" fmla="*/ 1219259 h 1626424"/>
              <a:gd name="connsiteX25" fmla="*/ 1195386 w 2409929"/>
              <a:gd name="connsiteY25" fmla="*/ 1214551 h 1626424"/>
              <a:gd name="connsiteX26" fmla="*/ 1231106 w 2409929"/>
              <a:gd name="connsiteY26" fmla="*/ 1085909 h 1626424"/>
              <a:gd name="connsiteX27" fmla="*/ 1256668 w 2409929"/>
              <a:gd name="connsiteY27" fmla="*/ 988237 h 1626424"/>
              <a:gd name="connsiteX28" fmla="*/ 1328737 w 2409929"/>
              <a:gd name="connsiteY28" fmla="*/ 1083552 h 1626424"/>
              <a:gd name="connsiteX29" fmla="*/ 1400175 w 2409929"/>
              <a:gd name="connsiteY29" fmla="*/ 1000208 h 1626424"/>
              <a:gd name="connsiteX30" fmla="*/ 1574005 w 2409929"/>
              <a:gd name="connsiteY30" fmla="*/ 940677 h 1626424"/>
              <a:gd name="connsiteX31" fmla="*/ 1590674 w 2409929"/>
              <a:gd name="connsiteY31" fmla="*/ 838314 h 1626424"/>
              <a:gd name="connsiteX32" fmla="*/ 1640680 w 2409929"/>
              <a:gd name="connsiteY32" fmla="*/ 974015 h 1626424"/>
              <a:gd name="connsiteX33" fmla="*/ 1643061 w 2409929"/>
              <a:gd name="connsiteY33" fmla="*/ 974037 h 1626424"/>
              <a:gd name="connsiteX34" fmla="*/ 1645442 w 2409929"/>
              <a:gd name="connsiteY34" fmla="*/ 971664 h 1626424"/>
              <a:gd name="connsiteX35" fmla="*/ 1712117 w 2409929"/>
              <a:gd name="connsiteY35" fmla="*/ 845427 h 1626424"/>
              <a:gd name="connsiteX36" fmla="*/ 1754980 w 2409929"/>
              <a:gd name="connsiteY36" fmla="*/ 714489 h 1626424"/>
              <a:gd name="connsiteX37" fmla="*/ 1800224 w 2409929"/>
              <a:gd name="connsiteY37" fmla="*/ 735912 h 1626424"/>
              <a:gd name="connsiteX38" fmla="*/ 1869280 w 2409929"/>
              <a:gd name="connsiteY38" fmla="*/ 690647 h 1626424"/>
              <a:gd name="connsiteX39" fmla="*/ 1907380 w 2409929"/>
              <a:gd name="connsiteY39" fmla="*/ 600189 h 1626424"/>
              <a:gd name="connsiteX40" fmla="*/ 1950242 w 2409929"/>
              <a:gd name="connsiteY40" fmla="*/ 766869 h 1626424"/>
              <a:gd name="connsiteX41" fmla="*/ 1950242 w 2409929"/>
              <a:gd name="connsiteY41" fmla="*/ 769250 h 1626424"/>
              <a:gd name="connsiteX42" fmla="*/ 1974056 w 2409929"/>
              <a:gd name="connsiteY42" fmla="*/ 757269 h 1626424"/>
              <a:gd name="connsiteX43" fmla="*/ 2024061 w 2409929"/>
              <a:gd name="connsiteY43" fmla="*/ 590656 h 1626424"/>
              <a:gd name="connsiteX44" fmla="*/ 2079533 w 2409929"/>
              <a:gd name="connsiteY44" fmla="*/ 440614 h 1626424"/>
              <a:gd name="connsiteX45" fmla="*/ 2145504 w 2409929"/>
              <a:gd name="connsiteY45" fmla="*/ 531103 h 1626424"/>
              <a:gd name="connsiteX46" fmla="*/ 2147555 w 2409929"/>
              <a:gd name="connsiteY46" fmla="*/ 527091 h 1626424"/>
              <a:gd name="connsiteX47" fmla="*/ 2219324 w 2409929"/>
              <a:gd name="connsiteY47" fmla="*/ 483479 h 1626424"/>
              <a:gd name="connsiteX48" fmla="*/ 2273884 w 2409929"/>
              <a:gd name="connsiteY48" fmla="*/ 226483 h 1626424"/>
              <a:gd name="connsiteX49" fmla="*/ 2409929 w 2409929"/>
              <a:gd name="connsiteY49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57546 w 2409929"/>
              <a:gd name="connsiteY7" fmla="*/ 1414488 h 1626424"/>
              <a:gd name="connsiteX8" fmla="*/ 383381 w 2409929"/>
              <a:gd name="connsiteY8" fmla="*/ 1538317 h 1626424"/>
              <a:gd name="connsiteX9" fmla="*/ 438150 w 2409929"/>
              <a:gd name="connsiteY9" fmla="*/ 1493073 h 1626424"/>
              <a:gd name="connsiteX10" fmla="*/ 481012 w 2409929"/>
              <a:gd name="connsiteY10" fmla="*/ 1531173 h 1626424"/>
              <a:gd name="connsiteX11" fmla="*/ 533400 w 2409929"/>
              <a:gd name="connsiteY11" fmla="*/ 1445448 h 1626424"/>
              <a:gd name="connsiteX12" fmla="*/ 607218 w 2409929"/>
              <a:gd name="connsiteY12" fmla="*/ 1562132 h 1626424"/>
              <a:gd name="connsiteX13" fmla="*/ 685800 w 2409929"/>
              <a:gd name="connsiteY13" fmla="*/ 1362105 h 1626424"/>
              <a:gd name="connsiteX14" fmla="*/ 788193 w 2409929"/>
              <a:gd name="connsiteY14" fmla="*/ 1426400 h 1626424"/>
              <a:gd name="connsiteX15" fmla="*/ 885825 w 2409929"/>
              <a:gd name="connsiteY15" fmla="*/ 1383565 h 1626424"/>
              <a:gd name="connsiteX16" fmla="*/ 931068 w 2409929"/>
              <a:gd name="connsiteY16" fmla="*/ 1276408 h 1626424"/>
              <a:gd name="connsiteX17" fmla="*/ 978692 w 2409929"/>
              <a:gd name="connsiteY17" fmla="*/ 1347901 h 1626424"/>
              <a:gd name="connsiteX18" fmla="*/ 988218 w 2409929"/>
              <a:gd name="connsiteY18" fmla="*/ 1297840 h 1626424"/>
              <a:gd name="connsiteX19" fmla="*/ 1015738 w 2409929"/>
              <a:gd name="connsiteY19" fmla="*/ 1324427 h 1626424"/>
              <a:gd name="connsiteX20" fmla="*/ 1016047 w 2409929"/>
              <a:gd name="connsiteY20" fmla="*/ 1322353 h 1626424"/>
              <a:gd name="connsiteX21" fmla="*/ 1045368 w 2409929"/>
              <a:gd name="connsiteY21" fmla="*/ 1202590 h 1626424"/>
              <a:gd name="connsiteX22" fmla="*/ 1045754 w 2409929"/>
              <a:gd name="connsiteY22" fmla="*/ 1203365 h 1626424"/>
              <a:gd name="connsiteX23" fmla="*/ 1102518 w 2409929"/>
              <a:gd name="connsiteY23" fmla="*/ 1147821 h 1626424"/>
              <a:gd name="connsiteX24" fmla="*/ 1138236 w 2409929"/>
              <a:gd name="connsiteY24" fmla="*/ 1328853 h 1626424"/>
              <a:gd name="connsiteX25" fmla="*/ 1157287 w 2409929"/>
              <a:gd name="connsiteY25" fmla="*/ 1219259 h 1626424"/>
              <a:gd name="connsiteX26" fmla="*/ 1195386 w 2409929"/>
              <a:gd name="connsiteY26" fmla="*/ 1214551 h 1626424"/>
              <a:gd name="connsiteX27" fmla="*/ 1231106 w 2409929"/>
              <a:gd name="connsiteY27" fmla="*/ 1085909 h 1626424"/>
              <a:gd name="connsiteX28" fmla="*/ 1256668 w 2409929"/>
              <a:gd name="connsiteY28" fmla="*/ 988237 h 1626424"/>
              <a:gd name="connsiteX29" fmla="*/ 1328737 w 2409929"/>
              <a:gd name="connsiteY29" fmla="*/ 1083552 h 1626424"/>
              <a:gd name="connsiteX30" fmla="*/ 1400175 w 2409929"/>
              <a:gd name="connsiteY30" fmla="*/ 1000208 h 1626424"/>
              <a:gd name="connsiteX31" fmla="*/ 1574005 w 2409929"/>
              <a:gd name="connsiteY31" fmla="*/ 940677 h 1626424"/>
              <a:gd name="connsiteX32" fmla="*/ 1590674 w 2409929"/>
              <a:gd name="connsiteY32" fmla="*/ 838314 h 1626424"/>
              <a:gd name="connsiteX33" fmla="*/ 1640680 w 2409929"/>
              <a:gd name="connsiteY33" fmla="*/ 974015 h 1626424"/>
              <a:gd name="connsiteX34" fmla="*/ 1643061 w 2409929"/>
              <a:gd name="connsiteY34" fmla="*/ 974037 h 1626424"/>
              <a:gd name="connsiteX35" fmla="*/ 1645442 w 2409929"/>
              <a:gd name="connsiteY35" fmla="*/ 971664 h 1626424"/>
              <a:gd name="connsiteX36" fmla="*/ 1712117 w 2409929"/>
              <a:gd name="connsiteY36" fmla="*/ 845427 h 1626424"/>
              <a:gd name="connsiteX37" fmla="*/ 1754980 w 2409929"/>
              <a:gd name="connsiteY37" fmla="*/ 714489 h 1626424"/>
              <a:gd name="connsiteX38" fmla="*/ 1800224 w 2409929"/>
              <a:gd name="connsiteY38" fmla="*/ 735912 h 1626424"/>
              <a:gd name="connsiteX39" fmla="*/ 1869280 w 2409929"/>
              <a:gd name="connsiteY39" fmla="*/ 690647 h 1626424"/>
              <a:gd name="connsiteX40" fmla="*/ 1907380 w 2409929"/>
              <a:gd name="connsiteY40" fmla="*/ 600189 h 1626424"/>
              <a:gd name="connsiteX41" fmla="*/ 1950242 w 2409929"/>
              <a:gd name="connsiteY41" fmla="*/ 766869 h 1626424"/>
              <a:gd name="connsiteX42" fmla="*/ 1950242 w 2409929"/>
              <a:gd name="connsiteY42" fmla="*/ 769250 h 1626424"/>
              <a:gd name="connsiteX43" fmla="*/ 1974056 w 2409929"/>
              <a:gd name="connsiteY43" fmla="*/ 757269 h 1626424"/>
              <a:gd name="connsiteX44" fmla="*/ 2024061 w 2409929"/>
              <a:gd name="connsiteY44" fmla="*/ 590656 h 1626424"/>
              <a:gd name="connsiteX45" fmla="*/ 2079533 w 2409929"/>
              <a:gd name="connsiteY45" fmla="*/ 440614 h 1626424"/>
              <a:gd name="connsiteX46" fmla="*/ 2145504 w 2409929"/>
              <a:gd name="connsiteY46" fmla="*/ 531103 h 1626424"/>
              <a:gd name="connsiteX47" fmla="*/ 2147555 w 2409929"/>
              <a:gd name="connsiteY47" fmla="*/ 527091 h 1626424"/>
              <a:gd name="connsiteX48" fmla="*/ 2219324 w 2409929"/>
              <a:gd name="connsiteY48" fmla="*/ 483479 h 1626424"/>
              <a:gd name="connsiteX49" fmla="*/ 2273884 w 2409929"/>
              <a:gd name="connsiteY49" fmla="*/ 226483 h 1626424"/>
              <a:gd name="connsiteX50" fmla="*/ 2409929 w 2409929"/>
              <a:gd name="connsiteY50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57546 w 2409929"/>
              <a:gd name="connsiteY7" fmla="*/ 1414488 h 1626424"/>
              <a:gd name="connsiteX8" fmla="*/ 383381 w 2409929"/>
              <a:gd name="connsiteY8" fmla="*/ 1538317 h 1626424"/>
              <a:gd name="connsiteX9" fmla="*/ 438150 w 2409929"/>
              <a:gd name="connsiteY9" fmla="*/ 1493073 h 1626424"/>
              <a:gd name="connsiteX10" fmla="*/ 481012 w 2409929"/>
              <a:gd name="connsiteY10" fmla="*/ 1531173 h 1626424"/>
              <a:gd name="connsiteX11" fmla="*/ 533400 w 2409929"/>
              <a:gd name="connsiteY11" fmla="*/ 1445448 h 1626424"/>
              <a:gd name="connsiteX12" fmla="*/ 607218 w 2409929"/>
              <a:gd name="connsiteY12" fmla="*/ 1562132 h 1626424"/>
              <a:gd name="connsiteX13" fmla="*/ 685800 w 2409929"/>
              <a:gd name="connsiteY13" fmla="*/ 1362105 h 1626424"/>
              <a:gd name="connsiteX14" fmla="*/ 788193 w 2409929"/>
              <a:gd name="connsiteY14" fmla="*/ 1426400 h 1626424"/>
              <a:gd name="connsiteX15" fmla="*/ 885825 w 2409929"/>
              <a:gd name="connsiteY15" fmla="*/ 1383566 h 1626424"/>
              <a:gd name="connsiteX16" fmla="*/ 931068 w 2409929"/>
              <a:gd name="connsiteY16" fmla="*/ 1276408 h 1626424"/>
              <a:gd name="connsiteX17" fmla="*/ 978692 w 2409929"/>
              <a:gd name="connsiteY17" fmla="*/ 1347901 h 1626424"/>
              <a:gd name="connsiteX18" fmla="*/ 988218 w 2409929"/>
              <a:gd name="connsiteY18" fmla="*/ 1297840 h 1626424"/>
              <a:gd name="connsiteX19" fmla="*/ 1015738 w 2409929"/>
              <a:gd name="connsiteY19" fmla="*/ 1324427 h 1626424"/>
              <a:gd name="connsiteX20" fmla="*/ 1016047 w 2409929"/>
              <a:gd name="connsiteY20" fmla="*/ 1322353 h 1626424"/>
              <a:gd name="connsiteX21" fmla="*/ 1045368 w 2409929"/>
              <a:gd name="connsiteY21" fmla="*/ 1202590 h 1626424"/>
              <a:gd name="connsiteX22" fmla="*/ 1045754 w 2409929"/>
              <a:gd name="connsiteY22" fmla="*/ 1203365 h 1626424"/>
              <a:gd name="connsiteX23" fmla="*/ 1102518 w 2409929"/>
              <a:gd name="connsiteY23" fmla="*/ 1147821 h 1626424"/>
              <a:gd name="connsiteX24" fmla="*/ 1138236 w 2409929"/>
              <a:gd name="connsiteY24" fmla="*/ 1328853 h 1626424"/>
              <a:gd name="connsiteX25" fmla="*/ 1157287 w 2409929"/>
              <a:gd name="connsiteY25" fmla="*/ 1219259 h 1626424"/>
              <a:gd name="connsiteX26" fmla="*/ 1195386 w 2409929"/>
              <a:gd name="connsiteY26" fmla="*/ 1214551 h 1626424"/>
              <a:gd name="connsiteX27" fmla="*/ 1231106 w 2409929"/>
              <a:gd name="connsiteY27" fmla="*/ 1085909 h 1626424"/>
              <a:gd name="connsiteX28" fmla="*/ 1256668 w 2409929"/>
              <a:gd name="connsiteY28" fmla="*/ 988237 h 1626424"/>
              <a:gd name="connsiteX29" fmla="*/ 1328737 w 2409929"/>
              <a:gd name="connsiteY29" fmla="*/ 1083552 h 1626424"/>
              <a:gd name="connsiteX30" fmla="*/ 1400175 w 2409929"/>
              <a:gd name="connsiteY30" fmla="*/ 1000208 h 1626424"/>
              <a:gd name="connsiteX31" fmla="*/ 1574005 w 2409929"/>
              <a:gd name="connsiteY31" fmla="*/ 940677 h 1626424"/>
              <a:gd name="connsiteX32" fmla="*/ 1590674 w 2409929"/>
              <a:gd name="connsiteY32" fmla="*/ 838314 h 1626424"/>
              <a:gd name="connsiteX33" fmla="*/ 1640680 w 2409929"/>
              <a:gd name="connsiteY33" fmla="*/ 974015 h 1626424"/>
              <a:gd name="connsiteX34" fmla="*/ 1643061 w 2409929"/>
              <a:gd name="connsiteY34" fmla="*/ 974037 h 1626424"/>
              <a:gd name="connsiteX35" fmla="*/ 1645442 w 2409929"/>
              <a:gd name="connsiteY35" fmla="*/ 971664 h 1626424"/>
              <a:gd name="connsiteX36" fmla="*/ 1712117 w 2409929"/>
              <a:gd name="connsiteY36" fmla="*/ 845427 h 1626424"/>
              <a:gd name="connsiteX37" fmla="*/ 1754980 w 2409929"/>
              <a:gd name="connsiteY37" fmla="*/ 714489 h 1626424"/>
              <a:gd name="connsiteX38" fmla="*/ 1800224 w 2409929"/>
              <a:gd name="connsiteY38" fmla="*/ 735912 h 1626424"/>
              <a:gd name="connsiteX39" fmla="*/ 1869280 w 2409929"/>
              <a:gd name="connsiteY39" fmla="*/ 690647 h 1626424"/>
              <a:gd name="connsiteX40" fmla="*/ 1907380 w 2409929"/>
              <a:gd name="connsiteY40" fmla="*/ 600189 h 1626424"/>
              <a:gd name="connsiteX41" fmla="*/ 1950242 w 2409929"/>
              <a:gd name="connsiteY41" fmla="*/ 766869 h 1626424"/>
              <a:gd name="connsiteX42" fmla="*/ 1950242 w 2409929"/>
              <a:gd name="connsiteY42" fmla="*/ 769250 h 1626424"/>
              <a:gd name="connsiteX43" fmla="*/ 1974056 w 2409929"/>
              <a:gd name="connsiteY43" fmla="*/ 757269 h 1626424"/>
              <a:gd name="connsiteX44" fmla="*/ 2024061 w 2409929"/>
              <a:gd name="connsiteY44" fmla="*/ 590656 h 1626424"/>
              <a:gd name="connsiteX45" fmla="*/ 2079533 w 2409929"/>
              <a:gd name="connsiteY45" fmla="*/ 440614 h 1626424"/>
              <a:gd name="connsiteX46" fmla="*/ 2145504 w 2409929"/>
              <a:gd name="connsiteY46" fmla="*/ 531103 h 1626424"/>
              <a:gd name="connsiteX47" fmla="*/ 2147555 w 2409929"/>
              <a:gd name="connsiteY47" fmla="*/ 527091 h 1626424"/>
              <a:gd name="connsiteX48" fmla="*/ 2219324 w 2409929"/>
              <a:gd name="connsiteY48" fmla="*/ 483479 h 1626424"/>
              <a:gd name="connsiteX49" fmla="*/ 2273884 w 2409929"/>
              <a:gd name="connsiteY49" fmla="*/ 226483 h 1626424"/>
              <a:gd name="connsiteX50" fmla="*/ 2409929 w 2409929"/>
              <a:gd name="connsiteY50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76212 w 2409929"/>
              <a:gd name="connsiteY3" fmla="*/ 1616899 h 1626424"/>
              <a:gd name="connsiteX4" fmla="*/ 235743 w 2409929"/>
              <a:gd name="connsiteY4" fmla="*/ 1557368 h 1626424"/>
              <a:gd name="connsiteX5" fmla="*/ 273843 w 2409929"/>
              <a:gd name="connsiteY5" fmla="*/ 1576417 h 1626424"/>
              <a:gd name="connsiteX6" fmla="*/ 328612 w 2409929"/>
              <a:gd name="connsiteY6" fmla="*/ 1514533 h 1626424"/>
              <a:gd name="connsiteX7" fmla="*/ 357546 w 2409929"/>
              <a:gd name="connsiteY7" fmla="*/ 1414488 h 1626424"/>
              <a:gd name="connsiteX8" fmla="*/ 383381 w 2409929"/>
              <a:gd name="connsiteY8" fmla="*/ 1538317 h 1626424"/>
              <a:gd name="connsiteX9" fmla="*/ 438150 w 2409929"/>
              <a:gd name="connsiteY9" fmla="*/ 1493073 h 1626424"/>
              <a:gd name="connsiteX10" fmla="*/ 481012 w 2409929"/>
              <a:gd name="connsiteY10" fmla="*/ 1531173 h 1626424"/>
              <a:gd name="connsiteX11" fmla="*/ 533400 w 2409929"/>
              <a:gd name="connsiteY11" fmla="*/ 1445448 h 1626424"/>
              <a:gd name="connsiteX12" fmla="*/ 607218 w 2409929"/>
              <a:gd name="connsiteY12" fmla="*/ 1562132 h 1626424"/>
              <a:gd name="connsiteX13" fmla="*/ 685800 w 2409929"/>
              <a:gd name="connsiteY13" fmla="*/ 1362105 h 1626424"/>
              <a:gd name="connsiteX14" fmla="*/ 788193 w 2409929"/>
              <a:gd name="connsiteY14" fmla="*/ 1426400 h 1626424"/>
              <a:gd name="connsiteX15" fmla="*/ 836026 w 2409929"/>
              <a:gd name="connsiteY15" fmla="*/ 1166834 h 1626424"/>
              <a:gd name="connsiteX16" fmla="*/ 885825 w 2409929"/>
              <a:gd name="connsiteY16" fmla="*/ 1383566 h 1626424"/>
              <a:gd name="connsiteX17" fmla="*/ 931068 w 2409929"/>
              <a:gd name="connsiteY17" fmla="*/ 1276408 h 1626424"/>
              <a:gd name="connsiteX18" fmla="*/ 978692 w 2409929"/>
              <a:gd name="connsiteY18" fmla="*/ 1347901 h 1626424"/>
              <a:gd name="connsiteX19" fmla="*/ 988218 w 2409929"/>
              <a:gd name="connsiteY19" fmla="*/ 1297840 h 1626424"/>
              <a:gd name="connsiteX20" fmla="*/ 1015738 w 2409929"/>
              <a:gd name="connsiteY20" fmla="*/ 1324427 h 1626424"/>
              <a:gd name="connsiteX21" fmla="*/ 1016047 w 2409929"/>
              <a:gd name="connsiteY21" fmla="*/ 1322353 h 1626424"/>
              <a:gd name="connsiteX22" fmla="*/ 1045368 w 2409929"/>
              <a:gd name="connsiteY22" fmla="*/ 1202590 h 1626424"/>
              <a:gd name="connsiteX23" fmla="*/ 1045754 w 2409929"/>
              <a:gd name="connsiteY23" fmla="*/ 1203365 h 1626424"/>
              <a:gd name="connsiteX24" fmla="*/ 1102518 w 2409929"/>
              <a:gd name="connsiteY24" fmla="*/ 1147821 h 1626424"/>
              <a:gd name="connsiteX25" fmla="*/ 1138236 w 2409929"/>
              <a:gd name="connsiteY25" fmla="*/ 1328853 h 1626424"/>
              <a:gd name="connsiteX26" fmla="*/ 1157287 w 2409929"/>
              <a:gd name="connsiteY26" fmla="*/ 1219259 h 1626424"/>
              <a:gd name="connsiteX27" fmla="*/ 1195386 w 2409929"/>
              <a:gd name="connsiteY27" fmla="*/ 1214551 h 1626424"/>
              <a:gd name="connsiteX28" fmla="*/ 1231106 w 2409929"/>
              <a:gd name="connsiteY28" fmla="*/ 1085909 h 1626424"/>
              <a:gd name="connsiteX29" fmla="*/ 1256668 w 2409929"/>
              <a:gd name="connsiteY29" fmla="*/ 988237 h 1626424"/>
              <a:gd name="connsiteX30" fmla="*/ 1328737 w 2409929"/>
              <a:gd name="connsiteY30" fmla="*/ 1083552 h 1626424"/>
              <a:gd name="connsiteX31" fmla="*/ 1400175 w 2409929"/>
              <a:gd name="connsiteY31" fmla="*/ 1000208 h 1626424"/>
              <a:gd name="connsiteX32" fmla="*/ 1574005 w 2409929"/>
              <a:gd name="connsiteY32" fmla="*/ 940677 h 1626424"/>
              <a:gd name="connsiteX33" fmla="*/ 1590674 w 2409929"/>
              <a:gd name="connsiteY33" fmla="*/ 838314 h 1626424"/>
              <a:gd name="connsiteX34" fmla="*/ 1640680 w 2409929"/>
              <a:gd name="connsiteY34" fmla="*/ 974015 h 1626424"/>
              <a:gd name="connsiteX35" fmla="*/ 1643061 w 2409929"/>
              <a:gd name="connsiteY35" fmla="*/ 974037 h 1626424"/>
              <a:gd name="connsiteX36" fmla="*/ 1645442 w 2409929"/>
              <a:gd name="connsiteY36" fmla="*/ 971664 h 1626424"/>
              <a:gd name="connsiteX37" fmla="*/ 1712117 w 2409929"/>
              <a:gd name="connsiteY37" fmla="*/ 845427 h 1626424"/>
              <a:gd name="connsiteX38" fmla="*/ 1754980 w 2409929"/>
              <a:gd name="connsiteY38" fmla="*/ 714489 h 1626424"/>
              <a:gd name="connsiteX39" fmla="*/ 1800224 w 2409929"/>
              <a:gd name="connsiteY39" fmla="*/ 735912 h 1626424"/>
              <a:gd name="connsiteX40" fmla="*/ 1869280 w 2409929"/>
              <a:gd name="connsiteY40" fmla="*/ 690647 h 1626424"/>
              <a:gd name="connsiteX41" fmla="*/ 1907380 w 2409929"/>
              <a:gd name="connsiteY41" fmla="*/ 600189 h 1626424"/>
              <a:gd name="connsiteX42" fmla="*/ 1950242 w 2409929"/>
              <a:gd name="connsiteY42" fmla="*/ 766869 h 1626424"/>
              <a:gd name="connsiteX43" fmla="*/ 1950242 w 2409929"/>
              <a:gd name="connsiteY43" fmla="*/ 769250 h 1626424"/>
              <a:gd name="connsiteX44" fmla="*/ 1974056 w 2409929"/>
              <a:gd name="connsiteY44" fmla="*/ 757269 h 1626424"/>
              <a:gd name="connsiteX45" fmla="*/ 2024061 w 2409929"/>
              <a:gd name="connsiteY45" fmla="*/ 590656 h 1626424"/>
              <a:gd name="connsiteX46" fmla="*/ 2079533 w 2409929"/>
              <a:gd name="connsiteY46" fmla="*/ 440614 h 1626424"/>
              <a:gd name="connsiteX47" fmla="*/ 2145504 w 2409929"/>
              <a:gd name="connsiteY47" fmla="*/ 531103 h 1626424"/>
              <a:gd name="connsiteX48" fmla="*/ 2147555 w 2409929"/>
              <a:gd name="connsiteY48" fmla="*/ 527091 h 1626424"/>
              <a:gd name="connsiteX49" fmla="*/ 2219324 w 2409929"/>
              <a:gd name="connsiteY49" fmla="*/ 483479 h 1626424"/>
              <a:gd name="connsiteX50" fmla="*/ 2273884 w 2409929"/>
              <a:gd name="connsiteY50" fmla="*/ 226483 h 1626424"/>
              <a:gd name="connsiteX51" fmla="*/ 2409929 w 2409929"/>
              <a:gd name="connsiteY51" fmla="*/ 0 h 1626424"/>
              <a:gd name="connsiteX0" fmla="*/ 0 w 2409929"/>
              <a:gd name="connsiteY0" fmla="*/ 1619280 h 1626424"/>
              <a:gd name="connsiteX1" fmla="*/ 78581 w 2409929"/>
              <a:gd name="connsiteY1" fmla="*/ 1590705 h 1626424"/>
              <a:gd name="connsiteX2" fmla="*/ 119062 w 2409929"/>
              <a:gd name="connsiteY2" fmla="*/ 1626424 h 1626424"/>
              <a:gd name="connsiteX3" fmla="*/ 148977 w 2409929"/>
              <a:gd name="connsiteY3" fmla="*/ 1526409 h 1626424"/>
              <a:gd name="connsiteX4" fmla="*/ 176212 w 2409929"/>
              <a:gd name="connsiteY4" fmla="*/ 1616899 h 1626424"/>
              <a:gd name="connsiteX5" fmla="*/ 235743 w 2409929"/>
              <a:gd name="connsiteY5" fmla="*/ 1557368 h 1626424"/>
              <a:gd name="connsiteX6" fmla="*/ 273843 w 2409929"/>
              <a:gd name="connsiteY6" fmla="*/ 1576417 h 1626424"/>
              <a:gd name="connsiteX7" fmla="*/ 328612 w 2409929"/>
              <a:gd name="connsiteY7" fmla="*/ 1514533 h 1626424"/>
              <a:gd name="connsiteX8" fmla="*/ 357546 w 2409929"/>
              <a:gd name="connsiteY8" fmla="*/ 1414488 h 1626424"/>
              <a:gd name="connsiteX9" fmla="*/ 383381 w 2409929"/>
              <a:gd name="connsiteY9" fmla="*/ 1538317 h 1626424"/>
              <a:gd name="connsiteX10" fmla="*/ 438150 w 2409929"/>
              <a:gd name="connsiteY10" fmla="*/ 1493073 h 1626424"/>
              <a:gd name="connsiteX11" fmla="*/ 481012 w 2409929"/>
              <a:gd name="connsiteY11" fmla="*/ 1531173 h 1626424"/>
              <a:gd name="connsiteX12" fmla="*/ 533400 w 2409929"/>
              <a:gd name="connsiteY12" fmla="*/ 1445448 h 1626424"/>
              <a:gd name="connsiteX13" fmla="*/ 607218 w 2409929"/>
              <a:gd name="connsiteY13" fmla="*/ 1562132 h 1626424"/>
              <a:gd name="connsiteX14" fmla="*/ 685800 w 2409929"/>
              <a:gd name="connsiteY14" fmla="*/ 1362105 h 1626424"/>
              <a:gd name="connsiteX15" fmla="*/ 788193 w 2409929"/>
              <a:gd name="connsiteY15" fmla="*/ 1426400 h 1626424"/>
              <a:gd name="connsiteX16" fmla="*/ 836026 w 2409929"/>
              <a:gd name="connsiteY16" fmla="*/ 1166834 h 1626424"/>
              <a:gd name="connsiteX17" fmla="*/ 885825 w 2409929"/>
              <a:gd name="connsiteY17" fmla="*/ 1383566 h 1626424"/>
              <a:gd name="connsiteX18" fmla="*/ 931068 w 2409929"/>
              <a:gd name="connsiteY18" fmla="*/ 1276408 h 1626424"/>
              <a:gd name="connsiteX19" fmla="*/ 978692 w 2409929"/>
              <a:gd name="connsiteY19" fmla="*/ 1347901 h 1626424"/>
              <a:gd name="connsiteX20" fmla="*/ 988218 w 2409929"/>
              <a:gd name="connsiteY20" fmla="*/ 1297840 h 1626424"/>
              <a:gd name="connsiteX21" fmla="*/ 1015738 w 2409929"/>
              <a:gd name="connsiteY21" fmla="*/ 1324427 h 1626424"/>
              <a:gd name="connsiteX22" fmla="*/ 1016047 w 2409929"/>
              <a:gd name="connsiteY22" fmla="*/ 1322353 h 1626424"/>
              <a:gd name="connsiteX23" fmla="*/ 1045368 w 2409929"/>
              <a:gd name="connsiteY23" fmla="*/ 1202590 h 1626424"/>
              <a:gd name="connsiteX24" fmla="*/ 1045754 w 2409929"/>
              <a:gd name="connsiteY24" fmla="*/ 1203365 h 1626424"/>
              <a:gd name="connsiteX25" fmla="*/ 1102518 w 2409929"/>
              <a:gd name="connsiteY25" fmla="*/ 1147821 h 1626424"/>
              <a:gd name="connsiteX26" fmla="*/ 1138236 w 2409929"/>
              <a:gd name="connsiteY26" fmla="*/ 1328853 h 1626424"/>
              <a:gd name="connsiteX27" fmla="*/ 1157287 w 2409929"/>
              <a:gd name="connsiteY27" fmla="*/ 1219259 h 1626424"/>
              <a:gd name="connsiteX28" fmla="*/ 1195386 w 2409929"/>
              <a:gd name="connsiteY28" fmla="*/ 1214551 h 1626424"/>
              <a:gd name="connsiteX29" fmla="*/ 1231106 w 2409929"/>
              <a:gd name="connsiteY29" fmla="*/ 1085909 h 1626424"/>
              <a:gd name="connsiteX30" fmla="*/ 1256668 w 2409929"/>
              <a:gd name="connsiteY30" fmla="*/ 988237 h 1626424"/>
              <a:gd name="connsiteX31" fmla="*/ 1328737 w 2409929"/>
              <a:gd name="connsiteY31" fmla="*/ 1083552 h 1626424"/>
              <a:gd name="connsiteX32" fmla="*/ 1400175 w 2409929"/>
              <a:gd name="connsiteY32" fmla="*/ 1000208 h 1626424"/>
              <a:gd name="connsiteX33" fmla="*/ 1574005 w 2409929"/>
              <a:gd name="connsiteY33" fmla="*/ 940677 h 1626424"/>
              <a:gd name="connsiteX34" fmla="*/ 1590674 w 2409929"/>
              <a:gd name="connsiteY34" fmla="*/ 838314 h 1626424"/>
              <a:gd name="connsiteX35" fmla="*/ 1640680 w 2409929"/>
              <a:gd name="connsiteY35" fmla="*/ 974015 h 1626424"/>
              <a:gd name="connsiteX36" fmla="*/ 1643061 w 2409929"/>
              <a:gd name="connsiteY36" fmla="*/ 974037 h 1626424"/>
              <a:gd name="connsiteX37" fmla="*/ 1645442 w 2409929"/>
              <a:gd name="connsiteY37" fmla="*/ 971664 h 1626424"/>
              <a:gd name="connsiteX38" fmla="*/ 1712117 w 2409929"/>
              <a:gd name="connsiteY38" fmla="*/ 845427 h 1626424"/>
              <a:gd name="connsiteX39" fmla="*/ 1754980 w 2409929"/>
              <a:gd name="connsiteY39" fmla="*/ 714489 h 1626424"/>
              <a:gd name="connsiteX40" fmla="*/ 1800224 w 2409929"/>
              <a:gd name="connsiteY40" fmla="*/ 735912 h 1626424"/>
              <a:gd name="connsiteX41" fmla="*/ 1869280 w 2409929"/>
              <a:gd name="connsiteY41" fmla="*/ 690647 h 1626424"/>
              <a:gd name="connsiteX42" fmla="*/ 1907380 w 2409929"/>
              <a:gd name="connsiteY42" fmla="*/ 600189 h 1626424"/>
              <a:gd name="connsiteX43" fmla="*/ 1950242 w 2409929"/>
              <a:gd name="connsiteY43" fmla="*/ 766869 h 1626424"/>
              <a:gd name="connsiteX44" fmla="*/ 1950242 w 2409929"/>
              <a:gd name="connsiteY44" fmla="*/ 769250 h 1626424"/>
              <a:gd name="connsiteX45" fmla="*/ 1974056 w 2409929"/>
              <a:gd name="connsiteY45" fmla="*/ 757269 h 1626424"/>
              <a:gd name="connsiteX46" fmla="*/ 2024061 w 2409929"/>
              <a:gd name="connsiteY46" fmla="*/ 590656 h 1626424"/>
              <a:gd name="connsiteX47" fmla="*/ 2079533 w 2409929"/>
              <a:gd name="connsiteY47" fmla="*/ 440614 h 1626424"/>
              <a:gd name="connsiteX48" fmla="*/ 2145504 w 2409929"/>
              <a:gd name="connsiteY48" fmla="*/ 531103 h 1626424"/>
              <a:gd name="connsiteX49" fmla="*/ 2147555 w 2409929"/>
              <a:gd name="connsiteY49" fmla="*/ 527091 h 1626424"/>
              <a:gd name="connsiteX50" fmla="*/ 2219324 w 2409929"/>
              <a:gd name="connsiteY50" fmla="*/ 483479 h 1626424"/>
              <a:gd name="connsiteX51" fmla="*/ 2273884 w 2409929"/>
              <a:gd name="connsiteY51" fmla="*/ 226483 h 1626424"/>
              <a:gd name="connsiteX52" fmla="*/ 2409929 w 2409929"/>
              <a:gd name="connsiteY52" fmla="*/ 0 h 1626424"/>
              <a:gd name="connsiteX0" fmla="*/ 0 w 2409929"/>
              <a:gd name="connsiteY0" fmla="*/ 1619280 h 1633567"/>
              <a:gd name="connsiteX1" fmla="*/ 78581 w 2409929"/>
              <a:gd name="connsiteY1" fmla="*/ 1590705 h 1633567"/>
              <a:gd name="connsiteX2" fmla="*/ 119062 w 2409929"/>
              <a:gd name="connsiteY2" fmla="*/ 1626424 h 1633567"/>
              <a:gd name="connsiteX3" fmla="*/ 148977 w 2409929"/>
              <a:gd name="connsiteY3" fmla="*/ 1526409 h 1633567"/>
              <a:gd name="connsiteX4" fmla="*/ 176212 w 2409929"/>
              <a:gd name="connsiteY4" fmla="*/ 1616899 h 1633567"/>
              <a:gd name="connsiteX5" fmla="*/ 235743 w 2409929"/>
              <a:gd name="connsiteY5" fmla="*/ 1557368 h 1633567"/>
              <a:gd name="connsiteX6" fmla="*/ 273843 w 2409929"/>
              <a:gd name="connsiteY6" fmla="*/ 1576417 h 1633567"/>
              <a:gd name="connsiteX7" fmla="*/ 328612 w 2409929"/>
              <a:gd name="connsiteY7" fmla="*/ 1514533 h 1633567"/>
              <a:gd name="connsiteX8" fmla="*/ 357546 w 2409929"/>
              <a:gd name="connsiteY8" fmla="*/ 1414488 h 1633567"/>
              <a:gd name="connsiteX9" fmla="*/ 383381 w 2409929"/>
              <a:gd name="connsiteY9" fmla="*/ 1538317 h 1633567"/>
              <a:gd name="connsiteX10" fmla="*/ 438150 w 2409929"/>
              <a:gd name="connsiteY10" fmla="*/ 1493073 h 1633567"/>
              <a:gd name="connsiteX11" fmla="*/ 481012 w 2409929"/>
              <a:gd name="connsiteY11" fmla="*/ 1531173 h 1633567"/>
              <a:gd name="connsiteX12" fmla="*/ 533400 w 2409929"/>
              <a:gd name="connsiteY12" fmla="*/ 1445448 h 1633567"/>
              <a:gd name="connsiteX13" fmla="*/ 607218 w 2409929"/>
              <a:gd name="connsiteY13" fmla="*/ 1562132 h 1633567"/>
              <a:gd name="connsiteX14" fmla="*/ 650243 w 2409929"/>
              <a:gd name="connsiteY14" fmla="*/ 1633567 h 1633567"/>
              <a:gd name="connsiteX15" fmla="*/ 685800 w 2409929"/>
              <a:gd name="connsiteY15" fmla="*/ 1362105 h 1633567"/>
              <a:gd name="connsiteX16" fmla="*/ 788193 w 2409929"/>
              <a:gd name="connsiteY16" fmla="*/ 1426400 h 1633567"/>
              <a:gd name="connsiteX17" fmla="*/ 836026 w 2409929"/>
              <a:gd name="connsiteY17" fmla="*/ 1166834 h 1633567"/>
              <a:gd name="connsiteX18" fmla="*/ 885825 w 2409929"/>
              <a:gd name="connsiteY18" fmla="*/ 1383566 h 1633567"/>
              <a:gd name="connsiteX19" fmla="*/ 931068 w 2409929"/>
              <a:gd name="connsiteY19" fmla="*/ 1276408 h 1633567"/>
              <a:gd name="connsiteX20" fmla="*/ 978692 w 2409929"/>
              <a:gd name="connsiteY20" fmla="*/ 1347901 h 1633567"/>
              <a:gd name="connsiteX21" fmla="*/ 988218 w 2409929"/>
              <a:gd name="connsiteY21" fmla="*/ 1297840 h 1633567"/>
              <a:gd name="connsiteX22" fmla="*/ 1015738 w 2409929"/>
              <a:gd name="connsiteY22" fmla="*/ 1324427 h 1633567"/>
              <a:gd name="connsiteX23" fmla="*/ 1016047 w 2409929"/>
              <a:gd name="connsiteY23" fmla="*/ 1322353 h 1633567"/>
              <a:gd name="connsiteX24" fmla="*/ 1045368 w 2409929"/>
              <a:gd name="connsiteY24" fmla="*/ 1202590 h 1633567"/>
              <a:gd name="connsiteX25" fmla="*/ 1045754 w 2409929"/>
              <a:gd name="connsiteY25" fmla="*/ 1203365 h 1633567"/>
              <a:gd name="connsiteX26" fmla="*/ 1102518 w 2409929"/>
              <a:gd name="connsiteY26" fmla="*/ 1147821 h 1633567"/>
              <a:gd name="connsiteX27" fmla="*/ 1138236 w 2409929"/>
              <a:gd name="connsiteY27" fmla="*/ 1328853 h 1633567"/>
              <a:gd name="connsiteX28" fmla="*/ 1157287 w 2409929"/>
              <a:gd name="connsiteY28" fmla="*/ 1219259 h 1633567"/>
              <a:gd name="connsiteX29" fmla="*/ 1195386 w 2409929"/>
              <a:gd name="connsiteY29" fmla="*/ 1214551 h 1633567"/>
              <a:gd name="connsiteX30" fmla="*/ 1231106 w 2409929"/>
              <a:gd name="connsiteY30" fmla="*/ 1085909 h 1633567"/>
              <a:gd name="connsiteX31" fmla="*/ 1256668 w 2409929"/>
              <a:gd name="connsiteY31" fmla="*/ 988237 h 1633567"/>
              <a:gd name="connsiteX32" fmla="*/ 1328737 w 2409929"/>
              <a:gd name="connsiteY32" fmla="*/ 1083552 h 1633567"/>
              <a:gd name="connsiteX33" fmla="*/ 1400175 w 2409929"/>
              <a:gd name="connsiteY33" fmla="*/ 1000208 h 1633567"/>
              <a:gd name="connsiteX34" fmla="*/ 1574005 w 2409929"/>
              <a:gd name="connsiteY34" fmla="*/ 940677 h 1633567"/>
              <a:gd name="connsiteX35" fmla="*/ 1590674 w 2409929"/>
              <a:gd name="connsiteY35" fmla="*/ 838314 h 1633567"/>
              <a:gd name="connsiteX36" fmla="*/ 1640680 w 2409929"/>
              <a:gd name="connsiteY36" fmla="*/ 974015 h 1633567"/>
              <a:gd name="connsiteX37" fmla="*/ 1643061 w 2409929"/>
              <a:gd name="connsiteY37" fmla="*/ 974037 h 1633567"/>
              <a:gd name="connsiteX38" fmla="*/ 1645442 w 2409929"/>
              <a:gd name="connsiteY38" fmla="*/ 971664 h 1633567"/>
              <a:gd name="connsiteX39" fmla="*/ 1712117 w 2409929"/>
              <a:gd name="connsiteY39" fmla="*/ 845427 h 1633567"/>
              <a:gd name="connsiteX40" fmla="*/ 1754980 w 2409929"/>
              <a:gd name="connsiteY40" fmla="*/ 714489 h 1633567"/>
              <a:gd name="connsiteX41" fmla="*/ 1800224 w 2409929"/>
              <a:gd name="connsiteY41" fmla="*/ 735912 h 1633567"/>
              <a:gd name="connsiteX42" fmla="*/ 1869280 w 2409929"/>
              <a:gd name="connsiteY42" fmla="*/ 690647 h 1633567"/>
              <a:gd name="connsiteX43" fmla="*/ 1907380 w 2409929"/>
              <a:gd name="connsiteY43" fmla="*/ 600189 h 1633567"/>
              <a:gd name="connsiteX44" fmla="*/ 1950242 w 2409929"/>
              <a:gd name="connsiteY44" fmla="*/ 766869 h 1633567"/>
              <a:gd name="connsiteX45" fmla="*/ 1950242 w 2409929"/>
              <a:gd name="connsiteY45" fmla="*/ 769250 h 1633567"/>
              <a:gd name="connsiteX46" fmla="*/ 1974056 w 2409929"/>
              <a:gd name="connsiteY46" fmla="*/ 757269 h 1633567"/>
              <a:gd name="connsiteX47" fmla="*/ 2024061 w 2409929"/>
              <a:gd name="connsiteY47" fmla="*/ 590656 h 1633567"/>
              <a:gd name="connsiteX48" fmla="*/ 2079533 w 2409929"/>
              <a:gd name="connsiteY48" fmla="*/ 440614 h 1633567"/>
              <a:gd name="connsiteX49" fmla="*/ 2145504 w 2409929"/>
              <a:gd name="connsiteY49" fmla="*/ 531103 h 1633567"/>
              <a:gd name="connsiteX50" fmla="*/ 2147555 w 2409929"/>
              <a:gd name="connsiteY50" fmla="*/ 527091 h 1633567"/>
              <a:gd name="connsiteX51" fmla="*/ 2219324 w 2409929"/>
              <a:gd name="connsiteY51" fmla="*/ 483479 h 1633567"/>
              <a:gd name="connsiteX52" fmla="*/ 2273884 w 2409929"/>
              <a:gd name="connsiteY52" fmla="*/ 226483 h 1633567"/>
              <a:gd name="connsiteX53" fmla="*/ 2409929 w 2409929"/>
              <a:gd name="connsiteY53" fmla="*/ 0 h 1633567"/>
              <a:gd name="connsiteX0" fmla="*/ 0 w 2409929"/>
              <a:gd name="connsiteY0" fmla="*/ 1619280 h 1633567"/>
              <a:gd name="connsiteX1" fmla="*/ 78581 w 2409929"/>
              <a:gd name="connsiteY1" fmla="*/ 1590705 h 1633567"/>
              <a:gd name="connsiteX2" fmla="*/ 119062 w 2409929"/>
              <a:gd name="connsiteY2" fmla="*/ 1626424 h 1633567"/>
              <a:gd name="connsiteX3" fmla="*/ 148977 w 2409929"/>
              <a:gd name="connsiteY3" fmla="*/ 1526409 h 1633567"/>
              <a:gd name="connsiteX4" fmla="*/ 176212 w 2409929"/>
              <a:gd name="connsiteY4" fmla="*/ 1616899 h 1633567"/>
              <a:gd name="connsiteX5" fmla="*/ 235743 w 2409929"/>
              <a:gd name="connsiteY5" fmla="*/ 1557368 h 1633567"/>
              <a:gd name="connsiteX6" fmla="*/ 273843 w 2409929"/>
              <a:gd name="connsiteY6" fmla="*/ 1576417 h 1633567"/>
              <a:gd name="connsiteX7" fmla="*/ 328612 w 2409929"/>
              <a:gd name="connsiteY7" fmla="*/ 1514533 h 1633567"/>
              <a:gd name="connsiteX8" fmla="*/ 357546 w 2409929"/>
              <a:gd name="connsiteY8" fmla="*/ 1414488 h 1633567"/>
              <a:gd name="connsiteX9" fmla="*/ 383381 w 2409929"/>
              <a:gd name="connsiteY9" fmla="*/ 1538317 h 1633567"/>
              <a:gd name="connsiteX10" fmla="*/ 438150 w 2409929"/>
              <a:gd name="connsiteY10" fmla="*/ 1493073 h 1633567"/>
              <a:gd name="connsiteX11" fmla="*/ 481012 w 2409929"/>
              <a:gd name="connsiteY11" fmla="*/ 1531173 h 1633567"/>
              <a:gd name="connsiteX12" fmla="*/ 533400 w 2409929"/>
              <a:gd name="connsiteY12" fmla="*/ 1445448 h 1633567"/>
              <a:gd name="connsiteX13" fmla="*/ 578383 w 2409929"/>
              <a:gd name="connsiteY13" fmla="*/ 1288280 h 1633567"/>
              <a:gd name="connsiteX14" fmla="*/ 607218 w 2409929"/>
              <a:gd name="connsiteY14" fmla="*/ 1562132 h 1633567"/>
              <a:gd name="connsiteX15" fmla="*/ 650243 w 2409929"/>
              <a:gd name="connsiteY15" fmla="*/ 1633567 h 1633567"/>
              <a:gd name="connsiteX16" fmla="*/ 685800 w 2409929"/>
              <a:gd name="connsiteY16" fmla="*/ 1362105 h 1633567"/>
              <a:gd name="connsiteX17" fmla="*/ 788193 w 2409929"/>
              <a:gd name="connsiteY17" fmla="*/ 1426400 h 1633567"/>
              <a:gd name="connsiteX18" fmla="*/ 836026 w 2409929"/>
              <a:gd name="connsiteY18" fmla="*/ 1166834 h 1633567"/>
              <a:gd name="connsiteX19" fmla="*/ 885825 w 2409929"/>
              <a:gd name="connsiteY19" fmla="*/ 1383566 h 1633567"/>
              <a:gd name="connsiteX20" fmla="*/ 931068 w 2409929"/>
              <a:gd name="connsiteY20" fmla="*/ 1276408 h 1633567"/>
              <a:gd name="connsiteX21" fmla="*/ 978692 w 2409929"/>
              <a:gd name="connsiteY21" fmla="*/ 1347901 h 1633567"/>
              <a:gd name="connsiteX22" fmla="*/ 988218 w 2409929"/>
              <a:gd name="connsiteY22" fmla="*/ 1297840 h 1633567"/>
              <a:gd name="connsiteX23" fmla="*/ 1015738 w 2409929"/>
              <a:gd name="connsiteY23" fmla="*/ 1324427 h 1633567"/>
              <a:gd name="connsiteX24" fmla="*/ 1016047 w 2409929"/>
              <a:gd name="connsiteY24" fmla="*/ 1322353 h 1633567"/>
              <a:gd name="connsiteX25" fmla="*/ 1045368 w 2409929"/>
              <a:gd name="connsiteY25" fmla="*/ 1202590 h 1633567"/>
              <a:gd name="connsiteX26" fmla="*/ 1045754 w 2409929"/>
              <a:gd name="connsiteY26" fmla="*/ 1203365 h 1633567"/>
              <a:gd name="connsiteX27" fmla="*/ 1102518 w 2409929"/>
              <a:gd name="connsiteY27" fmla="*/ 1147821 h 1633567"/>
              <a:gd name="connsiteX28" fmla="*/ 1138236 w 2409929"/>
              <a:gd name="connsiteY28" fmla="*/ 1328853 h 1633567"/>
              <a:gd name="connsiteX29" fmla="*/ 1157287 w 2409929"/>
              <a:gd name="connsiteY29" fmla="*/ 1219259 h 1633567"/>
              <a:gd name="connsiteX30" fmla="*/ 1195386 w 2409929"/>
              <a:gd name="connsiteY30" fmla="*/ 1214551 h 1633567"/>
              <a:gd name="connsiteX31" fmla="*/ 1231106 w 2409929"/>
              <a:gd name="connsiteY31" fmla="*/ 1085909 h 1633567"/>
              <a:gd name="connsiteX32" fmla="*/ 1256668 w 2409929"/>
              <a:gd name="connsiteY32" fmla="*/ 988237 h 1633567"/>
              <a:gd name="connsiteX33" fmla="*/ 1328737 w 2409929"/>
              <a:gd name="connsiteY33" fmla="*/ 1083552 h 1633567"/>
              <a:gd name="connsiteX34" fmla="*/ 1400175 w 2409929"/>
              <a:gd name="connsiteY34" fmla="*/ 1000208 h 1633567"/>
              <a:gd name="connsiteX35" fmla="*/ 1574005 w 2409929"/>
              <a:gd name="connsiteY35" fmla="*/ 940677 h 1633567"/>
              <a:gd name="connsiteX36" fmla="*/ 1590674 w 2409929"/>
              <a:gd name="connsiteY36" fmla="*/ 838314 h 1633567"/>
              <a:gd name="connsiteX37" fmla="*/ 1640680 w 2409929"/>
              <a:gd name="connsiteY37" fmla="*/ 974015 h 1633567"/>
              <a:gd name="connsiteX38" fmla="*/ 1643061 w 2409929"/>
              <a:gd name="connsiteY38" fmla="*/ 974037 h 1633567"/>
              <a:gd name="connsiteX39" fmla="*/ 1645442 w 2409929"/>
              <a:gd name="connsiteY39" fmla="*/ 971664 h 1633567"/>
              <a:gd name="connsiteX40" fmla="*/ 1712117 w 2409929"/>
              <a:gd name="connsiteY40" fmla="*/ 845427 h 1633567"/>
              <a:gd name="connsiteX41" fmla="*/ 1754980 w 2409929"/>
              <a:gd name="connsiteY41" fmla="*/ 714489 h 1633567"/>
              <a:gd name="connsiteX42" fmla="*/ 1800224 w 2409929"/>
              <a:gd name="connsiteY42" fmla="*/ 735912 h 1633567"/>
              <a:gd name="connsiteX43" fmla="*/ 1869280 w 2409929"/>
              <a:gd name="connsiteY43" fmla="*/ 690647 h 1633567"/>
              <a:gd name="connsiteX44" fmla="*/ 1907380 w 2409929"/>
              <a:gd name="connsiteY44" fmla="*/ 600189 h 1633567"/>
              <a:gd name="connsiteX45" fmla="*/ 1950242 w 2409929"/>
              <a:gd name="connsiteY45" fmla="*/ 766869 h 1633567"/>
              <a:gd name="connsiteX46" fmla="*/ 1950242 w 2409929"/>
              <a:gd name="connsiteY46" fmla="*/ 769250 h 1633567"/>
              <a:gd name="connsiteX47" fmla="*/ 1974056 w 2409929"/>
              <a:gd name="connsiteY47" fmla="*/ 757269 h 1633567"/>
              <a:gd name="connsiteX48" fmla="*/ 2024061 w 2409929"/>
              <a:gd name="connsiteY48" fmla="*/ 590656 h 1633567"/>
              <a:gd name="connsiteX49" fmla="*/ 2079533 w 2409929"/>
              <a:gd name="connsiteY49" fmla="*/ 440614 h 1633567"/>
              <a:gd name="connsiteX50" fmla="*/ 2145504 w 2409929"/>
              <a:gd name="connsiteY50" fmla="*/ 531103 h 1633567"/>
              <a:gd name="connsiteX51" fmla="*/ 2147555 w 2409929"/>
              <a:gd name="connsiteY51" fmla="*/ 527091 h 1633567"/>
              <a:gd name="connsiteX52" fmla="*/ 2219324 w 2409929"/>
              <a:gd name="connsiteY52" fmla="*/ 483479 h 1633567"/>
              <a:gd name="connsiteX53" fmla="*/ 2273884 w 2409929"/>
              <a:gd name="connsiteY53" fmla="*/ 226483 h 1633567"/>
              <a:gd name="connsiteX54" fmla="*/ 2409929 w 2409929"/>
              <a:gd name="connsiteY54" fmla="*/ 0 h 1633567"/>
              <a:gd name="connsiteX0" fmla="*/ 0 w 2409929"/>
              <a:gd name="connsiteY0" fmla="*/ 1619280 h 1633567"/>
              <a:gd name="connsiteX1" fmla="*/ 78581 w 2409929"/>
              <a:gd name="connsiteY1" fmla="*/ 1590705 h 1633567"/>
              <a:gd name="connsiteX2" fmla="*/ 119062 w 2409929"/>
              <a:gd name="connsiteY2" fmla="*/ 1626424 h 1633567"/>
              <a:gd name="connsiteX3" fmla="*/ 148977 w 2409929"/>
              <a:gd name="connsiteY3" fmla="*/ 1526409 h 1633567"/>
              <a:gd name="connsiteX4" fmla="*/ 176212 w 2409929"/>
              <a:gd name="connsiteY4" fmla="*/ 1616899 h 1633567"/>
              <a:gd name="connsiteX5" fmla="*/ 235743 w 2409929"/>
              <a:gd name="connsiteY5" fmla="*/ 1557368 h 1633567"/>
              <a:gd name="connsiteX6" fmla="*/ 273843 w 2409929"/>
              <a:gd name="connsiteY6" fmla="*/ 1576417 h 1633567"/>
              <a:gd name="connsiteX7" fmla="*/ 328612 w 2409929"/>
              <a:gd name="connsiteY7" fmla="*/ 1514533 h 1633567"/>
              <a:gd name="connsiteX8" fmla="*/ 357546 w 2409929"/>
              <a:gd name="connsiteY8" fmla="*/ 1414488 h 1633567"/>
              <a:gd name="connsiteX9" fmla="*/ 383381 w 2409929"/>
              <a:gd name="connsiteY9" fmla="*/ 1538317 h 1633567"/>
              <a:gd name="connsiteX10" fmla="*/ 438150 w 2409929"/>
              <a:gd name="connsiteY10" fmla="*/ 1493073 h 1633567"/>
              <a:gd name="connsiteX11" fmla="*/ 481012 w 2409929"/>
              <a:gd name="connsiteY11" fmla="*/ 1531173 h 1633567"/>
              <a:gd name="connsiteX12" fmla="*/ 533400 w 2409929"/>
              <a:gd name="connsiteY12" fmla="*/ 1445448 h 1633567"/>
              <a:gd name="connsiteX13" fmla="*/ 578383 w 2409929"/>
              <a:gd name="connsiteY13" fmla="*/ 1288280 h 1633567"/>
              <a:gd name="connsiteX14" fmla="*/ 607218 w 2409929"/>
              <a:gd name="connsiteY14" fmla="*/ 1562132 h 1633567"/>
              <a:gd name="connsiteX15" fmla="*/ 650243 w 2409929"/>
              <a:gd name="connsiteY15" fmla="*/ 1633567 h 1633567"/>
              <a:gd name="connsiteX16" fmla="*/ 685800 w 2409929"/>
              <a:gd name="connsiteY16" fmla="*/ 1362105 h 1633567"/>
              <a:gd name="connsiteX17" fmla="*/ 788193 w 2409929"/>
              <a:gd name="connsiteY17" fmla="*/ 1426400 h 1633567"/>
              <a:gd name="connsiteX18" fmla="*/ 836026 w 2409929"/>
              <a:gd name="connsiteY18" fmla="*/ 1166834 h 1633567"/>
              <a:gd name="connsiteX19" fmla="*/ 885825 w 2409929"/>
              <a:gd name="connsiteY19" fmla="*/ 1383566 h 1633567"/>
              <a:gd name="connsiteX20" fmla="*/ 931068 w 2409929"/>
              <a:gd name="connsiteY20" fmla="*/ 1276408 h 1633567"/>
              <a:gd name="connsiteX21" fmla="*/ 978692 w 2409929"/>
              <a:gd name="connsiteY21" fmla="*/ 1347901 h 1633567"/>
              <a:gd name="connsiteX22" fmla="*/ 988218 w 2409929"/>
              <a:gd name="connsiteY22" fmla="*/ 1297840 h 1633567"/>
              <a:gd name="connsiteX23" fmla="*/ 1015738 w 2409929"/>
              <a:gd name="connsiteY23" fmla="*/ 1324427 h 1633567"/>
              <a:gd name="connsiteX24" fmla="*/ 1016047 w 2409929"/>
              <a:gd name="connsiteY24" fmla="*/ 1322353 h 1633567"/>
              <a:gd name="connsiteX25" fmla="*/ 1045368 w 2409929"/>
              <a:gd name="connsiteY25" fmla="*/ 1202590 h 1633567"/>
              <a:gd name="connsiteX26" fmla="*/ 1045754 w 2409929"/>
              <a:gd name="connsiteY26" fmla="*/ 1203365 h 1633567"/>
              <a:gd name="connsiteX27" fmla="*/ 1102518 w 2409929"/>
              <a:gd name="connsiteY27" fmla="*/ 1147821 h 1633567"/>
              <a:gd name="connsiteX28" fmla="*/ 1138236 w 2409929"/>
              <a:gd name="connsiteY28" fmla="*/ 1328853 h 1633567"/>
              <a:gd name="connsiteX29" fmla="*/ 1157287 w 2409929"/>
              <a:gd name="connsiteY29" fmla="*/ 1219259 h 1633567"/>
              <a:gd name="connsiteX30" fmla="*/ 1195386 w 2409929"/>
              <a:gd name="connsiteY30" fmla="*/ 1214551 h 1633567"/>
              <a:gd name="connsiteX31" fmla="*/ 1231106 w 2409929"/>
              <a:gd name="connsiteY31" fmla="*/ 1085909 h 1633567"/>
              <a:gd name="connsiteX32" fmla="*/ 1256668 w 2409929"/>
              <a:gd name="connsiteY32" fmla="*/ 988237 h 1633567"/>
              <a:gd name="connsiteX33" fmla="*/ 1328737 w 2409929"/>
              <a:gd name="connsiteY33" fmla="*/ 1083552 h 1633567"/>
              <a:gd name="connsiteX34" fmla="*/ 1400175 w 2409929"/>
              <a:gd name="connsiteY34" fmla="*/ 1000208 h 1633567"/>
              <a:gd name="connsiteX35" fmla="*/ 1538849 w 2409929"/>
              <a:gd name="connsiteY35" fmla="*/ 1233510 h 1633567"/>
              <a:gd name="connsiteX36" fmla="*/ 1574005 w 2409929"/>
              <a:gd name="connsiteY36" fmla="*/ 940677 h 1633567"/>
              <a:gd name="connsiteX37" fmla="*/ 1590674 w 2409929"/>
              <a:gd name="connsiteY37" fmla="*/ 838314 h 1633567"/>
              <a:gd name="connsiteX38" fmla="*/ 1640680 w 2409929"/>
              <a:gd name="connsiteY38" fmla="*/ 974015 h 1633567"/>
              <a:gd name="connsiteX39" fmla="*/ 1643061 w 2409929"/>
              <a:gd name="connsiteY39" fmla="*/ 974037 h 1633567"/>
              <a:gd name="connsiteX40" fmla="*/ 1645442 w 2409929"/>
              <a:gd name="connsiteY40" fmla="*/ 971664 h 1633567"/>
              <a:gd name="connsiteX41" fmla="*/ 1712117 w 2409929"/>
              <a:gd name="connsiteY41" fmla="*/ 845427 h 1633567"/>
              <a:gd name="connsiteX42" fmla="*/ 1754980 w 2409929"/>
              <a:gd name="connsiteY42" fmla="*/ 714489 h 1633567"/>
              <a:gd name="connsiteX43" fmla="*/ 1800224 w 2409929"/>
              <a:gd name="connsiteY43" fmla="*/ 735912 h 1633567"/>
              <a:gd name="connsiteX44" fmla="*/ 1869280 w 2409929"/>
              <a:gd name="connsiteY44" fmla="*/ 690647 h 1633567"/>
              <a:gd name="connsiteX45" fmla="*/ 1907380 w 2409929"/>
              <a:gd name="connsiteY45" fmla="*/ 600189 h 1633567"/>
              <a:gd name="connsiteX46" fmla="*/ 1950242 w 2409929"/>
              <a:gd name="connsiteY46" fmla="*/ 766869 h 1633567"/>
              <a:gd name="connsiteX47" fmla="*/ 1950242 w 2409929"/>
              <a:gd name="connsiteY47" fmla="*/ 769250 h 1633567"/>
              <a:gd name="connsiteX48" fmla="*/ 1974056 w 2409929"/>
              <a:gd name="connsiteY48" fmla="*/ 757269 h 1633567"/>
              <a:gd name="connsiteX49" fmla="*/ 2024061 w 2409929"/>
              <a:gd name="connsiteY49" fmla="*/ 590656 h 1633567"/>
              <a:gd name="connsiteX50" fmla="*/ 2079533 w 2409929"/>
              <a:gd name="connsiteY50" fmla="*/ 440614 h 1633567"/>
              <a:gd name="connsiteX51" fmla="*/ 2145504 w 2409929"/>
              <a:gd name="connsiteY51" fmla="*/ 531103 h 1633567"/>
              <a:gd name="connsiteX52" fmla="*/ 2147555 w 2409929"/>
              <a:gd name="connsiteY52" fmla="*/ 527091 h 1633567"/>
              <a:gd name="connsiteX53" fmla="*/ 2219324 w 2409929"/>
              <a:gd name="connsiteY53" fmla="*/ 483479 h 1633567"/>
              <a:gd name="connsiteX54" fmla="*/ 2273884 w 2409929"/>
              <a:gd name="connsiteY54" fmla="*/ 226483 h 1633567"/>
              <a:gd name="connsiteX55" fmla="*/ 2409929 w 2409929"/>
              <a:gd name="connsiteY55" fmla="*/ 0 h 1633567"/>
              <a:gd name="connsiteX0" fmla="*/ 0 w 2409929"/>
              <a:gd name="connsiteY0" fmla="*/ 1619280 h 1633567"/>
              <a:gd name="connsiteX1" fmla="*/ 78581 w 2409929"/>
              <a:gd name="connsiteY1" fmla="*/ 1590705 h 1633567"/>
              <a:gd name="connsiteX2" fmla="*/ 119062 w 2409929"/>
              <a:gd name="connsiteY2" fmla="*/ 1626424 h 1633567"/>
              <a:gd name="connsiteX3" fmla="*/ 148977 w 2409929"/>
              <a:gd name="connsiteY3" fmla="*/ 1526409 h 1633567"/>
              <a:gd name="connsiteX4" fmla="*/ 176212 w 2409929"/>
              <a:gd name="connsiteY4" fmla="*/ 1616899 h 1633567"/>
              <a:gd name="connsiteX5" fmla="*/ 235743 w 2409929"/>
              <a:gd name="connsiteY5" fmla="*/ 1557368 h 1633567"/>
              <a:gd name="connsiteX6" fmla="*/ 273843 w 2409929"/>
              <a:gd name="connsiteY6" fmla="*/ 1576417 h 1633567"/>
              <a:gd name="connsiteX7" fmla="*/ 328612 w 2409929"/>
              <a:gd name="connsiteY7" fmla="*/ 1514533 h 1633567"/>
              <a:gd name="connsiteX8" fmla="*/ 357546 w 2409929"/>
              <a:gd name="connsiteY8" fmla="*/ 1414488 h 1633567"/>
              <a:gd name="connsiteX9" fmla="*/ 383381 w 2409929"/>
              <a:gd name="connsiteY9" fmla="*/ 1538317 h 1633567"/>
              <a:gd name="connsiteX10" fmla="*/ 438150 w 2409929"/>
              <a:gd name="connsiteY10" fmla="*/ 1493073 h 1633567"/>
              <a:gd name="connsiteX11" fmla="*/ 481012 w 2409929"/>
              <a:gd name="connsiteY11" fmla="*/ 1531173 h 1633567"/>
              <a:gd name="connsiteX12" fmla="*/ 533400 w 2409929"/>
              <a:gd name="connsiteY12" fmla="*/ 1445448 h 1633567"/>
              <a:gd name="connsiteX13" fmla="*/ 578383 w 2409929"/>
              <a:gd name="connsiteY13" fmla="*/ 1288280 h 1633567"/>
              <a:gd name="connsiteX14" fmla="*/ 607218 w 2409929"/>
              <a:gd name="connsiteY14" fmla="*/ 1562132 h 1633567"/>
              <a:gd name="connsiteX15" fmla="*/ 650243 w 2409929"/>
              <a:gd name="connsiteY15" fmla="*/ 1633567 h 1633567"/>
              <a:gd name="connsiteX16" fmla="*/ 685800 w 2409929"/>
              <a:gd name="connsiteY16" fmla="*/ 1362105 h 1633567"/>
              <a:gd name="connsiteX17" fmla="*/ 788193 w 2409929"/>
              <a:gd name="connsiteY17" fmla="*/ 1426400 h 1633567"/>
              <a:gd name="connsiteX18" fmla="*/ 836026 w 2409929"/>
              <a:gd name="connsiteY18" fmla="*/ 1166834 h 1633567"/>
              <a:gd name="connsiteX19" fmla="*/ 885825 w 2409929"/>
              <a:gd name="connsiteY19" fmla="*/ 1383566 h 1633567"/>
              <a:gd name="connsiteX20" fmla="*/ 931068 w 2409929"/>
              <a:gd name="connsiteY20" fmla="*/ 1276408 h 1633567"/>
              <a:gd name="connsiteX21" fmla="*/ 978692 w 2409929"/>
              <a:gd name="connsiteY21" fmla="*/ 1347901 h 1633567"/>
              <a:gd name="connsiteX22" fmla="*/ 977993 w 2409929"/>
              <a:gd name="connsiteY22" fmla="*/ 1347812 h 1633567"/>
              <a:gd name="connsiteX23" fmla="*/ 988218 w 2409929"/>
              <a:gd name="connsiteY23" fmla="*/ 1297840 h 1633567"/>
              <a:gd name="connsiteX24" fmla="*/ 1015738 w 2409929"/>
              <a:gd name="connsiteY24" fmla="*/ 1324427 h 1633567"/>
              <a:gd name="connsiteX25" fmla="*/ 1016047 w 2409929"/>
              <a:gd name="connsiteY25" fmla="*/ 1322353 h 1633567"/>
              <a:gd name="connsiteX26" fmla="*/ 1045368 w 2409929"/>
              <a:gd name="connsiteY26" fmla="*/ 1202590 h 1633567"/>
              <a:gd name="connsiteX27" fmla="*/ 1045754 w 2409929"/>
              <a:gd name="connsiteY27" fmla="*/ 1203365 h 1633567"/>
              <a:gd name="connsiteX28" fmla="*/ 1102518 w 2409929"/>
              <a:gd name="connsiteY28" fmla="*/ 1147821 h 1633567"/>
              <a:gd name="connsiteX29" fmla="*/ 1138236 w 2409929"/>
              <a:gd name="connsiteY29" fmla="*/ 1328853 h 1633567"/>
              <a:gd name="connsiteX30" fmla="*/ 1157287 w 2409929"/>
              <a:gd name="connsiteY30" fmla="*/ 1219259 h 1633567"/>
              <a:gd name="connsiteX31" fmla="*/ 1195386 w 2409929"/>
              <a:gd name="connsiteY31" fmla="*/ 1214551 h 1633567"/>
              <a:gd name="connsiteX32" fmla="*/ 1231106 w 2409929"/>
              <a:gd name="connsiteY32" fmla="*/ 1085909 h 1633567"/>
              <a:gd name="connsiteX33" fmla="*/ 1256668 w 2409929"/>
              <a:gd name="connsiteY33" fmla="*/ 988237 h 1633567"/>
              <a:gd name="connsiteX34" fmla="*/ 1328737 w 2409929"/>
              <a:gd name="connsiteY34" fmla="*/ 1083552 h 1633567"/>
              <a:gd name="connsiteX35" fmla="*/ 1400175 w 2409929"/>
              <a:gd name="connsiteY35" fmla="*/ 1000208 h 1633567"/>
              <a:gd name="connsiteX36" fmla="*/ 1538849 w 2409929"/>
              <a:gd name="connsiteY36" fmla="*/ 1233510 h 1633567"/>
              <a:gd name="connsiteX37" fmla="*/ 1574005 w 2409929"/>
              <a:gd name="connsiteY37" fmla="*/ 940677 h 1633567"/>
              <a:gd name="connsiteX38" fmla="*/ 1590674 w 2409929"/>
              <a:gd name="connsiteY38" fmla="*/ 838314 h 1633567"/>
              <a:gd name="connsiteX39" fmla="*/ 1640680 w 2409929"/>
              <a:gd name="connsiteY39" fmla="*/ 974015 h 1633567"/>
              <a:gd name="connsiteX40" fmla="*/ 1643061 w 2409929"/>
              <a:gd name="connsiteY40" fmla="*/ 974037 h 1633567"/>
              <a:gd name="connsiteX41" fmla="*/ 1645442 w 2409929"/>
              <a:gd name="connsiteY41" fmla="*/ 971664 h 1633567"/>
              <a:gd name="connsiteX42" fmla="*/ 1712117 w 2409929"/>
              <a:gd name="connsiteY42" fmla="*/ 845427 h 1633567"/>
              <a:gd name="connsiteX43" fmla="*/ 1754980 w 2409929"/>
              <a:gd name="connsiteY43" fmla="*/ 714489 h 1633567"/>
              <a:gd name="connsiteX44" fmla="*/ 1800224 w 2409929"/>
              <a:gd name="connsiteY44" fmla="*/ 735912 h 1633567"/>
              <a:gd name="connsiteX45" fmla="*/ 1869280 w 2409929"/>
              <a:gd name="connsiteY45" fmla="*/ 690647 h 1633567"/>
              <a:gd name="connsiteX46" fmla="*/ 1907380 w 2409929"/>
              <a:gd name="connsiteY46" fmla="*/ 600189 h 1633567"/>
              <a:gd name="connsiteX47" fmla="*/ 1950242 w 2409929"/>
              <a:gd name="connsiteY47" fmla="*/ 766869 h 1633567"/>
              <a:gd name="connsiteX48" fmla="*/ 1950242 w 2409929"/>
              <a:gd name="connsiteY48" fmla="*/ 769250 h 1633567"/>
              <a:gd name="connsiteX49" fmla="*/ 1974056 w 2409929"/>
              <a:gd name="connsiteY49" fmla="*/ 757269 h 1633567"/>
              <a:gd name="connsiteX50" fmla="*/ 2024061 w 2409929"/>
              <a:gd name="connsiteY50" fmla="*/ 590656 h 1633567"/>
              <a:gd name="connsiteX51" fmla="*/ 2079533 w 2409929"/>
              <a:gd name="connsiteY51" fmla="*/ 440614 h 1633567"/>
              <a:gd name="connsiteX52" fmla="*/ 2145504 w 2409929"/>
              <a:gd name="connsiteY52" fmla="*/ 531103 h 1633567"/>
              <a:gd name="connsiteX53" fmla="*/ 2147555 w 2409929"/>
              <a:gd name="connsiteY53" fmla="*/ 527091 h 1633567"/>
              <a:gd name="connsiteX54" fmla="*/ 2219324 w 2409929"/>
              <a:gd name="connsiteY54" fmla="*/ 483479 h 1633567"/>
              <a:gd name="connsiteX55" fmla="*/ 2273884 w 2409929"/>
              <a:gd name="connsiteY55" fmla="*/ 226483 h 1633567"/>
              <a:gd name="connsiteX56" fmla="*/ 2409929 w 2409929"/>
              <a:gd name="connsiteY56" fmla="*/ 0 h 1633567"/>
              <a:gd name="connsiteX0" fmla="*/ 0 w 2409929"/>
              <a:gd name="connsiteY0" fmla="*/ 1619280 h 1678812"/>
              <a:gd name="connsiteX1" fmla="*/ 78581 w 2409929"/>
              <a:gd name="connsiteY1" fmla="*/ 1590705 h 1678812"/>
              <a:gd name="connsiteX2" fmla="*/ 119062 w 2409929"/>
              <a:gd name="connsiteY2" fmla="*/ 1626424 h 1678812"/>
              <a:gd name="connsiteX3" fmla="*/ 148977 w 2409929"/>
              <a:gd name="connsiteY3" fmla="*/ 1526409 h 1678812"/>
              <a:gd name="connsiteX4" fmla="*/ 176212 w 2409929"/>
              <a:gd name="connsiteY4" fmla="*/ 1616899 h 1678812"/>
              <a:gd name="connsiteX5" fmla="*/ 235743 w 2409929"/>
              <a:gd name="connsiteY5" fmla="*/ 1557368 h 1678812"/>
              <a:gd name="connsiteX6" fmla="*/ 273843 w 2409929"/>
              <a:gd name="connsiteY6" fmla="*/ 1576417 h 1678812"/>
              <a:gd name="connsiteX7" fmla="*/ 306718 w 2409929"/>
              <a:gd name="connsiteY7" fmla="*/ 1678812 h 1678812"/>
              <a:gd name="connsiteX8" fmla="*/ 328612 w 2409929"/>
              <a:gd name="connsiteY8" fmla="*/ 1514533 h 1678812"/>
              <a:gd name="connsiteX9" fmla="*/ 357546 w 2409929"/>
              <a:gd name="connsiteY9" fmla="*/ 1414488 h 1678812"/>
              <a:gd name="connsiteX10" fmla="*/ 383381 w 2409929"/>
              <a:gd name="connsiteY10" fmla="*/ 1538317 h 1678812"/>
              <a:gd name="connsiteX11" fmla="*/ 438150 w 2409929"/>
              <a:gd name="connsiteY11" fmla="*/ 1493073 h 1678812"/>
              <a:gd name="connsiteX12" fmla="*/ 481012 w 2409929"/>
              <a:gd name="connsiteY12" fmla="*/ 1531173 h 1678812"/>
              <a:gd name="connsiteX13" fmla="*/ 533400 w 2409929"/>
              <a:gd name="connsiteY13" fmla="*/ 1445448 h 1678812"/>
              <a:gd name="connsiteX14" fmla="*/ 578383 w 2409929"/>
              <a:gd name="connsiteY14" fmla="*/ 1288280 h 1678812"/>
              <a:gd name="connsiteX15" fmla="*/ 607218 w 2409929"/>
              <a:gd name="connsiteY15" fmla="*/ 1562132 h 1678812"/>
              <a:gd name="connsiteX16" fmla="*/ 650243 w 2409929"/>
              <a:gd name="connsiteY16" fmla="*/ 1633567 h 1678812"/>
              <a:gd name="connsiteX17" fmla="*/ 685800 w 2409929"/>
              <a:gd name="connsiteY17" fmla="*/ 1362105 h 1678812"/>
              <a:gd name="connsiteX18" fmla="*/ 788193 w 2409929"/>
              <a:gd name="connsiteY18" fmla="*/ 1426400 h 1678812"/>
              <a:gd name="connsiteX19" fmla="*/ 836026 w 2409929"/>
              <a:gd name="connsiteY19" fmla="*/ 1166834 h 1678812"/>
              <a:gd name="connsiteX20" fmla="*/ 885825 w 2409929"/>
              <a:gd name="connsiteY20" fmla="*/ 1383566 h 1678812"/>
              <a:gd name="connsiteX21" fmla="*/ 931068 w 2409929"/>
              <a:gd name="connsiteY21" fmla="*/ 1276408 h 1678812"/>
              <a:gd name="connsiteX22" fmla="*/ 978692 w 2409929"/>
              <a:gd name="connsiteY22" fmla="*/ 1347901 h 1678812"/>
              <a:gd name="connsiteX23" fmla="*/ 977993 w 2409929"/>
              <a:gd name="connsiteY23" fmla="*/ 1347812 h 1678812"/>
              <a:gd name="connsiteX24" fmla="*/ 988218 w 2409929"/>
              <a:gd name="connsiteY24" fmla="*/ 1297840 h 1678812"/>
              <a:gd name="connsiteX25" fmla="*/ 1015738 w 2409929"/>
              <a:gd name="connsiteY25" fmla="*/ 1324427 h 1678812"/>
              <a:gd name="connsiteX26" fmla="*/ 1016047 w 2409929"/>
              <a:gd name="connsiteY26" fmla="*/ 1322353 h 1678812"/>
              <a:gd name="connsiteX27" fmla="*/ 1045368 w 2409929"/>
              <a:gd name="connsiteY27" fmla="*/ 1202590 h 1678812"/>
              <a:gd name="connsiteX28" fmla="*/ 1045754 w 2409929"/>
              <a:gd name="connsiteY28" fmla="*/ 1203365 h 1678812"/>
              <a:gd name="connsiteX29" fmla="*/ 1102518 w 2409929"/>
              <a:gd name="connsiteY29" fmla="*/ 1147821 h 1678812"/>
              <a:gd name="connsiteX30" fmla="*/ 1138236 w 2409929"/>
              <a:gd name="connsiteY30" fmla="*/ 1328853 h 1678812"/>
              <a:gd name="connsiteX31" fmla="*/ 1157287 w 2409929"/>
              <a:gd name="connsiteY31" fmla="*/ 1219259 h 1678812"/>
              <a:gd name="connsiteX32" fmla="*/ 1195386 w 2409929"/>
              <a:gd name="connsiteY32" fmla="*/ 1214551 h 1678812"/>
              <a:gd name="connsiteX33" fmla="*/ 1231106 w 2409929"/>
              <a:gd name="connsiteY33" fmla="*/ 1085909 h 1678812"/>
              <a:gd name="connsiteX34" fmla="*/ 1256668 w 2409929"/>
              <a:gd name="connsiteY34" fmla="*/ 988237 h 1678812"/>
              <a:gd name="connsiteX35" fmla="*/ 1328737 w 2409929"/>
              <a:gd name="connsiteY35" fmla="*/ 1083552 h 1678812"/>
              <a:gd name="connsiteX36" fmla="*/ 1400175 w 2409929"/>
              <a:gd name="connsiteY36" fmla="*/ 1000208 h 1678812"/>
              <a:gd name="connsiteX37" fmla="*/ 1538849 w 2409929"/>
              <a:gd name="connsiteY37" fmla="*/ 1233510 h 1678812"/>
              <a:gd name="connsiteX38" fmla="*/ 1574005 w 2409929"/>
              <a:gd name="connsiteY38" fmla="*/ 940677 h 1678812"/>
              <a:gd name="connsiteX39" fmla="*/ 1590674 w 2409929"/>
              <a:gd name="connsiteY39" fmla="*/ 838314 h 1678812"/>
              <a:gd name="connsiteX40" fmla="*/ 1640680 w 2409929"/>
              <a:gd name="connsiteY40" fmla="*/ 974015 h 1678812"/>
              <a:gd name="connsiteX41" fmla="*/ 1643061 w 2409929"/>
              <a:gd name="connsiteY41" fmla="*/ 974037 h 1678812"/>
              <a:gd name="connsiteX42" fmla="*/ 1645442 w 2409929"/>
              <a:gd name="connsiteY42" fmla="*/ 971664 h 1678812"/>
              <a:gd name="connsiteX43" fmla="*/ 1712117 w 2409929"/>
              <a:gd name="connsiteY43" fmla="*/ 845427 h 1678812"/>
              <a:gd name="connsiteX44" fmla="*/ 1754980 w 2409929"/>
              <a:gd name="connsiteY44" fmla="*/ 714489 h 1678812"/>
              <a:gd name="connsiteX45" fmla="*/ 1800224 w 2409929"/>
              <a:gd name="connsiteY45" fmla="*/ 735912 h 1678812"/>
              <a:gd name="connsiteX46" fmla="*/ 1869280 w 2409929"/>
              <a:gd name="connsiteY46" fmla="*/ 690647 h 1678812"/>
              <a:gd name="connsiteX47" fmla="*/ 1907380 w 2409929"/>
              <a:gd name="connsiteY47" fmla="*/ 600189 h 1678812"/>
              <a:gd name="connsiteX48" fmla="*/ 1950242 w 2409929"/>
              <a:gd name="connsiteY48" fmla="*/ 766869 h 1678812"/>
              <a:gd name="connsiteX49" fmla="*/ 1950242 w 2409929"/>
              <a:gd name="connsiteY49" fmla="*/ 769250 h 1678812"/>
              <a:gd name="connsiteX50" fmla="*/ 1974056 w 2409929"/>
              <a:gd name="connsiteY50" fmla="*/ 757269 h 1678812"/>
              <a:gd name="connsiteX51" fmla="*/ 2024061 w 2409929"/>
              <a:gd name="connsiteY51" fmla="*/ 590656 h 1678812"/>
              <a:gd name="connsiteX52" fmla="*/ 2079533 w 2409929"/>
              <a:gd name="connsiteY52" fmla="*/ 440614 h 1678812"/>
              <a:gd name="connsiteX53" fmla="*/ 2145504 w 2409929"/>
              <a:gd name="connsiteY53" fmla="*/ 531103 h 1678812"/>
              <a:gd name="connsiteX54" fmla="*/ 2147555 w 2409929"/>
              <a:gd name="connsiteY54" fmla="*/ 527091 h 1678812"/>
              <a:gd name="connsiteX55" fmla="*/ 2219324 w 2409929"/>
              <a:gd name="connsiteY55" fmla="*/ 483479 h 1678812"/>
              <a:gd name="connsiteX56" fmla="*/ 2273884 w 2409929"/>
              <a:gd name="connsiteY56" fmla="*/ 226483 h 1678812"/>
              <a:gd name="connsiteX57" fmla="*/ 2409929 w 2409929"/>
              <a:gd name="connsiteY57" fmla="*/ 0 h 1678812"/>
              <a:gd name="connsiteX0" fmla="*/ 0 w 2409929"/>
              <a:gd name="connsiteY0" fmla="*/ 1619280 h 1678812"/>
              <a:gd name="connsiteX1" fmla="*/ 78581 w 2409929"/>
              <a:gd name="connsiteY1" fmla="*/ 1590705 h 1678812"/>
              <a:gd name="connsiteX2" fmla="*/ 119062 w 2409929"/>
              <a:gd name="connsiteY2" fmla="*/ 1626424 h 1678812"/>
              <a:gd name="connsiteX3" fmla="*/ 148977 w 2409929"/>
              <a:gd name="connsiteY3" fmla="*/ 1526409 h 1678812"/>
              <a:gd name="connsiteX4" fmla="*/ 176212 w 2409929"/>
              <a:gd name="connsiteY4" fmla="*/ 1616899 h 1678812"/>
              <a:gd name="connsiteX5" fmla="*/ 235743 w 2409929"/>
              <a:gd name="connsiteY5" fmla="*/ 1557368 h 1678812"/>
              <a:gd name="connsiteX6" fmla="*/ 273843 w 2409929"/>
              <a:gd name="connsiteY6" fmla="*/ 1576417 h 1678812"/>
              <a:gd name="connsiteX7" fmla="*/ 306718 w 2409929"/>
              <a:gd name="connsiteY7" fmla="*/ 1678812 h 1678812"/>
              <a:gd name="connsiteX8" fmla="*/ 328612 w 2409929"/>
              <a:gd name="connsiteY8" fmla="*/ 1514533 h 1678812"/>
              <a:gd name="connsiteX9" fmla="*/ 357546 w 2409929"/>
              <a:gd name="connsiteY9" fmla="*/ 1414488 h 1678812"/>
              <a:gd name="connsiteX10" fmla="*/ 383381 w 2409929"/>
              <a:gd name="connsiteY10" fmla="*/ 1538317 h 1678812"/>
              <a:gd name="connsiteX11" fmla="*/ 438150 w 2409929"/>
              <a:gd name="connsiteY11" fmla="*/ 1493073 h 1678812"/>
              <a:gd name="connsiteX12" fmla="*/ 481012 w 2409929"/>
              <a:gd name="connsiteY12" fmla="*/ 1531173 h 1678812"/>
              <a:gd name="connsiteX13" fmla="*/ 533400 w 2409929"/>
              <a:gd name="connsiteY13" fmla="*/ 1445448 h 1678812"/>
              <a:gd name="connsiteX14" fmla="*/ 578383 w 2409929"/>
              <a:gd name="connsiteY14" fmla="*/ 1288280 h 1678812"/>
              <a:gd name="connsiteX15" fmla="*/ 607218 w 2409929"/>
              <a:gd name="connsiteY15" fmla="*/ 1562132 h 1678812"/>
              <a:gd name="connsiteX16" fmla="*/ 650243 w 2409929"/>
              <a:gd name="connsiteY16" fmla="*/ 1633567 h 1678812"/>
              <a:gd name="connsiteX17" fmla="*/ 685800 w 2409929"/>
              <a:gd name="connsiteY17" fmla="*/ 1362105 h 1678812"/>
              <a:gd name="connsiteX18" fmla="*/ 788193 w 2409929"/>
              <a:gd name="connsiteY18" fmla="*/ 1426400 h 1678812"/>
              <a:gd name="connsiteX19" fmla="*/ 836026 w 2409929"/>
              <a:gd name="connsiteY19" fmla="*/ 1166834 h 1678812"/>
              <a:gd name="connsiteX20" fmla="*/ 885825 w 2409929"/>
              <a:gd name="connsiteY20" fmla="*/ 1383566 h 1678812"/>
              <a:gd name="connsiteX21" fmla="*/ 931068 w 2409929"/>
              <a:gd name="connsiteY21" fmla="*/ 1276408 h 1678812"/>
              <a:gd name="connsiteX22" fmla="*/ 978692 w 2409929"/>
              <a:gd name="connsiteY22" fmla="*/ 1347901 h 1678812"/>
              <a:gd name="connsiteX23" fmla="*/ 977993 w 2409929"/>
              <a:gd name="connsiteY23" fmla="*/ 1347812 h 1678812"/>
              <a:gd name="connsiteX24" fmla="*/ 988218 w 2409929"/>
              <a:gd name="connsiteY24" fmla="*/ 1297840 h 1678812"/>
              <a:gd name="connsiteX25" fmla="*/ 1015738 w 2409929"/>
              <a:gd name="connsiteY25" fmla="*/ 1324427 h 1678812"/>
              <a:gd name="connsiteX26" fmla="*/ 1016047 w 2409929"/>
              <a:gd name="connsiteY26" fmla="*/ 1322353 h 1678812"/>
              <a:gd name="connsiteX27" fmla="*/ 1045368 w 2409929"/>
              <a:gd name="connsiteY27" fmla="*/ 1202590 h 1678812"/>
              <a:gd name="connsiteX28" fmla="*/ 1045754 w 2409929"/>
              <a:gd name="connsiteY28" fmla="*/ 1203365 h 1678812"/>
              <a:gd name="connsiteX29" fmla="*/ 1102518 w 2409929"/>
              <a:gd name="connsiteY29" fmla="*/ 1147821 h 1678812"/>
              <a:gd name="connsiteX30" fmla="*/ 1138236 w 2409929"/>
              <a:gd name="connsiteY30" fmla="*/ 1328853 h 1678812"/>
              <a:gd name="connsiteX31" fmla="*/ 1157287 w 2409929"/>
              <a:gd name="connsiteY31" fmla="*/ 1219259 h 1678812"/>
              <a:gd name="connsiteX32" fmla="*/ 1195386 w 2409929"/>
              <a:gd name="connsiteY32" fmla="*/ 1214551 h 1678812"/>
              <a:gd name="connsiteX33" fmla="*/ 1231106 w 2409929"/>
              <a:gd name="connsiteY33" fmla="*/ 1085909 h 1678812"/>
              <a:gd name="connsiteX34" fmla="*/ 1256668 w 2409929"/>
              <a:gd name="connsiteY34" fmla="*/ 988237 h 1678812"/>
              <a:gd name="connsiteX35" fmla="*/ 1328737 w 2409929"/>
              <a:gd name="connsiteY35" fmla="*/ 1083552 h 1678812"/>
              <a:gd name="connsiteX36" fmla="*/ 1400175 w 2409929"/>
              <a:gd name="connsiteY36" fmla="*/ 1000208 h 1678812"/>
              <a:gd name="connsiteX37" fmla="*/ 1538849 w 2409929"/>
              <a:gd name="connsiteY37" fmla="*/ 1233510 h 1678812"/>
              <a:gd name="connsiteX38" fmla="*/ 1574005 w 2409929"/>
              <a:gd name="connsiteY38" fmla="*/ 940677 h 1678812"/>
              <a:gd name="connsiteX39" fmla="*/ 1590674 w 2409929"/>
              <a:gd name="connsiteY39" fmla="*/ 838314 h 1678812"/>
              <a:gd name="connsiteX40" fmla="*/ 1640680 w 2409929"/>
              <a:gd name="connsiteY40" fmla="*/ 974015 h 1678812"/>
              <a:gd name="connsiteX41" fmla="*/ 1643061 w 2409929"/>
              <a:gd name="connsiteY41" fmla="*/ 974037 h 1678812"/>
              <a:gd name="connsiteX42" fmla="*/ 1645442 w 2409929"/>
              <a:gd name="connsiteY42" fmla="*/ 971664 h 1678812"/>
              <a:gd name="connsiteX43" fmla="*/ 1712117 w 2409929"/>
              <a:gd name="connsiteY43" fmla="*/ 845427 h 1678812"/>
              <a:gd name="connsiteX44" fmla="*/ 1754980 w 2409929"/>
              <a:gd name="connsiteY44" fmla="*/ 714489 h 1678812"/>
              <a:gd name="connsiteX45" fmla="*/ 1800224 w 2409929"/>
              <a:gd name="connsiteY45" fmla="*/ 735912 h 1678812"/>
              <a:gd name="connsiteX46" fmla="*/ 1869280 w 2409929"/>
              <a:gd name="connsiteY46" fmla="*/ 690647 h 1678812"/>
              <a:gd name="connsiteX47" fmla="*/ 1907380 w 2409929"/>
              <a:gd name="connsiteY47" fmla="*/ 600189 h 1678812"/>
              <a:gd name="connsiteX48" fmla="*/ 1950242 w 2409929"/>
              <a:gd name="connsiteY48" fmla="*/ 766869 h 1678812"/>
              <a:gd name="connsiteX49" fmla="*/ 1950242 w 2409929"/>
              <a:gd name="connsiteY49" fmla="*/ 769250 h 1678812"/>
              <a:gd name="connsiteX50" fmla="*/ 1974056 w 2409929"/>
              <a:gd name="connsiteY50" fmla="*/ 757269 h 1678812"/>
              <a:gd name="connsiteX51" fmla="*/ 2024061 w 2409929"/>
              <a:gd name="connsiteY51" fmla="*/ 590656 h 1678812"/>
              <a:gd name="connsiteX52" fmla="*/ 2079533 w 2409929"/>
              <a:gd name="connsiteY52" fmla="*/ 440614 h 1678812"/>
              <a:gd name="connsiteX53" fmla="*/ 2145504 w 2409929"/>
              <a:gd name="connsiteY53" fmla="*/ 531103 h 1678812"/>
              <a:gd name="connsiteX54" fmla="*/ 2147555 w 2409929"/>
              <a:gd name="connsiteY54" fmla="*/ 527091 h 1678812"/>
              <a:gd name="connsiteX55" fmla="*/ 2219324 w 2409929"/>
              <a:gd name="connsiteY55" fmla="*/ 483479 h 1678812"/>
              <a:gd name="connsiteX56" fmla="*/ 2273884 w 2409929"/>
              <a:gd name="connsiteY56" fmla="*/ 226483 h 1678812"/>
              <a:gd name="connsiteX57" fmla="*/ 2366112 w 2409929"/>
              <a:gd name="connsiteY57" fmla="*/ 409583 h 1678812"/>
              <a:gd name="connsiteX58" fmla="*/ 2409929 w 2409929"/>
              <a:gd name="connsiteY58" fmla="*/ 0 h 1678812"/>
              <a:gd name="connsiteX0" fmla="*/ 0 w 2409929"/>
              <a:gd name="connsiteY0" fmla="*/ 1619280 h 1678812"/>
              <a:gd name="connsiteX1" fmla="*/ 78581 w 2409929"/>
              <a:gd name="connsiteY1" fmla="*/ 1590705 h 1678812"/>
              <a:gd name="connsiteX2" fmla="*/ 119062 w 2409929"/>
              <a:gd name="connsiteY2" fmla="*/ 1626424 h 1678812"/>
              <a:gd name="connsiteX3" fmla="*/ 148977 w 2409929"/>
              <a:gd name="connsiteY3" fmla="*/ 1526409 h 1678812"/>
              <a:gd name="connsiteX4" fmla="*/ 176212 w 2409929"/>
              <a:gd name="connsiteY4" fmla="*/ 1616899 h 1678812"/>
              <a:gd name="connsiteX5" fmla="*/ 235743 w 2409929"/>
              <a:gd name="connsiteY5" fmla="*/ 1557368 h 1678812"/>
              <a:gd name="connsiteX6" fmla="*/ 273843 w 2409929"/>
              <a:gd name="connsiteY6" fmla="*/ 1576417 h 1678812"/>
              <a:gd name="connsiteX7" fmla="*/ 306718 w 2409929"/>
              <a:gd name="connsiteY7" fmla="*/ 1678812 h 1678812"/>
              <a:gd name="connsiteX8" fmla="*/ 328612 w 2409929"/>
              <a:gd name="connsiteY8" fmla="*/ 1514533 h 1678812"/>
              <a:gd name="connsiteX9" fmla="*/ 357546 w 2409929"/>
              <a:gd name="connsiteY9" fmla="*/ 1414488 h 1678812"/>
              <a:gd name="connsiteX10" fmla="*/ 383381 w 2409929"/>
              <a:gd name="connsiteY10" fmla="*/ 1538317 h 1678812"/>
              <a:gd name="connsiteX11" fmla="*/ 438150 w 2409929"/>
              <a:gd name="connsiteY11" fmla="*/ 1493073 h 1678812"/>
              <a:gd name="connsiteX12" fmla="*/ 481012 w 2409929"/>
              <a:gd name="connsiteY12" fmla="*/ 1531173 h 1678812"/>
              <a:gd name="connsiteX13" fmla="*/ 533400 w 2409929"/>
              <a:gd name="connsiteY13" fmla="*/ 1445448 h 1678812"/>
              <a:gd name="connsiteX14" fmla="*/ 578383 w 2409929"/>
              <a:gd name="connsiteY14" fmla="*/ 1288280 h 1678812"/>
              <a:gd name="connsiteX15" fmla="*/ 607218 w 2409929"/>
              <a:gd name="connsiteY15" fmla="*/ 1562132 h 1678812"/>
              <a:gd name="connsiteX16" fmla="*/ 650243 w 2409929"/>
              <a:gd name="connsiteY16" fmla="*/ 1633567 h 1678812"/>
              <a:gd name="connsiteX17" fmla="*/ 685800 w 2409929"/>
              <a:gd name="connsiteY17" fmla="*/ 1362105 h 1678812"/>
              <a:gd name="connsiteX18" fmla="*/ 788193 w 2409929"/>
              <a:gd name="connsiteY18" fmla="*/ 1426400 h 1678812"/>
              <a:gd name="connsiteX19" fmla="*/ 836026 w 2409929"/>
              <a:gd name="connsiteY19" fmla="*/ 1166834 h 1678812"/>
              <a:gd name="connsiteX20" fmla="*/ 885825 w 2409929"/>
              <a:gd name="connsiteY20" fmla="*/ 1383566 h 1678812"/>
              <a:gd name="connsiteX21" fmla="*/ 931068 w 2409929"/>
              <a:gd name="connsiteY21" fmla="*/ 1276408 h 1678812"/>
              <a:gd name="connsiteX22" fmla="*/ 978692 w 2409929"/>
              <a:gd name="connsiteY22" fmla="*/ 1347901 h 1678812"/>
              <a:gd name="connsiteX23" fmla="*/ 977993 w 2409929"/>
              <a:gd name="connsiteY23" fmla="*/ 1347812 h 1678812"/>
              <a:gd name="connsiteX24" fmla="*/ 988218 w 2409929"/>
              <a:gd name="connsiteY24" fmla="*/ 1297840 h 1678812"/>
              <a:gd name="connsiteX25" fmla="*/ 1015738 w 2409929"/>
              <a:gd name="connsiteY25" fmla="*/ 1324427 h 1678812"/>
              <a:gd name="connsiteX26" fmla="*/ 1016047 w 2409929"/>
              <a:gd name="connsiteY26" fmla="*/ 1322353 h 1678812"/>
              <a:gd name="connsiteX27" fmla="*/ 1045368 w 2409929"/>
              <a:gd name="connsiteY27" fmla="*/ 1202590 h 1678812"/>
              <a:gd name="connsiteX28" fmla="*/ 1045754 w 2409929"/>
              <a:gd name="connsiteY28" fmla="*/ 1203365 h 1678812"/>
              <a:gd name="connsiteX29" fmla="*/ 1102518 w 2409929"/>
              <a:gd name="connsiteY29" fmla="*/ 1147821 h 1678812"/>
              <a:gd name="connsiteX30" fmla="*/ 1138236 w 2409929"/>
              <a:gd name="connsiteY30" fmla="*/ 1328853 h 1678812"/>
              <a:gd name="connsiteX31" fmla="*/ 1157287 w 2409929"/>
              <a:gd name="connsiteY31" fmla="*/ 1219259 h 1678812"/>
              <a:gd name="connsiteX32" fmla="*/ 1195386 w 2409929"/>
              <a:gd name="connsiteY32" fmla="*/ 1214551 h 1678812"/>
              <a:gd name="connsiteX33" fmla="*/ 1195325 w 2409929"/>
              <a:gd name="connsiteY33" fmla="*/ 1216840 h 1678812"/>
              <a:gd name="connsiteX34" fmla="*/ 1231106 w 2409929"/>
              <a:gd name="connsiteY34" fmla="*/ 1085909 h 1678812"/>
              <a:gd name="connsiteX35" fmla="*/ 1256668 w 2409929"/>
              <a:gd name="connsiteY35" fmla="*/ 988237 h 1678812"/>
              <a:gd name="connsiteX36" fmla="*/ 1328737 w 2409929"/>
              <a:gd name="connsiteY36" fmla="*/ 1083552 h 1678812"/>
              <a:gd name="connsiteX37" fmla="*/ 1400175 w 2409929"/>
              <a:gd name="connsiteY37" fmla="*/ 1000208 h 1678812"/>
              <a:gd name="connsiteX38" fmla="*/ 1538849 w 2409929"/>
              <a:gd name="connsiteY38" fmla="*/ 1233510 h 1678812"/>
              <a:gd name="connsiteX39" fmla="*/ 1574005 w 2409929"/>
              <a:gd name="connsiteY39" fmla="*/ 940677 h 1678812"/>
              <a:gd name="connsiteX40" fmla="*/ 1590674 w 2409929"/>
              <a:gd name="connsiteY40" fmla="*/ 838314 h 1678812"/>
              <a:gd name="connsiteX41" fmla="*/ 1640680 w 2409929"/>
              <a:gd name="connsiteY41" fmla="*/ 974015 h 1678812"/>
              <a:gd name="connsiteX42" fmla="*/ 1643061 w 2409929"/>
              <a:gd name="connsiteY42" fmla="*/ 974037 h 1678812"/>
              <a:gd name="connsiteX43" fmla="*/ 1645442 w 2409929"/>
              <a:gd name="connsiteY43" fmla="*/ 971664 h 1678812"/>
              <a:gd name="connsiteX44" fmla="*/ 1712117 w 2409929"/>
              <a:gd name="connsiteY44" fmla="*/ 845427 h 1678812"/>
              <a:gd name="connsiteX45" fmla="*/ 1754980 w 2409929"/>
              <a:gd name="connsiteY45" fmla="*/ 714489 h 1678812"/>
              <a:gd name="connsiteX46" fmla="*/ 1800224 w 2409929"/>
              <a:gd name="connsiteY46" fmla="*/ 735912 h 1678812"/>
              <a:gd name="connsiteX47" fmla="*/ 1869280 w 2409929"/>
              <a:gd name="connsiteY47" fmla="*/ 690647 h 1678812"/>
              <a:gd name="connsiteX48" fmla="*/ 1907380 w 2409929"/>
              <a:gd name="connsiteY48" fmla="*/ 600189 h 1678812"/>
              <a:gd name="connsiteX49" fmla="*/ 1950242 w 2409929"/>
              <a:gd name="connsiteY49" fmla="*/ 766869 h 1678812"/>
              <a:gd name="connsiteX50" fmla="*/ 1950242 w 2409929"/>
              <a:gd name="connsiteY50" fmla="*/ 769250 h 1678812"/>
              <a:gd name="connsiteX51" fmla="*/ 1974056 w 2409929"/>
              <a:gd name="connsiteY51" fmla="*/ 757269 h 1678812"/>
              <a:gd name="connsiteX52" fmla="*/ 2024061 w 2409929"/>
              <a:gd name="connsiteY52" fmla="*/ 590656 h 1678812"/>
              <a:gd name="connsiteX53" fmla="*/ 2079533 w 2409929"/>
              <a:gd name="connsiteY53" fmla="*/ 440614 h 1678812"/>
              <a:gd name="connsiteX54" fmla="*/ 2145504 w 2409929"/>
              <a:gd name="connsiteY54" fmla="*/ 531103 h 1678812"/>
              <a:gd name="connsiteX55" fmla="*/ 2147555 w 2409929"/>
              <a:gd name="connsiteY55" fmla="*/ 527091 h 1678812"/>
              <a:gd name="connsiteX56" fmla="*/ 2219324 w 2409929"/>
              <a:gd name="connsiteY56" fmla="*/ 483479 h 1678812"/>
              <a:gd name="connsiteX57" fmla="*/ 2273884 w 2409929"/>
              <a:gd name="connsiteY57" fmla="*/ 226483 h 1678812"/>
              <a:gd name="connsiteX58" fmla="*/ 2366112 w 2409929"/>
              <a:gd name="connsiteY58" fmla="*/ 409583 h 1678812"/>
              <a:gd name="connsiteX59" fmla="*/ 2409929 w 2409929"/>
              <a:gd name="connsiteY59" fmla="*/ 0 h 1678812"/>
              <a:gd name="connsiteX0" fmla="*/ 0 w 2409929"/>
              <a:gd name="connsiteY0" fmla="*/ 1619280 h 1678812"/>
              <a:gd name="connsiteX1" fmla="*/ 78581 w 2409929"/>
              <a:gd name="connsiteY1" fmla="*/ 1590705 h 1678812"/>
              <a:gd name="connsiteX2" fmla="*/ 119062 w 2409929"/>
              <a:gd name="connsiteY2" fmla="*/ 1626424 h 1678812"/>
              <a:gd name="connsiteX3" fmla="*/ 148977 w 2409929"/>
              <a:gd name="connsiteY3" fmla="*/ 1526409 h 1678812"/>
              <a:gd name="connsiteX4" fmla="*/ 176212 w 2409929"/>
              <a:gd name="connsiteY4" fmla="*/ 1616899 h 1678812"/>
              <a:gd name="connsiteX5" fmla="*/ 235743 w 2409929"/>
              <a:gd name="connsiteY5" fmla="*/ 1557368 h 1678812"/>
              <a:gd name="connsiteX6" fmla="*/ 273843 w 2409929"/>
              <a:gd name="connsiteY6" fmla="*/ 1576417 h 1678812"/>
              <a:gd name="connsiteX7" fmla="*/ 306718 w 2409929"/>
              <a:gd name="connsiteY7" fmla="*/ 1678812 h 1678812"/>
              <a:gd name="connsiteX8" fmla="*/ 328612 w 2409929"/>
              <a:gd name="connsiteY8" fmla="*/ 1514533 h 1678812"/>
              <a:gd name="connsiteX9" fmla="*/ 357546 w 2409929"/>
              <a:gd name="connsiteY9" fmla="*/ 1414488 h 1678812"/>
              <a:gd name="connsiteX10" fmla="*/ 383381 w 2409929"/>
              <a:gd name="connsiteY10" fmla="*/ 1538317 h 1678812"/>
              <a:gd name="connsiteX11" fmla="*/ 438150 w 2409929"/>
              <a:gd name="connsiteY11" fmla="*/ 1493073 h 1678812"/>
              <a:gd name="connsiteX12" fmla="*/ 481012 w 2409929"/>
              <a:gd name="connsiteY12" fmla="*/ 1531173 h 1678812"/>
              <a:gd name="connsiteX13" fmla="*/ 533400 w 2409929"/>
              <a:gd name="connsiteY13" fmla="*/ 1445448 h 1678812"/>
              <a:gd name="connsiteX14" fmla="*/ 578383 w 2409929"/>
              <a:gd name="connsiteY14" fmla="*/ 1288280 h 1678812"/>
              <a:gd name="connsiteX15" fmla="*/ 607218 w 2409929"/>
              <a:gd name="connsiteY15" fmla="*/ 1562132 h 1678812"/>
              <a:gd name="connsiteX16" fmla="*/ 650243 w 2409929"/>
              <a:gd name="connsiteY16" fmla="*/ 1633567 h 1678812"/>
              <a:gd name="connsiteX17" fmla="*/ 685800 w 2409929"/>
              <a:gd name="connsiteY17" fmla="*/ 1362105 h 1678812"/>
              <a:gd name="connsiteX18" fmla="*/ 788193 w 2409929"/>
              <a:gd name="connsiteY18" fmla="*/ 1426400 h 1678812"/>
              <a:gd name="connsiteX19" fmla="*/ 836026 w 2409929"/>
              <a:gd name="connsiteY19" fmla="*/ 1166834 h 1678812"/>
              <a:gd name="connsiteX20" fmla="*/ 885825 w 2409929"/>
              <a:gd name="connsiteY20" fmla="*/ 1383566 h 1678812"/>
              <a:gd name="connsiteX21" fmla="*/ 931068 w 2409929"/>
              <a:gd name="connsiteY21" fmla="*/ 1276408 h 1678812"/>
              <a:gd name="connsiteX22" fmla="*/ 978692 w 2409929"/>
              <a:gd name="connsiteY22" fmla="*/ 1347901 h 1678812"/>
              <a:gd name="connsiteX23" fmla="*/ 977993 w 2409929"/>
              <a:gd name="connsiteY23" fmla="*/ 1347812 h 1678812"/>
              <a:gd name="connsiteX24" fmla="*/ 988218 w 2409929"/>
              <a:gd name="connsiteY24" fmla="*/ 1297840 h 1678812"/>
              <a:gd name="connsiteX25" fmla="*/ 1015738 w 2409929"/>
              <a:gd name="connsiteY25" fmla="*/ 1324427 h 1678812"/>
              <a:gd name="connsiteX26" fmla="*/ 1016047 w 2409929"/>
              <a:gd name="connsiteY26" fmla="*/ 1322353 h 1678812"/>
              <a:gd name="connsiteX27" fmla="*/ 1045368 w 2409929"/>
              <a:gd name="connsiteY27" fmla="*/ 1202590 h 1678812"/>
              <a:gd name="connsiteX28" fmla="*/ 1045754 w 2409929"/>
              <a:gd name="connsiteY28" fmla="*/ 1203365 h 1678812"/>
              <a:gd name="connsiteX29" fmla="*/ 1102518 w 2409929"/>
              <a:gd name="connsiteY29" fmla="*/ 1147821 h 1678812"/>
              <a:gd name="connsiteX30" fmla="*/ 1138236 w 2409929"/>
              <a:gd name="connsiteY30" fmla="*/ 1328853 h 1678812"/>
              <a:gd name="connsiteX31" fmla="*/ 1157287 w 2409929"/>
              <a:gd name="connsiteY31" fmla="*/ 1219259 h 1678812"/>
              <a:gd name="connsiteX32" fmla="*/ 1177798 w 2409929"/>
              <a:gd name="connsiteY32" fmla="*/ 1212078 h 1678812"/>
              <a:gd name="connsiteX33" fmla="*/ 1195386 w 2409929"/>
              <a:gd name="connsiteY33" fmla="*/ 1214551 h 1678812"/>
              <a:gd name="connsiteX34" fmla="*/ 1195325 w 2409929"/>
              <a:gd name="connsiteY34" fmla="*/ 1216840 h 1678812"/>
              <a:gd name="connsiteX35" fmla="*/ 1231106 w 2409929"/>
              <a:gd name="connsiteY35" fmla="*/ 1085909 h 1678812"/>
              <a:gd name="connsiteX36" fmla="*/ 1256668 w 2409929"/>
              <a:gd name="connsiteY36" fmla="*/ 988237 h 1678812"/>
              <a:gd name="connsiteX37" fmla="*/ 1328737 w 2409929"/>
              <a:gd name="connsiteY37" fmla="*/ 1083552 h 1678812"/>
              <a:gd name="connsiteX38" fmla="*/ 1400175 w 2409929"/>
              <a:gd name="connsiteY38" fmla="*/ 1000208 h 1678812"/>
              <a:gd name="connsiteX39" fmla="*/ 1538849 w 2409929"/>
              <a:gd name="connsiteY39" fmla="*/ 1233510 h 1678812"/>
              <a:gd name="connsiteX40" fmla="*/ 1574005 w 2409929"/>
              <a:gd name="connsiteY40" fmla="*/ 940677 h 1678812"/>
              <a:gd name="connsiteX41" fmla="*/ 1590674 w 2409929"/>
              <a:gd name="connsiteY41" fmla="*/ 838314 h 1678812"/>
              <a:gd name="connsiteX42" fmla="*/ 1640680 w 2409929"/>
              <a:gd name="connsiteY42" fmla="*/ 974015 h 1678812"/>
              <a:gd name="connsiteX43" fmla="*/ 1643061 w 2409929"/>
              <a:gd name="connsiteY43" fmla="*/ 974037 h 1678812"/>
              <a:gd name="connsiteX44" fmla="*/ 1645442 w 2409929"/>
              <a:gd name="connsiteY44" fmla="*/ 971664 h 1678812"/>
              <a:gd name="connsiteX45" fmla="*/ 1712117 w 2409929"/>
              <a:gd name="connsiteY45" fmla="*/ 845427 h 1678812"/>
              <a:gd name="connsiteX46" fmla="*/ 1754980 w 2409929"/>
              <a:gd name="connsiteY46" fmla="*/ 714489 h 1678812"/>
              <a:gd name="connsiteX47" fmla="*/ 1800224 w 2409929"/>
              <a:gd name="connsiteY47" fmla="*/ 735912 h 1678812"/>
              <a:gd name="connsiteX48" fmla="*/ 1869280 w 2409929"/>
              <a:gd name="connsiteY48" fmla="*/ 690647 h 1678812"/>
              <a:gd name="connsiteX49" fmla="*/ 1907380 w 2409929"/>
              <a:gd name="connsiteY49" fmla="*/ 600189 h 1678812"/>
              <a:gd name="connsiteX50" fmla="*/ 1950242 w 2409929"/>
              <a:gd name="connsiteY50" fmla="*/ 766869 h 1678812"/>
              <a:gd name="connsiteX51" fmla="*/ 1950242 w 2409929"/>
              <a:gd name="connsiteY51" fmla="*/ 769250 h 1678812"/>
              <a:gd name="connsiteX52" fmla="*/ 1974056 w 2409929"/>
              <a:gd name="connsiteY52" fmla="*/ 757269 h 1678812"/>
              <a:gd name="connsiteX53" fmla="*/ 2024061 w 2409929"/>
              <a:gd name="connsiteY53" fmla="*/ 590656 h 1678812"/>
              <a:gd name="connsiteX54" fmla="*/ 2079533 w 2409929"/>
              <a:gd name="connsiteY54" fmla="*/ 440614 h 1678812"/>
              <a:gd name="connsiteX55" fmla="*/ 2145504 w 2409929"/>
              <a:gd name="connsiteY55" fmla="*/ 531103 h 1678812"/>
              <a:gd name="connsiteX56" fmla="*/ 2147555 w 2409929"/>
              <a:gd name="connsiteY56" fmla="*/ 527091 h 1678812"/>
              <a:gd name="connsiteX57" fmla="*/ 2219324 w 2409929"/>
              <a:gd name="connsiteY57" fmla="*/ 483479 h 1678812"/>
              <a:gd name="connsiteX58" fmla="*/ 2273884 w 2409929"/>
              <a:gd name="connsiteY58" fmla="*/ 226483 h 1678812"/>
              <a:gd name="connsiteX59" fmla="*/ 2366112 w 2409929"/>
              <a:gd name="connsiteY59" fmla="*/ 409583 h 1678812"/>
              <a:gd name="connsiteX60" fmla="*/ 2409929 w 2409929"/>
              <a:gd name="connsiteY60" fmla="*/ 0 h 167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409929" h="1678812">
                <a:moveTo>
                  <a:pt x="0" y="1619280"/>
                </a:moveTo>
                <a:lnTo>
                  <a:pt x="78581" y="1590705"/>
                </a:lnTo>
                <a:lnTo>
                  <a:pt x="119062" y="1626424"/>
                </a:lnTo>
                <a:lnTo>
                  <a:pt x="148977" y="1526409"/>
                </a:lnTo>
                <a:lnTo>
                  <a:pt x="176212" y="1616899"/>
                </a:lnTo>
                <a:lnTo>
                  <a:pt x="235743" y="1557368"/>
                </a:lnTo>
                <a:lnTo>
                  <a:pt x="273843" y="1576417"/>
                </a:lnTo>
                <a:lnTo>
                  <a:pt x="306718" y="1678812"/>
                </a:lnTo>
                <a:lnTo>
                  <a:pt x="328612" y="1514533"/>
                </a:lnTo>
                <a:lnTo>
                  <a:pt x="357546" y="1414488"/>
                </a:lnTo>
                <a:lnTo>
                  <a:pt x="383381" y="1538317"/>
                </a:lnTo>
                <a:lnTo>
                  <a:pt x="438150" y="1493073"/>
                </a:lnTo>
                <a:lnTo>
                  <a:pt x="481012" y="1531173"/>
                </a:lnTo>
                <a:lnTo>
                  <a:pt x="533400" y="1445448"/>
                </a:lnTo>
                <a:lnTo>
                  <a:pt x="578383" y="1288280"/>
                </a:lnTo>
                <a:lnTo>
                  <a:pt x="607218" y="1562132"/>
                </a:lnTo>
                <a:lnTo>
                  <a:pt x="650243" y="1633567"/>
                </a:lnTo>
                <a:lnTo>
                  <a:pt x="685800" y="1362105"/>
                </a:lnTo>
                <a:lnTo>
                  <a:pt x="788193" y="1426400"/>
                </a:lnTo>
                <a:lnTo>
                  <a:pt x="836026" y="1166834"/>
                </a:lnTo>
                <a:lnTo>
                  <a:pt x="885825" y="1383566"/>
                </a:lnTo>
                <a:lnTo>
                  <a:pt x="931068" y="1276408"/>
                </a:lnTo>
                <a:lnTo>
                  <a:pt x="978692" y="1347901"/>
                </a:lnTo>
                <a:lnTo>
                  <a:pt x="977993" y="1347812"/>
                </a:lnTo>
                <a:lnTo>
                  <a:pt x="988218" y="1297840"/>
                </a:lnTo>
                <a:lnTo>
                  <a:pt x="1015738" y="1324427"/>
                </a:lnTo>
                <a:lnTo>
                  <a:pt x="1016047" y="1322353"/>
                </a:lnTo>
                <a:lnTo>
                  <a:pt x="1045368" y="1202590"/>
                </a:lnTo>
                <a:lnTo>
                  <a:pt x="1045754" y="1203365"/>
                </a:lnTo>
                <a:lnTo>
                  <a:pt x="1102518" y="1147821"/>
                </a:lnTo>
                <a:cubicBezTo>
                  <a:pt x="1102518" y="1147839"/>
                  <a:pt x="1138236" y="1328835"/>
                  <a:pt x="1138236" y="1328853"/>
                </a:cubicBezTo>
                <a:lnTo>
                  <a:pt x="1157287" y="1219259"/>
                </a:lnTo>
                <a:cubicBezTo>
                  <a:pt x="1163881" y="1199797"/>
                  <a:pt x="1171448" y="1212863"/>
                  <a:pt x="1177798" y="1212078"/>
                </a:cubicBezTo>
                <a:cubicBezTo>
                  <a:pt x="1184148" y="1211293"/>
                  <a:pt x="1192465" y="1213757"/>
                  <a:pt x="1195386" y="1214551"/>
                </a:cubicBezTo>
                <a:cubicBezTo>
                  <a:pt x="1195366" y="1215314"/>
                  <a:pt x="1195345" y="1216077"/>
                  <a:pt x="1195325" y="1216840"/>
                </a:cubicBezTo>
                <a:lnTo>
                  <a:pt x="1231106" y="1085909"/>
                </a:lnTo>
                <a:lnTo>
                  <a:pt x="1256668" y="988237"/>
                </a:lnTo>
                <a:lnTo>
                  <a:pt x="1328737" y="1083552"/>
                </a:lnTo>
                <a:lnTo>
                  <a:pt x="1400175" y="1000208"/>
                </a:lnTo>
                <a:lnTo>
                  <a:pt x="1538849" y="1233510"/>
                </a:lnTo>
                <a:lnTo>
                  <a:pt x="1574005" y="940677"/>
                </a:lnTo>
                <a:lnTo>
                  <a:pt x="1590674" y="838314"/>
                </a:lnTo>
                <a:lnTo>
                  <a:pt x="1640680" y="974015"/>
                </a:lnTo>
                <a:lnTo>
                  <a:pt x="1643061" y="974037"/>
                </a:lnTo>
                <a:lnTo>
                  <a:pt x="1645442" y="971664"/>
                </a:lnTo>
                <a:lnTo>
                  <a:pt x="1712117" y="845427"/>
                </a:lnTo>
                <a:cubicBezTo>
                  <a:pt x="1723626" y="824393"/>
                  <a:pt x="1740296" y="732741"/>
                  <a:pt x="1754980" y="714489"/>
                </a:cubicBezTo>
                <a:cubicBezTo>
                  <a:pt x="1769664" y="696237"/>
                  <a:pt x="1781174" y="739886"/>
                  <a:pt x="1800224" y="735912"/>
                </a:cubicBezTo>
                <a:cubicBezTo>
                  <a:pt x="1819274" y="731938"/>
                  <a:pt x="1851421" y="713268"/>
                  <a:pt x="1869280" y="690647"/>
                </a:cubicBezTo>
                <a:cubicBezTo>
                  <a:pt x="1887139" y="668027"/>
                  <a:pt x="1893886" y="587485"/>
                  <a:pt x="1907380" y="600189"/>
                </a:cubicBezTo>
                <a:cubicBezTo>
                  <a:pt x="1920874" y="612893"/>
                  <a:pt x="1937145" y="752980"/>
                  <a:pt x="1950242" y="766869"/>
                </a:cubicBezTo>
                <a:cubicBezTo>
                  <a:pt x="1963736" y="779970"/>
                  <a:pt x="1946273" y="770850"/>
                  <a:pt x="1950242" y="769250"/>
                </a:cubicBezTo>
                <a:cubicBezTo>
                  <a:pt x="1954211" y="767650"/>
                  <a:pt x="1961753" y="787035"/>
                  <a:pt x="1974056" y="757269"/>
                </a:cubicBezTo>
                <a:cubicBezTo>
                  <a:pt x="1986359" y="727503"/>
                  <a:pt x="2006482" y="643432"/>
                  <a:pt x="2024061" y="590656"/>
                </a:cubicBezTo>
                <a:cubicBezTo>
                  <a:pt x="2041641" y="537880"/>
                  <a:pt x="2059293" y="450539"/>
                  <a:pt x="2079533" y="440614"/>
                </a:cubicBezTo>
                <a:cubicBezTo>
                  <a:pt x="2099773" y="430689"/>
                  <a:pt x="2134167" y="516690"/>
                  <a:pt x="2145504" y="531103"/>
                </a:cubicBezTo>
                <a:cubicBezTo>
                  <a:pt x="2156841" y="545516"/>
                  <a:pt x="2135252" y="535028"/>
                  <a:pt x="2147555" y="527091"/>
                </a:cubicBezTo>
                <a:cubicBezTo>
                  <a:pt x="2159858" y="519154"/>
                  <a:pt x="2207447" y="491715"/>
                  <a:pt x="2219324" y="483479"/>
                </a:cubicBezTo>
                <a:lnTo>
                  <a:pt x="2273884" y="226483"/>
                </a:lnTo>
                <a:lnTo>
                  <a:pt x="2366112" y="409583"/>
                </a:lnTo>
                <a:lnTo>
                  <a:pt x="240992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8" name="TextBox 277"/>
          <p:cNvSpPr txBox="1"/>
          <p:nvPr/>
        </p:nvSpPr>
        <p:spPr>
          <a:xfrm>
            <a:off x="2143125" y="1476375"/>
            <a:ext cx="22762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- эталонная модель</a:t>
            </a:r>
            <a:endParaRPr lang="ru-RU" sz="2000" dirty="0"/>
          </a:p>
        </p:txBody>
      </p:sp>
      <p:sp>
        <p:nvSpPr>
          <p:cNvPr id="279" name="TextBox 278"/>
          <p:cNvSpPr txBox="1"/>
          <p:nvPr/>
        </p:nvSpPr>
        <p:spPr>
          <a:xfrm>
            <a:off x="2733675" y="2066925"/>
            <a:ext cx="2340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- невязка координат</a:t>
            </a:r>
            <a:endParaRPr lang="ru-RU" sz="2000" dirty="0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600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600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rot="5400000" flipH="1" flipV="1">
            <a:off x="2444870" y="5029951"/>
            <a:ext cx="128588" cy="158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953125" y="1743075"/>
            <a:ext cx="28250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ea typeface="Times New Roman" pitchFamily="18" charset="0"/>
              </a:rPr>
              <a:t>Z</a:t>
            </a:r>
            <a:r>
              <a:rPr lang="ru-RU" sz="2000" b="1" baseline="-25000" dirty="0" err="1" smtClean="0">
                <a:ea typeface="Times New Roman" pitchFamily="18" charset="0"/>
              </a:rPr>
              <a:t>изм</a:t>
            </a:r>
            <a:r>
              <a:rPr lang="en-US" sz="2000" b="1" dirty="0" smtClean="0">
                <a:ea typeface="Times New Roman" pitchFamily="18" charset="0"/>
              </a:rPr>
              <a:t>(</a:t>
            </a:r>
            <a:r>
              <a:rPr lang="en-US" sz="2000" b="1" dirty="0" err="1" smtClean="0">
                <a:ea typeface="Times New Roman" pitchFamily="18" charset="0"/>
              </a:rPr>
              <a:t>t</a:t>
            </a:r>
            <a:r>
              <a:rPr lang="en-US" sz="2000" b="1" baseline="-25000" dirty="0" err="1" smtClean="0">
                <a:ea typeface="Times New Roman" pitchFamily="18" charset="0"/>
                <a:sym typeface="Symbol" pitchFamily="18" charset="2"/>
              </a:rPr>
              <a:t>i</a:t>
            </a:r>
            <a:r>
              <a:rPr lang="en-US" sz="2000" b="1" dirty="0" smtClean="0">
                <a:ea typeface="Times New Roman" pitchFamily="18" charset="0"/>
                <a:sym typeface="Symbol" pitchFamily="18" charset="2"/>
              </a:rPr>
              <a:t>) – </a:t>
            </a:r>
            <a:r>
              <a:rPr lang="ru-RU" sz="2000" b="1" dirty="0" smtClean="0">
                <a:ea typeface="Times New Roman" pitchFamily="18" charset="0"/>
                <a:sym typeface="Symbol" pitchFamily="18" charset="2"/>
              </a:rPr>
              <a:t>«измеряемая»</a:t>
            </a:r>
          </a:p>
          <a:p>
            <a:pPr lvl="0"/>
            <a:r>
              <a:rPr lang="ru-RU" sz="2000" dirty="0" smtClean="0">
                <a:ea typeface="Times New Roman" pitchFamily="18" charset="0"/>
                <a:sym typeface="Symbol" pitchFamily="18" charset="2"/>
              </a:rPr>
              <a:t>  координата с шагом </a:t>
            </a:r>
            <a:r>
              <a:rPr lang="ru-RU" sz="2000" b="1" dirty="0" smtClean="0">
                <a:ea typeface="Times New Roman" pitchFamily="18" charset="0"/>
                <a:sym typeface="Symbol" pitchFamily="18" charset="2"/>
              </a:rPr>
              <a:t></a:t>
            </a:r>
            <a:r>
              <a:rPr lang="en-US" sz="2000" b="1" dirty="0" smtClean="0">
                <a:ea typeface="Times New Roman" pitchFamily="18" charset="0"/>
              </a:rPr>
              <a:t>t</a:t>
            </a:r>
            <a:endParaRPr lang="en-US" sz="2000" b="1" dirty="0" smtClean="0">
              <a:ea typeface="Times New Roman" pitchFamily="18" charset="0"/>
              <a:sym typeface="Symbol" pitchFamily="18" charset="2"/>
            </a:endParaRPr>
          </a:p>
          <a:p>
            <a:r>
              <a:rPr lang="en-US" sz="2000" b="1" dirty="0" smtClean="0">
                <a:ea typeface="Times New Roman" pitchFamily="18" charset="0"/>
                <a:sym typeface="Symbol" pitchFamily="18" charset="2"/>
              </a:rPr>
              <a:t>Z</a:t>
            </a:r>
            <a:r>
              <a:rPr lang="ru-RU" sz="2000" b="1" baseline="-30000" dirty="0" smtClean="0">
                <a:ea typeface="Times New Roman" pitchFamily="18" charset="0"/>
                <a:sym typeface="Symbol" pitchFamily="18" charset="2"/>
              </a:rPr>
              <a:t>м</a:t>
            </a:r>
            <a:r>
              <a:rPr lang="en-US" sz="2000" b="1" dirty="0" smtClean="0">
                <a:ea typeface="Times New Roman" pitchFamily="18" charset="0"/>
                <a:sym typeface="Symbol" pitchFamily="18" charset="2"/>
              </a:rPr>
              <a:t>(</a:t>
            </a:r>
            <a:r>
              <a:rPr lang="en-US" sz="2000" b="1" dirty="0" err="1" smtClean="0">
                <a:ea typeface="Times New Roman" pitchFamily="18" charset="0"/>
                <a:sym typeface="Symbol" pitchFamily="18" charset="2"/>
              </a:rPr>
              <a:t>t</a:t>
            </a:r>
            <a:r>
              <a:rPr lang="en-US" sz="2000" b="1" baseline="-30000" dirty="0" err="1" smtClean="0">
                <a:ea typeface="Times New Roman" pitchFamily="18" charset="0"/>
                <a:sym typeface="Symbol" pitchFamily="18" charset="2"/>
              </a:rPr>
              <a:t>i</a:t>
            </a:r>
            <a:r>
              <a:rPr lang="en-US" sz="2000" b="1" dirty="0" smtClean="0">
                <a:ea typeface="Times New Roman" pitchFamily="18" charset="0"/>
                <a:sym typeface="Symbol" pitchFamily="18" charset="2"/>
              </a:rPr>
              <a:t>)</a:t>
            </a:r>
            <a:r>
              <a:rPr lang="ru-RU" sz="2000" b="1" dirty="0" smtClean="0">
                <a:ea typeface="Times New Roman" pitchFamily="18" charset="0"/>
                <a:sym typeface="Symbol" pitchFamily="18" charset="2"/>
              </a:rPr>
              <a:t> – </a:t>
            </a:r>
            <a:r>
              <a:rPr lang="ru-RU" sz="2000" dirty="0" smtClean="0">
                <a:ea typeface="Times New Roman" pitchFamily="18" charset="0"/>
                <a:sym typeface="Symbol" pitchFamily="18" charset="2"/>
              </a:rPr>
              <a:t>вычисляемая</a:t>
            </a:r>
          </a:p>
          <a:p>
            <a:r>
              <a:rPr lang="ru-RU" sz="2000" dirty="0" smtClean="0">
                <a:sym typeface="Symbol" pitchFamily="18" charset="2"/>
              </a:rPr>
              <a:t>  из модели </a:t>
            </a:r>
            <a:r>
              <a:rPr lang="ru-RU" sz="2000" dirty="0" smtClean="0">
                <a:ea typeface="Times New Roman" pitchFamily="18" charset="0"/>
                <a:sym typeface="Symbol" pitchFamily="18" charset="2"/>
              </a:rPr>
              <a:t>с шагом </a:t>
            </a:r>
            <a:r>
              <a:rPr lang="ru-RU" sz="2000" b="1" dirty="0" smtClean="0">
                <a:ea typeface="Times New Roman" pitchFamily="18" charset="0"/>
                <a:sym typeface="Symbol" pitchFamily="18" charset="2"/>
              </a:rPr>
              <a:t></a:t>
            </a:r>
            <a:r>
              <a:rPr lang="en-US" sz="2000" b="1" dirty="0" smtClean="0">
                <a:ea typeface="Times New Roman" pitchFamily="18" charset="0"/>
              </a:rPr>
              <a:t>t</a:t>
            </a:r>
            <a:r>
              <a:rPr lang="ru-RU" sz="2000" dirty="0" smtClean="0">
                <a:sym typeface="Symbol" pitchFamily="18" charset="2"/>
              </a:rPr>
              <a:t> </a:t>
            </a:r>
            <a:endParaRPr lang="ru-RU" sz="2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350" y="771525"/>
            <a:ext cx="2914650" cy="469716"/>
          </a:xfrm>
          <a:prstGeom prst="rect">
            <a:avLst/>
          </a:prstGeom>
          <a:noFill/>
        </p:spPr>
      </p:pic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" y="1524000"/>
            <a:ext cx="1895475" cy="476926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05250" y="695325"/>
            <a:ext cx="3430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- оценка текущей координаты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990975" y="1590675"/>
            <a:ext cx="3120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- оценка текущей скорости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2409825"/>
            <a:ext cx="4722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- оценка текущего внешнего возмущения</a:t>
            </a:r>
            <a:endParaRPr lang="ru-RU" sz="2000" dirty="0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1000" y="3114675"/>
            <a:ext cx="8699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K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, K</a:t>
            </a:r>
            <a:r>
              <a:rPr lang="en-US" sz="2000" baseline="-25000" dirty="0" smtClean="0"/>
              <a:t>2 </a:t>
            </a:r>
            <a:r>
              <a:rPr lang="en-US" sz="2000" dirty="0" smtClean="0"/>
              <a:t>, K</a:t>
            </a:r>
            <a:r>
              <a:rPr lang="en-US" sz="2000" baseline="-25000" dirty="0" smtClean="0"/>
              <a:t>3 </a:t>
            </a:r>
            <a:r>
              <a:rPr lang="en-US" sz="2000" dirty="0" smtClean="0"/>
              <a:t>– </a:t>
            </a:r>
            <a:r>
              <a:rPr lang="ru-RU" sz="2000" dirty="0" smtClean="0"/>
              <a:t>весовые коэффициенты фильтров (зависят от степени полинома)</a:t>
            </a:r>
            <a:endParaRPr lang="ru-RU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4181475" y="4505325"/>
            <a:ext cx="3949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  - гидродинамическая сила    </a:t>
            </a:r>
            <a:endParaRPr lang="ru-RU" sz="2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438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542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5" y="5048250"/>
            <a:ext cx="276225" cy="552450"/>
          </a:xfrm>
          <a:prstGeom prst="rect">
            <a:avLst/>
          </a:prstGeom>
          <a:noFill/>
        </p:spPr>
      </p:pic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0" y="542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28925" y="5057775"/>
            <a:ext cx="280988" cy="561975"/>
          </a:xfrm>
          <a:prstGeom prst="rect">
            <a:avLst/>
          </a:prstGeom>
          <a:noFill/>
        </p:spPr>
      </p:pic>
      <p:sp>
        <p:nvSpPr>
          <p:cNvPr id="39" name="TextBox 38"/>
          <p:cNvSpPr txBox="1"/>
          <p:nvPr/>
        </p:nvSpPr>
        <p:spPr>
          <a:xfrm>
            <a:off x="371475" y="5010150"/>
            <a:ext cx="6327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    - скорость течения;      - скорость движения аппарата</a:t>
            </a:r>
            <a:endParaRPr lang="ru-RU" sz="2000" dirty="0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542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2314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0" y="3095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2619375" y="0"/>
            <a:ext cx="26193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u="sng" dirty="0" smtClean="0"/>
              <a:t>Уравнения фильтров</a:t>
            </a:r>
            <a:endParaRPr lang="ru-RU" sz="2000" u="sng" dirty="0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0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2047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0" y="2828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0" y="3562351"/>
            <a:ext cx="9144000" cy="476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81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699" y="495299"/>
            <a:ext cx="3095625" cy="940153"/>
          </a:xfrm>
          <a:prstGeom prst="rect">
            <a:avLst/>
          </a:prstGeom>
          <a:noFill/>
        </p:spPr>
      </p:pic>
      <p:pic>
        <p:nvPicPr>
          <p:cNvPr id="11280" name="Picture 1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125" y="1381125"/>
            <a:ext cx="3286126" cy="998009"/>
          </a:xfrm>
          <a:prstGeom prst="rect">
            <a:avLst/>
          </a:prstGeom>
          <a:noFill/>
        </p:spPr>
      </p:pic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0" y="1238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0" y="2019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0" y="2800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3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8150" y="5457825"/>
            <a:ext cx="285750" cy="552450"/>
          </a:xfrm>
          <a:prstGeom prst="rect">
            <a:avLst/>
          </a:prstGeom>
          <a:noFill/>
        </p:spPr>
      </p:pic>
      <p:sp>
        <p:nvSpPr>
          <p:cNvPr id="64" name="TextBox 63"/>
          <p:cNvSpPr txBox="1"/>
          <p:nvPr/>
        </p:nvSpPr>
        <p:spPr>
          <a:xfrm>
            <a:off x="638175" y="5448300"/>
            <a:ext cx="8505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-25000" dirty="0" smtClean="0"/>
              <a:t>max</a:t>
            </a:r>
            <a:r>
              <a:rPr lang="ru-RU" sz="2000" b="1" dirty="0" smtClean="0"/>
              <a:t> </a:t>
            </a:r>
            <a:r>
              <a:rPr lang="ru-RU" sz="2000" dirty="0" smtClean="0"/>
              <a:t>= 0.26 м/с.;</a:t>
            </a:r>
            <a:r>
              <a:rPr lang="en-US" sz="2000" dirty="0" smtClean="0"/>
              <a:t> </a:t>
            </a:r>
            <a:r>
              <a:rPr lang="ru-RU" sz="2000" dirty="0" smtClean="0"/>
              <a:t>   </a:t>
            </a:r>
            <a:r>
              <a:rPr lang="el-GR" sz="2000" b="1" dirty="0" smtClean="0"/>
              <a:t>Δ</a:t>
            </a:r>
            <a:r>
              <a:rPr lang="en-US" sz="2000" b="1" dirty="0" smtClean="0"/>
              <a:t>T</a:t>
            </a:r>
            <a:r>
              <a:rPr lang="en-US" sz="2000" dirty="0" smtClean="0"/>
              <a:t> </a:t>
            </a:r>
            <a:r>
              <a:rPr lang="ru-RU" sz="2000" dirty="0" smtClean="0"/>
              <a:t> от</a:t>
            </a:r>
            <a:r>
              <a:rPr lang="en-US" sz="2000" dirty="0" smtClean="0"/>
              <a:t> </a:t>
            </a:r>
            <a:r>
              <a:rPr lang="ru-RU" sz="2000" dirty="0" smtClean="0"/>
              <a:t>4</a:t>
            </a:r>
            <a:r>
              <a:rPr lang="en-US" sz="2000" dirty="0" smtClean="0"/>
              <a:t> </a:t>
            </a:r>
            <a:r>
              <a:rPr lang="ru-RU" sz="2000" dirty="0" smtClean="0"/>
              <a:t>до 12 </a:t>
            </a:r>
            <a:r>
              <a:rPr lang="en-US" sz="2000" dirty="0" smtClean="0"/>
              <a:t>c.</a:t>
            </a:r>
            <a:r>
              <a:rPr lang="ru-RU" sz="2000" dirty="0" smtClean="0"/>
              <a:t>;  </a:t>
            </a:r>
            <a:r>
              <a:rPr lang="en-US" sz="2000" b="1" dirty="0" smtClean="0"/>
              <a:t>Z(0)</a:t>
            </a:r>
            <a:r>
              <a:rPr lang="en-US" sz="2000" dirty="0" smtClean="0"/>
              <a:t> =1</a:t>
            </a:r>
            <a:r>
              <a:rPr lang="ru-RU" sz="2000" dirty="0" smtClean="0"/>
              <a:t>.2 м.;       </a:t>
            </a:r>
            <a:r>
              <a:rPr lang="ru-RU" sz="2000" b="1" dirty="0" smtClean="0"/>
              <a:t>(0)</a:t>
            </a:r>
            <a:r>
              <a:rPr lang="ru-RU" sz="2000" dirty="0" smtClean="0"/>
              <a:t>  от -0.05 до 0.05 м/с.; </a:t>
            </a:r>
            <a:endParaRPr lang="ru-RU" sz="2000" dirty="0"/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342901" y="5886450"/>
            <a:ext cx="2752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dirty="0" smtClean="0"/>
              <a:t> – </a:t>
            </a:r>
            <a:r>
              <a:rPr lang="ru-RU" sz="2000" dirty="0" smtClean="0"/>
              <a:t>от 1000 до 60 с. </a:t>
            </a:r>
            <a:endParaRPr lang="ru-RU" sz="2000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4229100" y="6038850"/>
            <a:ext cx="4819650" cy="7524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/>
          <p:cNvSpPr txBox="1"/>
          <p:nvPr/>
        </p:nvSpPr>
        <p:spPr>
          <a:xfrm>
            <a:off x="4295775" y="6010275"/>
            <a:ext cx="4625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Выбрано: 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dirty="0" smtClean="0"/>
              <a:t> – </a:t>
            </a:r>
            <a:r>
              <a:rPr lang="ru-RU" sz="2000" dirty="0" smtClean="0"/>
              <a:t>от 100 до 70 с;</a:t>
            </a:r>
            <a:r>
              <a:rPr lang="el-GR" sz="2000" b="1" dirty="0" smtClean="0"/>
              <a:t> </a:t>
            </a:r>
            <a:r>
              <a:rPr lang="ru-RU" sz="2000" b="1" dirty="0" smtClean="0"/>
              <a:t> </a:t>
            </a:r>
            <a:r>
              <a:rPr lang="el-GR" sz="2000" b="1" dirty="0" smtClean="0"/>
              <a:t>Δ</a:t>
            </a:r>
            <a:r>
              <a:rPr lang="en-US" sz="2000" b="1" dirty="0" smtClean="0"/>
              <a:t>T</a:t>
            </a:r>
            <a:r>
              <a:rPr lang="en-US" sz="2000" dirty="0" smtClean="0"/>
              <a:t> = 8 c.</a:t>
            </a:r>
            <a:r>
              <a:rPr lang="ru-RU" sz="2000" dirty="0" smtClean="0"/>
              <a:t> ;</a:t>
            </a:r>
          </a:p>
          <a:p>
            <a:r>
              <a:rPr lang="ru-RU" sz="2000" dirty="0" smtClean="0"/>
              <a:t>аппроксимация параболой.</a:t>
            </a:r>
            <a:endParaRPr lang="ru-R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5275" y="4400549"/>
            <a:ext cx="4321059" cy="666751"/>
          </a:xfrm>
          <a:prstGeom prst="rect">
            <a:avLst/>
          </a:prstGeom>
          <a:noFill/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599" y="2228849"/>
            <a:ext cx="2905825" cy="1009651"/>
          </a:xfrm>
          <a:prstGeom prst="rect">
            <a:avLst/>
          </a:prstGeom>
          <a:noFill/>
        </p:spPr>
      </p:pic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1238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09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4" y="3705225"/>
            <a:ext cx="4257676" cy="803976"/>
          </a:xfrm>
          <a:prstGeom prst="rect">
            <a:avLst/>
          </a:prstGeom>
          <a:noFill/>
        </p:spPr>
      </p:pic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248400" y="3952875"/>
            <a:ext cx="400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9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29325" y="5467350"/>
            <a:ext cx="280988" cy="561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1581150" y="1393825"/>
            <a:ext cx="0" cy="419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1581150" y="3481706"/>
            <a:ext cx="7286625" cy="4571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0" name="Freeform 4"/>
          <p:cNvSpPr>
            <a:spLocks/>
          </p:cNvSpPr>
          <p:nvPr/>
        </p:nvSpPr>
        <p:spPr bwMode="auto">
          <a:xfrm>
            <a:off x="1931988" y="2132013"/>
            <a:ext cx="5335587" cy="3011487"/>
          </a:xfrm>
          <a:custGeom>
            <a:avLst/>
            <a:gdLst>
              <a:gd name="T0" fmla="*/ 0 w 3120"/>
              <a:gd name="T1" fmla="*/ 0 h 2224"/>
              <a:gd name="T2" fmla="*/ 758669144 w 3120"/>
              <a:gd name="T3" fmla="*/ 1496063160 h 2224"/>
              <a:gd name="T4" fmla="*/ 1138003823 w 3120"/>
              <a:gd name="T5" fmla="*/ 2147483647 h 2224"/>
              <a:gd name="T6" fmla="*/ 1517338288 w 3120"/>
              <a:gd name="T7" fmla="*/ 2147483647 h 2224"/>
              <a:gd name="T8" fmla="*/ 2147483647 w 3120"/>
              <a:gd name="T9" fmla="*/ 2147483647 h 2224"/>
              <a:gd name="T10" fmla="*/ 2147483647 w 3120"/>
              <a:gd name="T11" fmla="*/ 2147483647 h 2224"/>
              <a:gd name="T12" fmla="*/ 2147483647 w 3120"/>
              <a:gd name="T13" fmla="*/ 2147483647 h 2224"/>
              <a:gd name="T14" fmla="*/ 2147483647 w 3120"/>
              <a:gd name="T15" fmla="*/ 2147483647 h 2224"/>
              <a:gd name="T16" fmla="*/ 2147483647 w 3120"/>
              <a:gd name="T17" fmla="*/ 1936081299 h 22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120"/>
              <a:gd name="T28" fmla="*/ 0 h 2224"/>
              <a:gd name="T29" fmla="*/ 3120 w 3120"/>
              <a:gd name="T30" fmla="*/ 2224 h 22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120" h="2224">
                <a:moveTo>
                  <a:pt x="0" y="0"/>
                </a:moveTo>
                <a:cubicBezTo>
                  <a:pt x="108" y="284"/>
                  <a:pt x="216" y="568"/>
                  <a:pt x="288" y="816"/>
                </a:cubicBezTo>
                <a:cubicBezTo>
                  <a:pt x="360" y="1064"/>
                  <a:pt x="384" y="1288"/>
                  <a:pt x="432" y="1488"/>
                </a:cubicBezTo>
                <a:cubicBezTo>
                  <a:pt x="480" y="1688"/>
                  <a:pt x="504" y="1896"/>
                  <a:pt x="576" y="2016"/>
                </a:cubicBezTo>
                <a:cubicBezTo>
                  <a:pt x="648" y="2136"/>
                  <a:pt x="736" y="2192"/>
                  <a:pt x="864" y="2208"/>
                </a:cubicBezTo>
                <a:cubicBezTo>
                  <a:pt x="992" y="2224"/>
                  <a:pt x="1184" y="2184"/>
                  <a:pt x="1344" y="2112"/>
                </a:cubicBezTo>
                <a:cubicBezTo>
                  <a:pt x="1504" y="2040"/>
                  <a:pt x="1640" y="1896"/>
                  <a:pt x="1824" y="1776"/>
                </a:cubicBezTo>
                <a:cubicBezTo>
                  <a:pt x="2008" y="1656"/>
                  <a:pt x="2232" y="1512"/>
                  <a:pt x="2448" y="1392"/>
                </a:cubicBezTo>
                <a:cubicBezTo>
                  <a:pt x="2664" y="1272"/>
                  <a:pt x="3008" y="1112"/>
                  <a:pt x="3120" y="1056"/>
                </a:cubicBezTo>
              </a:path>
            </a:pathLst>
          </a:cu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Freeform 5"/>
          <p:cNvSpPr>
            <a:spLocks/>
          </p:cNvSpPr>
          <p:nvPr/>
        </p:nvSpPr>
        <p:spPr bwMode="auto">
          <a:xfrm>
            <a:off x="1581150" y="1228725"/>
            <a:ext cx="4953000" cy="2298700"/>
          </a:xfrm>
          <a:custGeom>
            <a:avLst/>
            <a:gdLst>
              <a:gd name="T0" fmla="*/ 0 w 3120"/>
              <a:gd name="T1" fmla="*/ 1149191264 h 1464"/>
              <a:gd name="T2" fmla="*/ 846772632 w 3120"/>
              <a:gd name="T3" fmla="*/ 423386307 h 1464"/>
              <a:gd name="T4" fmla="*/ 1814512726 w 3120"/>
              <a:gd name="T5" fmla="*/ 60483755 h 1464"/>
              <a:gd name="T6" fmla="*/ 2147483647 w 3120"/>
              <a:gd name="T7" fmla="*/ 786288686 h 1464"/>
              <a:gd name="T8" fmla="*/ 2147483647 w 3120"/>
              <a:gd name="T9" fmla="*/ 2116931338 h 1464"/>
              <a:gd name="T10" fmla="*/ 2147483647 w 3120"/>
              <a:gd name="T11" fmla="*/ 2147483647 h 1464"/>
              <a:gd name="T12" fmla="*/ 2147483647 w 3120"/>
              <a:gd name="T13" fmla="*/ 2147483647 h 1464"/>
              <a:gd name="T14" fmla="*/ 2147483647 w 3120"/>
              <a:gd name="T15" fmla="*/ 2147483647 h 14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120"/>
              <a:gd name="T25" fmla="*/ 0 h 1464"/>
              <a:gd name="T26" fmla="*/ 3120 w 3120"/>
              <a:gd name="T27" fmla="*/ 1464 h 14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120" h="1464">
                <a:moveTo>
                  <a:pt x="0" y="456"/>
                </a:moveTo>
                <a:cubicBezTo>
                  <a:pt x="108" y="348"/>
                  <a:pt x="216" y="240"/>
                  <a:pt x="336" y="168"/>
                </a:cubicBezTo>
                <a:cubicBezTo>
                  <a:pt x="456" y="96"/>
                  <a:pt x="568" y="0"/>
                  <a:pt x="720" y="24"/>
                </a:cubicBezTo>
                <a:cubicBezTo>
                  <a:pt x="872" y="48"/>
                  <a:pt x="1080" y="176"/>
                  <a:pt x="1248" y="312"/>
                </a:cubicBezTo>
                <a:cubicBezTo>
                  <a:pt x="1416" y="448"/>
                  <a:pt x="1536" y="672"/>
                  <a:pt x="1728" y="840"/>
                </a:cubicBezTo>
                <a:cubicBezTo>
                  <a:pt x="1920" y="1008"/>
                  <a:pt x="2272" y="1232"/>
                  <a:pt x="2400" y="1320"/>
                </a:cubicBezTo>
                <a:cubicBezTo>
                  <a:pt x="2528" y="1408"/>
                  <a:pt x="2376" y="1344"/>
                  <a:pt x="2496" y="1368"/>
                </a:cubicBezTo>
                <a:cubicBezTo>
                  <a:pt x="2616" y="1392"/>
                  <a:pt x="3016" y="1448"/>
                  <a:pt x="3120" y="1464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1428750" y="2517775"/>
            <a:ext cx="152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1428750" y="4489450"/>
            <a:ext cx="152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1295400" y="3279775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000" b="1" dirty="0"/>
              <a:t>0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181100" y="2209800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000" b="1" dirty="0"/>
              <a:t>1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1095375" y="4213225"/>
            <a:ext cx="3978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000" b="1" dirty="0"/>
              <a:t>-1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317875" y="1157288"/>
            <a:ext cx="370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rgbClr val="0033CC"/>
                </a:solidFill>
              </a:rPr>
              <a:t>X</a:t>
            </a:r>
            <a:endParaRPr lang="ru-RU" sz="2000" b="1" dirty="0">
              <a:solidFill>
                <a:srgbClr val="0033CC"/>
              </a:solidFill>
            </a:endParaRPr>
          </a:p>
        </p:txBody>
      </p:sp>
      <p:sp>
        <p:nvSpPr>
          <p:cNvPr id="19468" name="Text Box 13"/>
          <p:cNvSpPr txBox="1">
            <a:spLocks noChangeArrowheads="1"/>
          </p:cNvSpPr>
          <p:nvPr/>
        </p:nvSpPr>
        <p:spPr bwMode="auto">
          <a:xfrm>
            <a:off x="7102475" y="3033713"/>
            <a:ext cx="4507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000" b="1" dirty="0" smtClean="0">
                <a:solidFill>
                  <a:srgbClr val="0033CC"/>
                </a:solidFill>
              </a:rPr>
              <a:t>T</a:t>
            </a:r>
            <a:r>
              <a:rPr lang="en-US" sz="2000" b="1" baseline="-25000" dirty="0" smtClean="0">
                <a:solidFill>
                  <a:srgbClr val="0033CC"/>
                </a:solidFill>
              </a:rPr>
              <a:t>k</a:t>
            </a:r>
            <a:endParaRPr lang="ru-RU" sz="2000" b="1" dirty="0">
              <a:solidFill>
                <a:srgbClr val="0033CC"/>
              </a:solidFill>
            </a:endParaRPr>
          </a:p>
        </p:txBody>
      </p:sp>
      <p:sp>
        <p:nvSpPr>
          <p:cNvPr id="19469" name="Text Box 14"/>
          <p:cNvSpPr txBox="1">
            <a:spLocks noChangeArrowheads="1"/>
          </p:cNvSpPr>
          <p:nvPr/>
        </p:nvSpPr>
        <p:spPr bwMode="auto">
          <a:xfrm>
            <a:off x="4143375" y="4984750"/>
            <a:ext cx="4555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 err="1" smtClean="0">
                <a:solidFill>
                  <a:srgbClr val="0033CC"/>
                </a:solidFill>
              </a:rPr>
              <a:t>V</a:t>
            </a:r>
            <a:r>
              <a:rPr lang="en-US" sz="2000" b="1" baseline="-25000" dirty="0" err="1" smtClean="0">
                <a:solidFill>
                  <a:srgbClr val="0033CC"/>
                </a:solidFill>
              </a:rPr>
              <a:t>x</a:t>
            </a:r>
            <a:endParaRPr lang="ru-RU" sz="2000" b="1" dirty="0">
              <a:solidFill>
                <a:srgbClr val="0033CC"/>
              </a:solidFill>
            </a:endParaRPr>
          </a:p>
        </p:txBody>
      </p:sp>
      <p:sp>
        <p:nvSpPr>
          <p:cNvPr id="19470" name="Text Box 15"/>
          <p:cNvSpPr txBox="1">
            <a:spLocks noChangeArrowheads="1"/>
          </p:cNvSpPr>
          <p:nvPr/>
        </p:nvSpPr>
        <p:spPr bwMode="auto">
          <a:xfrm>
            <a:off x="3467100" y="3937000"/>
            <a:ext cx="4087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rgbClr val="0033CC"/>
                </a:solidFill>
                <a:sym typeface="Symbol" pitchFamily="18" charset="2"/>
              </a:rPr>
              <a:t>U</a:t>
            </a:r>
            <a:endParaRPr lang="ru-RU" sz="2000" b="1" dirty="0">
              <a:solidFill>
                <a:srgbClr val="0033CC"/>
              </a:solidFill>
            </a:endParaRPr>
          </a:p>
        </p:txBody>
      </p:sp>
      <p:sp>
        <p:nvSpPr>
          <p:cNvPr id="19471" name="Text Box 16"/>
          <p:cNvSpPr txBox="1">
            <a:spLocks noChangeArrowheads="1"/>
          </p:cNvSpPr>
          <p:nvPr/>
        </p:nvSpPr>
        <p:spPr bwMode="auto">
          <a:xfrm>
            <a:off x="5089525" y="498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19472" name="Text Box 17"/>
          <p:cNvSpPr txBox="1">
            <a:spLocks noChangeArrowheads="1"/>
          </p:cNvSpPr>
          <p:nvPr/>
        </p:nvSpPr>
        <p:spPr bwMode="auto">
          <a:xfrm>
            <a:off x="2543175" y="138113"/>
            <a:ext cx="57344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  <a:sym typeface="Symbol" pitchFamily="18" charset="2"/>
              </a:rPr>
              <a:t>U</a:t>
            </a:r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</a:rPr>
              <a:t>(t</a:t>
            </a:r>
            <a:r>
              <a:rPr lang="en-GB" sz="2000" b="1" dirty="0">
                <a:solidFill>
                  <a:srgbClr val="0033CC"/>
                </a:solidFill>
                <a:cs typeface="Times New Roman" pitchFamily="18" charset="0"/>
              </a:rPr>
              <a:t>)  = - </a:t>
            </a:r>
            <a:r>
              <a:rPr lang="en-GB" sz="2000" b="1" dirty="0" err="1" smtClean="0">
                <a:solidFill>
                  <a:srgbClr val="0033CC"/>
                </a:solidFill>
                <a:cs typeface="Times New Roman" pitchFamily="18" charset="0"/>
              </a:rPr>
              <a:t>m</a:t>
            </a:r>
            <a:r>
              <a:rPr lang="en-GB" sz="2000" b="1" baseline="-25000" dirty="0" err="1" smtClean="0">
                <a:solidFill>
                  <a:srgbClr val="0033CC"/>
                </a:solidFill>
                <a:cs typeface="Times New Roman" pitchFamily="18" charset="0"/>
              </a:rPr>
              <a:t>x</a:t>
            </a:r>
            <a:r>
              <a:rPr lang="en-GB" sz="2000" b="1" baseline="-25000" dirty="0" smtClean="0">
                <a:solidFill>
                  <a:srgbClr val="0033CC"/>
                </a:solidFill>
                <a:cs typeface="Times New Roman" pitchFamily="18" charset="0"/>
              </a:rPr>
              <a:t> </a:t>
            </a:r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</a:rPr>
              <a:t>(12 X(t</a:t>
            </a:r>
            <a:r>
              <a:rPr lang="en-GB" sz="2000" b="1" dirty="0">
                <a:solidFill>
                  <a:srgbClr val="0033CC"/>
                </a:solidFill>
                <a:cs typeface="Times New Roman" pitchFamily="18" charset="0"/>
              </a:rPr>
              <a:t>) </a:t>
            </a:r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</a:rPr>
              <a:t>/ (</a:t>
            </a:r>
            <a:r>
              <a:rPr lang="en-GB" sz="2000" b="1" dirty="0" err="1" smtClean="0">
                <a:solidFill>
                  <a:srgbClr val="0033CC"/>
                </a:solidFill>
                <a:cs typeface="Times New Roman" pitchFamily="18" charset="0"/>
              </a:rPr>
              <a:t>T</a:t>
            </a:r>
            <a:r>
              <a:rPr lang="en-GB" sz="2000" b="1" baseline="-25000" dirty="0" err="1" smtClean="0">
                <a:solidFill>
                  <a:srgbClr val="0033CC"/>
                </a:solidFill>
                <a:cs typeface="Times New Roman" pitchFamily="18" charset="0"/>
              </a:rPr>
              <a:t>k</a:t>
            </a:r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</a:rPr>
              <a:t>-t)</a:t>
            </a:r>
            <a:r>
              <a:rPr lang="en-GB" sz="2000" b="1" baseline="30000" dirty="0" smtClean="0">
                <a:solidFill>
                  <a:srgbClr val="0033CC"/>
                </a:solidFill>
                <a:cs typeface="Times New Roman" pitchFamily="18" charset="0"/>
              </a:rPr>
              <a:t>2</a:t>
            </a:r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</a:rPr>
              <a:t>  </a:t>
            </a:r>
            <a:r>
              <a:rPr lang="en-GB" sz="2000" b="1" dirty="0">
                <a:solidFill>
                  <a:srgbClr val="0033CC"/>
                </a:solidFill>
                <a:cs typeface="Times New Roman" pitchFamily="18" charset="0"/>
              </a:rPr>
              <a:t>+ 6 </a:t>
            </a:r>
            <a:r>
              <a:rPr lang="en-GB" sz="2000" b="1" dirty="0" err="1" smtClean="0">
                <a:solidFill>
                  <a:srgbClr val="0033CC"/>
                </a:solidFill>
                <a:cs typeface="Times New Roman" pitchFamily="18" charset="0"/>
              </a:rPr>
              <a:t>V</a:t>
            </a:r>
            <a:r>
              <a:rPr lang="en-GB" sz="2000" b="1" baseline="-25000" dirty="0" err="1" smtClean="0">
                <a:solidFill>
                  <a:srgbClr val="0033CC"/>
                </a:solidFill>
                <a:cs typeface="Times New Roman" pitchFamily="18" charset="0"/>
              </a:rPr>
              <a:t>x</a:t>
            </a:r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</a:rPr>
              <a:t>(t) /(</a:t>
            </a:r>
            <a:r>
              <a:rPr lang="en-GB" sz="2000" b="1" dirty="0" err="1" smtClean="0">
                <a:solidFill>
                  <a:srgbClr val="0033CC"/>
                </a:solidFill>
                <a:cs typeface="Times New Roman" pitchFamily="18" charset="0"/>
              </a:rPr>
              <a:t>T</a:t>
            </a:r>
            <a:r>
              <a:rPr lang="en-GB" sz="2000" b="1" baseline="-25000" dirty="0" err="1" smtClean="0">
                <a:solidFill>
                  <a:srgbClr val="0033CC"/>
                </a:solidFill>
                <a:cs typeface="Times New Roman" pitchFamily="18" charset="0"/>
              </a:rPr>
              <a:t>k</a:t>
            </a:r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</a:rPr>
              <a:t>-t) )- Q(t</a:t>
            </a:r>
            <a:r>
              <a:rPr lang="en-GB" sz="2000" b="1" dirty="0">
                <a:solidFill>
                  <a:srgbClr val="0033CC"/>
                </a:solidFill>
                <a:cs typeface="Times New Roman" pitchFamily="18" charset="0"/>
              </a:rPr>
              <a:t>)</a:t>
            </a:r>
            <a:endParaRPr lang="en-US" sz="2000" b="1" dirty="0">
              <a:solidFill>
                <a:srgbClr val="0033CC"/>
              </a:solidFill>
              <a:cs typeface="Times New Roman" pitchFamily="18" charset="0"/>
            </a:endParaRPr>
          </a:p>
        </p:txBody>
      </p:sp>
      <p:sp>
        <p:nvSpPr>
          <p:cNvPr id="19473" name="Text Box 18"/>
          <p:cNvSpPr txBox="1">
            <a:spLocks noChangeArrowheads="1"/>
          </p:cNvSpPr>
          <p:nvPr/>
        </p:nvSpPr>
        <p:spPr bwMode="auto">
          <a:xfrm>
            <a:off x="3032125" y="6213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19474" name="Text Box 21"/>
          <p:cNvSpPr txBox="1">
            <a:spLocks noChangeArrowheads="1"/>
          </p:cNvSpPr>
          <p:nvPr/>
        </p:nvSpPr>
        <p:spPr bwMode="auto">
          <a:xfrm>
            <a:off x="8629650" y="3038474"/>
            <a:ext cx="4778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2000" b="1" dirty="0">
                <a:solidFill>
                  <a:srgbClr val="0033CC"/>
                </a:solidFill>
              </a:rPr>
              <a:t>t</a:t>
            </a:r>
          </a:p>
        </p:txBody>
      </p:sp>
      <p:sp>
        <p:nvSpPr>
          <p:cNvPr id="19475" name="Freeform 22"/>
          <p:cNvSpPr>
            <a:spLocks/>
          </p:cNvSpPr>
          <p:nvPr/>
        </p:nvSpPr>
        <p:spPr bwMode="auto">
          <a:xfrm>
            <a:off x="2800350" y="3892550"/>
            <a:ext cx="3581400" cy="1117600"/>
          </a:xfrm>
          <a:custGeom>
            <a:avLst/>
            <a:gdLst>
              <a:gd name="T0" fmla="*/ 0 w 2256"/>
              <a:gd name="T1" fmla="*/ 1774190178 h 704"/>
              <a:gd name="T2" fmla="*/ 604837437 w 2256"/>
              <a:gd name="T3" fmla="*/ 1532254866 h 704"/>
              <a:gd name="T4" fmla="*/ 967739978 w 2256"/>
              <a:gd name="T5" fmla="*/ 1169352491 h 704"/>
              <a:gd name="T6" fmla="*/ 1572577216 w 2256"/>
              <a:gd name="T7" fmla="*/ 564515003 h 704"/>
              <a:gd name="T8" fmla="*/ 2147483647 w 2256"/>
              <a:gd name="T9" fmla="*/ 80644997 h 704"/>
              <a:gd name="T10" fmla="*/ 2147483647 w 2256"/>
              <a:gd name="T11" fmla="*/ 80644997 h 704"/>
              <a:gd name="T12" fmla="*/ 2147483647 w 2256"/>
              <a:gd name="T13" fmla="*/ 201612480 h 704"/>
              <a:gd name="T14" fmla="*/ 2147483647 w 2256"/>
              <a:gd name="T15" fmla="*/ 806449919 h 704"/>
              <a:gd name="T16" fmla="*/ 2147483647 w 2256"/>
              <a:gd name="T17" fmla="*/ 806449919 h 704"/>
              <a:gd name="T18" fmla="*/ 2147483647 w 2256"/>
              <a:gd name="T19" fmla="*/ 443547545 h 7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256"/>
              <a:gd name="T31" fmla="*/ 0 h 704"/>
              <a:gd name="T32" fmla="*/ 2256 w 2256"/>
              <a:gd name="T33" fmla="*/ 704 h 70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256" h="704">
                <a:moveTo>
                  <a:pt x="0" y="704"/>
                </a:moveTo>
                <a:cubicBezTo>
                  <a:pt x="88" y="676"/>
                  <a:pt x="176" y="648"/>
                  <a:pt x="240" y="608"/>
                </a:cubicBezTo>
                <a:cubicBezTo>
                  <a:pt x="304" y="568"/>
                  <a:pt x="320" y="528"/>
                  <a:pt x="384" y="464"/>
                </a:cubicBezTo>
                <a:cubicBezTo>
                  <a:pt x="448" y="400"/>
                  <a:pt x="536" y="296"/>
                  <a:pt x="624" y="224"/>
                </a:cubicBezTo>
                <a:cubicBezTo>
                  <a:pt x="712" y="152"/>
                  <a:pt x="832" y="64"/>
                  <a:pt x="912" y="32"/>
                </a:cubicBezTo>
                <a:cubicBezTo>
                  <a:pt x="992" y="0"/>
                  <a:pt x="1016" y="24"/>
                  <a:pt x="1104" y="32"/>
                </a:cubicBezTo>
                <a:cubicBezTo>
                  <a:pt x="1192" y="40"/>
                  <a:pt x="1344" y="32"/>
                  <a:pt x="1440" y="80"/>
                </a:cubicBezTo>
                <a:cubicBezTo>
                  <a:pt x="1536" y="128"/>
                  <a:pt x="1592" y="280"/>
                  <a:pt x="1680" y="320"/>
                </a:cubicBezTo>
                <a:cubicBezTo>
                  <a:pt x="1768" y="360"/>
                  <a:pt x="1872" y="344"/>
                  <a:pt x="1968" y="320"/>
                </a:cubicBezTo>
                <a:cubicBezTo>
                  <a:pt x="2064" y="296"/>
                  <a:pt x="2208" y="200"/>
                  <a:pt x="2256" y="176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6" name="Freeform 23"/>
          <p:cNvSpPr>
            <a:spLocks/>
          </p:cNvSpPr>
          <p:nvPr/>
        </p:nvSpPr>
        <p:spPr bwMode="auto">
          <a:xfrm>
            <a:off x="1609725" y="4984750"/>
            <a:ext cx="1266825" cy="482600"/>
          </a:xfrm>
          <a:custGeom>
            <a:avLst/>
            <a:gdLst>
              <a:gd name="T0" fmla="*/ 0 w 816"/>
              <a:gd name="T1" fmla="*/ 519872225 h 448"/>
              <a:gd name="T2" fmla="*/ 462757566 w 816"/>
              <a:gd name="T3" fmla="*/ 352770943 h 448"/>
              <a:gd name="T4" fmla="*/ 925516685 w 816"/>
              <a:gd name="T5" fmla="*/ 129968056 h 448"/>
              <a:gd name="T6" fmla="*/ 1735344027 w 816"/>
              <a:gd name="T7" fmla="*/ 18567177 h 448"/>
              <a:gd name="T8" fmla="*/ 1966722713 w 816"/>
              <a:gd name="T9" fmla="*/ 18567177 h 4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6"/>
              <a:gd name="T16" fmla="*/ 0 h 448"/>
              <a:gd name="T17" fmla="*/ 816 w 816"/>
              <a:gd name="T18" fmla="*/ 448 h 4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6" h="448">
                <a:moveTo>
                  <a:pt x="0" y="448"/>
                </a:moveTo>
                <a:cubicBezTo>
                  <a:pt x="64" y="404"/>
                  <a:pt x="128" y="360"/>
                  <a:pt x="192" y="304"/>
                </a:cubicBezTo>
                <a:cubicBezTo>
                  <a:pt x="256" y="248"/>
                  <a:pt x="296" y="160"/>
                  <a:pt x="384" y="112"/>
                </a:cubicBezTo>
                <a:cubicBezTo>
                  <a:pt x="472" y="64"/>
                  <a:pt x="648" y="32"/>
                  <a:pt x="720" y="16"/>
                </a:cubicBezTo>
                <a:cubicBezTo>
                  <a:pt x="792" y="0"/>
                  <a:pt x="800" y="16"/>
                  <a:pt x="816" y="16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7" name="Freeform 24"/>
          <p:cNvSpPr>
            <a:spLocks/>
          </p:cNvSpPr>
          <p:nvPr/>
        </p:nvSpPr>
        <p:spPr bwMode="auto">
          <a:xfrm>
            <a:off x="6372225" y="4121150"/>
            <a:ext cx="847725" cy="50800"/>
          </a:xfrm>
          <a:custGeom>
            <a:avLst/>
            <a:gdLst>
              <a:gd name="T0" fmla="*/ 0 w 534"/>
              <a:gd name="T1" fmla="*/ 80644986 h 32"/>
              <a:gd name="T2" fmla="*/ 635079283 w 534"/>
              <a:gd name="T3" fmla="*/ 5040312 h 32"/>
              <a:gd name="T4" fmla="*/ 1058465538 w 534"/>
              <a:gd name="T5" fmla="*/ 50403113 h 32"/>
              <a:gd name="T6" fmla="*/ 1345763219 w 534"/>
              <a:gd name="T7" fmla="*/ 35282183 h 32"/>
              <a:gd name="T8" fmla="*/ 0 60000 65536"/>
              <a:gd name="T9" fmla="*/ 0 60000 65536"/>
              <a:gd name="T10" fmla="*/ 0 60000 65536"/>
              <a:gd name="T11" fmla="*/ 0 60000 65536"/>
              <a:gd name="T12" fmla="*/ 0 w 534"/>
              <a:gd name="T13" fmla="*/ 0 h 32"/>
              <a:gd name="T14" fmla="*/ 534 w 534"/>
              <a:gd name="T15" fmla="*/ 32 h 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34" h="32">
                <a:moveTo>
                  <a:pt x="0" y="32"/>
                </a:moveTo>
                <a:cubicBezTo>
                  <a:pt x="91" y="18"/>
                  <a:pt x="182" y="4"/>
                  <a:pt x="252" y="2"/>
                </a:cubicBezTo>
                <a:cubicBezTo>
                  <a:pt x="322" y="0"/>
                  <a:pt x="373" y="18"/>
                  <a:pt x="420" y="20"/>
                </a:cubicBezTo>
                <a:cubicBezTo>
                  <a:pt x="467" y="22"/>
                  <a:pt x="517" y="16"/>
                  <a:pt x="534" y="14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8" name="Freeform 25"/>
          <p:cNvSpPr>
            <a:spLocks/>
          </p:cNvSpPr>
          <p:nvPr/>
        </p:nvSpPr>
        <p:spPr bwMode="auto">
          <a:xfrm>
            <a:off x="6467475" y="3451225"/>
            <a:ext cx="1076325" cy="144463"/>
          </a:xfrm>
          <a:custGeom>
            <a:avLst/>
            <a:gdLst>
              <a:gd name="T0" fmla="*/ 0 w 678"/>
              <a:gd name="T1" fmla="*/ 70564620 h 91"/>
              <a:gd name="T2" fmla="*/ 393144333 w 678"/>
              <a:gd name="T3" fmla="*/ 221774542 h 91"/>
              <a:gd name="T4" fmla="*/ 786288665 w 678"/>
              <a:gd name="T5" fmla="*/ 25201647 h 91"/>
              <a:gd name="T6" fmla="*/ 1134070301 w 678"/>
              <a:gd name="T7" fmla="*/ 70564620 h 91"/>
              <a:gd name="T8" fmla="*/ 1421368010 w 678"/>
              <a:gd name="T9" fmla="*/ 191532523 h 91"/>
              <a:gd name="T10" fmla="*/ 1708666116 w 678"/>
              <a:gd name="T11" fmla="*/ 146169569 h 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78"/>
              <a:gd name="T19" fmla="*/ 0 h 91"/>
              <a:gd name="T20" fmla="*/ 678 w 678"/>
              <a:gd name="T21" fmla="*/ 91 h 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78" h="91">
                <a:moveTo>
                  <a:pt x="0" y="28"/>
                </a:moveTo>
                <a:cubicBezTo>
                  <a:pt x="52" y="59"/>
                  <a:pt x="104" y="91"/>
                  <a:pt x="156" y="88"/>
                </a:cubicBezTo>
                <a:cubicBezTo>
                  <a:pt x="208" y="85"/>
                  <a:pt x="263" y="20"/>
                  <a:pt x="312" y="10"/>
                </a:cubicBezTo>
                <a:cubicBezTo>
                  <a:pt x="361" y="0"/>
                  <a:pt x="408" y="17"/>
                  <a:pt x="450" y="28"/>
                </a:cubicBezTo>
                <a:cubicBezTo>
                  <a:pt x="492" y="39"/>
                  <a:pt x="526" y="71"/>
                  <a:pt x="564" y="76"/>
                </a:cubicBezTo>
                <a:cubicBezTo>
                  <a:pt x="602" y="81"/>
                  <a:pt x="660" y="61"/>
                  <a:pt x="678" y="58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9" name="Freeform 27"/>
          <p:cNvSpPr>
            <a:spLocks/>
          </p:cNvSpPr>
          <p:nvPr/>
        </p:nvSpPr>
        <p:spPr bwMode="auto">
          <a:xfrm>
            <a:off x="6457950" y="3455988"/>
            <a:ext cx="981075" cy="107950"/>
          </a:xfrm>
          <a:custGeom>
            <a:avLst/>
            <a:gdLst>
              <a:gd name="T0" fmla="*/ 0 w 618"/>
              <a:gd name="T1" fmla="*/ 168851236 h 68"/>
              <a:gd name="T2" fmla="*/ 317539661 w 618"/>
              <a:gd name="T3" fmla="*/ 2520950 h 68"/>
              <a:gd name="T4" fmla="*/ 877014425 w 618"/>
              <a:gd name="T5" fmla="*/ 153728718 h 68"/>
              <a:gd name="T6" fmla="*/ 1255037714 w 618"/>
              <a:gd name="T7" fmla="*/ 108365926 h 68"/>
              <a:gd name="T8" fmla="*/ 1557456344 w 618"/>
              <a:gd name="T9" fmla="*/ 2520950 h 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18"/>
              <a:gd name="T16" fmla="*/ 0 h 68"/>
              <a:gd name="T17" fmla="*/ 618 w 618"/>
              <a:gd name="T18" fmla="*/ 68 h 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18" h="68">
                <a:moveTo>
                  <a:pt x="0" y="67"/>
                </a:moveTo>
                <a:cubicBezTo>
                  <a:pt x="34" y="34"/>
                  <a:pt x="68" y="2"/>
                  <a:pt x="126" y="1"/>
                </a:cubicBezTo>
                <a:cubicBezTo>
                  <a:pt x="184" y="0"/>
                  <a:pt x="286" y="54"/>
                  <a:pt x="348" y="61"/>
                </a:cubicBezTo>
                <a:cubicBezTo>
                  <a:pt x="410" y="68"/>
                  <a:pt x="453" y="53"/>
                  <a:pt x="498" y="43"/>
                </a:cubicBezTo>
                <a:cubicBezTo>
                  <a:pt x="543" y="33"/>
                  <a:pt x="598" y="8"/>
                  <a:pt x="618" y="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80" name="Text Box 28"/>
          <p:cNvSpPr txBox="1">
            <a:spLocks noChangeArrowheads="1"/>
          </p:cNvSpPr>
          <p:nvPr/>
        </p:nvSpPr>
        <p:spPr bwMode="auto">
          <a:xfrm>
            <a:off x="6943725" y="4186237"/>
            <a:ext cx="12699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2000" b="1" dirty="0" smtClean="0">
                <a:solidFill>
                  <a:srgbClr val="0033CC"/>
                </a:solidFill>
                <a:latin typeface="Times"/>
              </a:rPr>
              <a:t>U</a:t>
            </a:r>
            <a:r>
              <a:rPr lang="en-GB" sz="2000" b="1" dirty="0" smtClean="0">
                <a:solidFill>
                  <a:srgbClr val="0033CC"/>
                </a:solidFill>
                <a:cs typeface="Times New Roman" pitchFamily="18" charset="0"/>
              </a:rPr>
              <a:t>≈</a:t>
            </a:r>
            <a:r>
              <a:rPr lang="ru-RU" sz="2000" b="1" dirty="0" smtClean="0">
                <a:solidFill>
                  <a:srgbClr val="0033CC"/>
                </a:solidFill>
                <a:cs typeface="Times New Roman" pitchFamily="18" charset="0"/>
              </a:rPr>
              <a:t> -</a:t>
            </a:r>
            <a:r>
              <a:rPr lang="en-US" sz="2000" b="1" dirty="0" smtClean="0">
                <a:solidFill>
                  <a:srgbClr val="0033CC"/>
                </a:solidFill>
                <a:cs typeface="Times New Roman" pitchFamily="18" charset="0"/>
              </a:rPr>
              <a:t>Q</a:t>
            </a:r>
            <a:r>
              <a:rPr lang="en-GB" sz="2000" b="1" dirty="0" smtClean="0">
                <a:solidFill>
                  <a:srgbClr val="0033CC"/>
                </a:solidFill>
                <a:latin typeface="Times"/>
              </a:rPr>
              <a:t>(t</a:t>
            </a:r>
            <a:r>
              <a:rPr lang="en-GB" sz="2000" b="1" dirty="0">
                <a:solidFill>
                  <a:srgbClr val="0033CC"/>
                </a:solidFill>
                <a:latin typeface="Times"/>
              </a:rPr>
              <a:t>)</a:t>
            </a:r>
            <a:endParaRPr lang="ru-RU" sz="2000" dirty="0">
              <a:solidFill>
                <a:srgbClr val="0033CC"/>
              </a:solidFill>
            </a:endParaRPr>
          </a:p>
        </p:txBody>
      </p:sp>
      <p:sp>
        <p:nvSpPr>
          <p:cNvPr id="19481" name="Text Box 29"/>
          <p:cNvSpPr txBox="1">
            <a:spLocks noChangeArrowheads="1"/>
          </p:cNvSpPr>
          <p:nvPr/>
        </p:nvSpPr>
        <p:spPr bwMode="auto">
          <a:xfrm>
            <a:off x="806450" y="6088063"/>
            <a:ext cx="7829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3300"/>
                </a:solidFill>
              </a:rPr>
              <a:t>Терминальное управление вдоль продольной оси аппарата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1677988" y="1798638"/>
            <a:ext cx="185737" cy="293687"/>
          </a:xfrm>
          <a:custGeom>
            <a:avLst/>
            <a:gdLst>
              <a:gd name="connsiteX0" fmla="*/ 243567 w 243567"/>
              <a:gd name="connsiteY0" fmla="*/ 261258 h 261258"/>
              <a:gd name="connsiteX1" fmla="*/ 194582 w 243567"/>
              <a:gd name="connsiteY1" fmla="*/ 212272 h 261258"/>
              <a:gd name="connsiteX2" fmla="*/ 31296 w 243567"/>
              <a:gd name="connsiteY2" fmla="*/ 130629 h 261258"/>
              <a:gd name="connsiteX3" fmla="*/ 6803 w 243567"/>
              <a:gd name="connsiteY3" fmla="*/ 32658 h 261258"/>
              <a:gd name="connsiteX4" fmla="*/ 47624 w 243567"/>
              <a:gd name="connsiteY4" fmla="*/ 16329 h 261258"/>
              <a:gd name="connsiteX5" fmla="*/ 55789 w 243567"/>
              <a:gd name="connsiteY5" fmla="*/ 0 h 2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567" h="261258">
                <a:moveTo>
                  <a:pt x="243567" y="261258"/>
                </a:moveTo>
                <a:cubicBezTo>
                  <a:pt x="236764" y="247651"/>
                  <a:pt x="229961" y="234044"/>
                  <a:pt x="194582" y="212272"/>
                </a:cubicBezTo>
                <a:cubicBezTo>
                  <a:pt x="159203" y="190500"/>
                  <a:pt x="62592" y="160565"/>
                  <a:pt x="31296" y="130629"/>
                </a:cubicBezTo>
                <a:cubicBezTo>
                  <a:pt x="0" y="100693"/>
                  <a:pt x="4082" y="51708"/>
                  <a:pt x="6803" y="32658"/>
                </a:cubicBezTo>
                <a:cubicBezTo>
                  <a:pt x="9524" y="13608"/>
                  <a:pt x="39460" y="21772"/>
                  <a:pt x="47624" y="16329"/>
                </a:cubicBezTo>
                <a:cubicBezTo>
                  <a:pt x="55788" y="10886"/>
                  <a:pt x="55788" y="5443"/>
                  <a:pt x="55789" y="0"/>
                </a:cubicBezTo>
              </a:path>
            </a:pathLst>
          </a:cu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2540000" y="6350"/>
            <a:ext cx="453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000" b="1" u="sng"/>
              <a:t>Схема работы алгоритма управления</a:t>
            </a:r>
          </a:p>
        </p:txBody>
      </p:sp>
      <p:sp>
        <p:nvSpPr>
          <p:cNvPr id="10243" name="Rectangle 17"/>
          <p:cNvSpPr>
            <a:spLocks noChangeArrowheads="1"/>
          </p:cNvSpPr>
          <p:nvPr/>
        </p:nvSpPr>
        <p:spPr bwMode="auto">
          <a:xfrm>
            <a:off x="2079625" y="1776413"/>
            <a:ext cx="5772150" cy="10652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4" name="Text Box 18"/>
          <p:cNvSpPr txBox="1">
            <a:spLocks noChangeArrowheads="1"/>
          </p:cNvSpPr>
          <p:nvPr/>
        </p:nvSpPr>
        <p:spPr bwMode="auto">
          <a:xfrm>
            <a:off x="2322513" y="1755775"/>
            <a:ext cx="53419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000" b="1" dirty="0"/>
              <a:t>Динамический фильтр ошибок вычислений.</a:t>
            </a:r>
          </a:p>
          <a:p>
            <a:pPr algn="ctr" eaLnBrk="0" hangingPunct="0"/>
            <a:r>
              <a:rPr lang="ru-RU" sz="2000" b="1" dirty="0" smtClean="0"/>
              <a:t>Оценки </a:t>
            </a:r>
            <a:r>
              <a:rPr lang="ru-RU" sz="2000" b="1" dirty="0"/>
              <a:t>обобщённых координат,</a:t>
            </a:r>
          </a:p>
          <a:p>
            <a:pPr algn="ctr" eaLnBrk="0" hangingPunct="0"/>
            <a:r>
              <a:rPr lang="ru-RU" sz="2000" b="1" dirty="0"/>
              <a:t>скоростей и возмущений</a:t>
            </a:r>
          </a:p>
        </p:txBody>
      </p:sp>
      <p:sp>
        <p:nvSpPr>
          <p:cNvPr id="10245" name="Rectangle 19"/>
          <p:cNvSpPr>
            <a:spLocks noChangeArrowheads="1"/>
          </p:cNvSpPr>
          <p:nvPr/>
        </p:nvSpPr>
        <p:spPr bwMode="auto">
          <a:xfrm>
            <a:off x="2601913" y="3017838"/>
            <a:ext cx="5119687" cy="757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6" name="Text Box 20"/>
          <p:cNvSpPr txBox="1">
            <a:spLocks noChangeArrowheads="1"/>
          </p:cNvSpPr>
          <p:nvPr/>
        </p:nvSpPr>
        <p:spPr bwMode="auto">
          <a:xfrm>
            <a:off x="2697163" y="2981325"/>
            <a:ext cx="49323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/>
              <a:t>Определение управляющих воздействий </a:t>
            </a:r>
          </a:p>
          <a:p>
            <a:pPr algn="ctr" eaLnBrk="0" hangingPunct="0"/>
            <a:r>
              <a:rPr lang="ru-RU" sz="2000" b="1"/>
              <a:t>по линейным и угловым координатам</a:t>
            </a:r>
          </a:p>
          <a:p>
            <a:pPr algn="ctr" eaLnBrk="0" hangingPunct="0"/>
            <a:endParaRPr lang="ru-RU" sz="2000" b="1"/>
          </a:p>
        </p:txBody>
      </p:sp>
      <p:sp>
        <p:nvSpPr>
          <p:cNvPr id="10247" name="Rectangle 21"/>
          <p:cNvSpPr>
            <a:spLocks noChangeArrowheads="1"/>
          </p:cNvSpPr>
          <p:nvPr/>
        </p:nvSpPr>
        <p:spPr bwMode="auto">
          <a:xfrm>
            <a:off x="2195513" y="3952875"/>
            <a:ext cx="6007100" cy="5191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8" name="Text Box 22"/>
          <p:cNvSpPr txBox="1">
            <a:spLocks noChangeArrowheads="1"/>
          </p:cNvSpPr>
          <p:nvPr/>
        </p:nvSpPr>
        <p:spPr bwMode="auto">
          <a:xfrm>
            <a:off x="2184400" y="3986213"/>
            <a:ext cx="60293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b="1"/>
              <a:t>Команды на изменение тяги движителей аппарата</a:t>
            </a:r>
          </a:p>
          <a:p>
            <a:pPr algn="ctr" eaLnBrk="0" hangingPunct="0"/>
            <a:endParaRPr lang="ru-RU" sz="1200"/>
          </a:p>
        </p:txBody>
      </p:sp>
      <p:sp>
        <p:nvSpPr>
          <p:cNvPr id="10249" name="Rectangle 31"/>
          <p:cNvSpPr>
            <a:spLocks noChangeArrowheads="1"/>
          </p:cNvSpPr>
          <p:nvPr/>
        </p:nvSpPr>
        <p:spPr bwMode="auto">
          <a:xfrm>
            <a:off x="1570038" y="1112838"/>
            <a:ext cx="6567487" cy="457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0" name="Text Box 32"/>
          <p:cNvSpPr txBox="1">
            <a:spLocks noChangeArrowheads="1"/>
          </p:cNvSpPr>
          <p:nvPr/>
        </p:nvSpPr>
        <p:spPr bwMode="auto">
          <a:xfrm>
            <a:off x="1501775" y="1152525"/>
            <a:ext cx="6707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000" b="1"/>
              <a:t>Грубая оценка текущих обобщённых координат объекта</a:t>
            </a:r>
          </a:p>
        </p:txBody>
      </p:sp>
      <p:sp>
        <p:nvSpPr>
          <p:cNvPr id="10251" name="Rectangle 55"/>
          <p:cNvSpPr>
            <a:spLocks noChangeArrowheads="1"/>
          </p:cNvSpPr>
          <p:nvPr/>
        </p:nvSpPr>
        <p:spPr bwMode="auto">
          <a:xfrm>
            <a:off x="2476500" y="5432425"/>
            <a:ext cx="4699000" cy="1155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Line 64"/>
          <p:cNvSpPr>
            <a:spLocks noChangeShapeType="1"/>
          </p:cNvSpPr>
          <p:nvPr/>
        </p:nvSpPr>
        <p:spPr bwMode="auto">
          <a:xfrm flipH="1">
            <a:off x="428625" y="1347788"/>
            <a:ext cx="4763" cy="4389437"/>
          </a:xfrm>
          <a:prstGeom prst="line">
            <a:avLst/>
          </a:prstGeom>
          <a:noFill/>
          <a:ln w="28575">
            <a:solidFill>
              <a:srgbClr val="006600"/>
            </a:solidFill>
            <a:prstDash val="dash"/>
            <a:round/>
            <a:headEnd type="arrow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3" name="Text Box 16"/>
          <p:cNvSpPr txBox="1">
            <a:spLocks noChangeArrowheads="1"/>
          </p:cNvSpPr>
          <p:nvPr/>
        </p:nvSpPr>
        <p:spPr bwMode="auto">
          <a:xfrm>
            <a:off x="2617788" y="5472113"/>
            <a:ext cx="435927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000" b="1" u="sng">
                <a:solidFill>
                  <a:srgbClr val="339933"/>
                </a:solidFill>
              </a:rPr>
              <a:t>ОДК</a:t>
            </a:r>
            <a:endParaRPr lang="en-US" sz="2000" b="1" u="sng">
              <a:solidFill>
                <a:srgbClr val="339933"/>
              </a:solidFill>
            </a:endParaRPr>
          </a:p>
          <a:p>
            <a:pPr algn="ctr" eaLnBrk="0" hangingPunct="0"/>
            <a:r>
              <a:rPr lang="ru-RU" sz="2000" b="1"/>
              <a:t>Распознавание реперных знаков</a:t>
            </a:r>
          </a:p>
          <a:p>
            <a:pPr algn="ctr" eaLnBrk="0" hangingPunct="0"/>
            <a:r>
              <a:rPr lang="ru-RU" sz="2000" b="1"/>
              <a:t>Определение координат их центров </a:t>
            </a:r>
          </a:p>
          <a:p>
            <a:pPr algn="ctr" eaLnBrk="0" hangingPunct="0"/>
            <a:endParaRPr lang="ru-RU" sz="1200" b="1"/>
          </a:p>
        </p:txBody>
      </p:sp>
      <p:sp>
        <p:nvSpPr>
          <p:cNvPr id="10254" name="Rectangle 133"/>
          <p:cNvSpPr>
            <a:spLocks noChangeArrowheads="1"/>
          </p:cNvSpPr>
          <p:nvPr/>
        </p:nvSpPr>
        <p:spPr bwMode="auto">
          <a:xfrm>
            <a:off x="4257675" y="695325"/>
            <a:ext cx="866775" cy="36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5" name="Text Box 134"/>
          <p:cNvSpPr txBox="1">
            <a:spLocks noChangeArrowheads="1"/>
          </p:cNvSpPr>
          <p:nvPr/>
        </p:nvSpPr>
        <p:spPr bwMode="auto">
          <a:xfrm>
            <a:off x="4222750" y="671513"/>
            <a:ext cx="958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u="sng">
                <a:solidFill>
                  <a:srgbClr val="003399"/>
                </a:solidFill>
              </a:rPr>
              <a:t>БЦВМ</a:t>
            </a:r>
          </a:p>
        </p:txBody>
      </p:sp>
      <p:sp>
        <p:nvSpPr>
          <p:cNvPr id="10256" name="Rectangle 135"/>
          <p:cNvSpPr>
            <a:spLocks noChangeArrowheads="1"/>
          </p:cNvSpPr>
          <p:nvPr/>
        </p:nvSpPr>
        <p:spPr bwMode="auto">
          <a:xfrm>
            <a:off x="4029075" y="4752975"/>
            <a:ext cx="1504950" cy="37147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Движители</a:t>
            </a:r>
          </a:p>
        </p:txBody>
      </p:sp>
      <p:sp>
        <p:nvSpPr>
          <p:cNvPr id="10257" name="Line 137"/>
          <p:cNvSpPr>
            <a:spLocks noChangeShapeType="1"/>
          </p:cNvSpPr>
          <p:nvPr/>
        </p:nvSpPr>
        <p:spPr bwMode="auto">
          <a:xfrm>
            <a:off x="428625" y="5743575"/>
            <a:ext cx="2028825" cy="23813"/>
          </a:xfrm>
          <a:prstGeom prst="line">
            <a:avLst/>
          </a:prstGeom>
          <a:noFill/>
          <a:ln w="28575">
            <a:solidFill>
              <a:srgbClr val="006600"/>
            </a:solidFill>
            <a:prstDash val="dash"/>
            <a:round/>
            <a:headEnd type="arrow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8" name="Rectangle 138"/>
          <p:cNvSpPr>
            <a:spLocks noChangeArrowheads="1"/>
          </p:cNvSpPr>
          <p:nvPr/>
        </p:nvSpPr>
        <p:spPr bwMode="auto">
          <a:xfrm>
            <a:off x="1495425" y="676275"/>
            <a:ext cx="6772275" cy="3895725"/>
          </a:xfrm>
          <a:prstGeom prst="rect">
            <a:avLst/>
          </a:prstGeom>
          <a:noFill/>
          <a:ln w="19050">
            <a:solidFill>
              <a:srgbClr val="003399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9" name="Line 139"/>
          <p:cNvSpPr>
            <a:spLocks noChangeShapeType="1"/>
          </p:cNvSpPr>
          <p:nvPr/>
        </p:nvSpPr>
        <p:spPr bwMode="auto">
          <a:xfrm>
            <a:off x="438150" y="1323975"/>
            <a:ext cx="1114425" cy="14288"/>
          </a:xfrm>
          <a:prstGeom prst="line">
            <a:avLst/>
          </a:prstGeom>
          <a:noFill/>
          <a:ln w="28575">
            <a:solidFill>
              <a:srgbClr val="006600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0" name="Text Box 141"/>
          <p:cNvSpPr txBox="1">
            <a:spLocks noChangeArrowheads="1"/>
          </p:cNvSpPr>
          <p:nvPr/>
        </p:nvSpPr>
        <p:spPr bwMode="auto">
          <a:xfrm rot="-5400000">
            <a:off x="-177800" y="3328988"/>
            <a:ext cx="1844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Обратная связь</a:t>
            </a:r>
          </a:p>
          <a:p>
            <a:endParaRPr lang="ru-RU" sz="2000"/>
          </a:p>
        </p:txBody>
      </p:sp>
      <p:sp>
        <p:nvSpPr>
          <p:cNvPr id="10261" name="Line 143"/>
          <p:cNvSpPr>
            <a:spLocks noChangeShapeType="1"/>
          </p:cNvSpPr>
          <p:nvPr/>
        </p:nvSpPr>
        <p:spPr bwMode="auto">
          <a:xfrm>
            <a:off x="4676775" y="1552575"/>
            <a:ext cx="0" cy="219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2" name="Line 144"/>
          <p:cNvSpPr>
            <a:spLocks noChangeShapeType="1"/>
          </p:cNvSpPr>
          <p:nvPr/>
        </p:nvSpPr>
        <p:spPr bwMode="auto">
          <a:xfrm>
            <a:off x="4686300" y="2838450"/>
            <a:ext cx="0" cy="190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3" name="Line 145"/>
          <p:cNvSpPr>
            <a:spLocks noChangeShapeType="1"/>
          </p:cNvSpPr>
          <p:nvPr/>
        </p:nvSpPr>
        <p:spPr bwMode="auto">
          <a:xfrm>
            <a:off x="4676775" y="3771900"/>
            <a:ext cx="9525" cy="180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4" name="Line 147"/>
          <p:cNvSpPr>
            <a:spLocks noChangeShapeType="1"/>
          </p:cNvSpPr>
          <p:nvPr/>
        </p:nvSpPr>
        <p:spPr bwMode="auto">
          <a:xfrm flipH="1">
            <a:off x="4714875" y="4486275"/>
            <a:ext cx="0" cy="247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5" name="Line 148"/>
          <p:cNvSpPr>
            <a:spLocks noChangeShapeType="1"/>
          </p:cNvSpPr>
          <p:nvPr/>
        </p:nvSpPr>
        <p:spPr bwMode="auto">
          <a:xfrm>
            <a:off x="4714875" y="5153025"/>
            <a:ext cx="0" cy="257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6" name="Line 149"/>
          <p:cNvSpPr>
            <a:spLocks noChangeShapeType="1"/>
          </p:cNvSpPr>
          <p:nvPr/>
        </p:nvSpPr>
        <p:spPr bwMode="auto">
          <a:xfrm flipH="1">
            <a:off x="933450" y="5238750"/>
            <a:ext cx="3781425" cy="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7" name="Line 150"/>
          <p:cNvSpPr>
            <a:spLocks noChangeShapeType="1"/>
          </p:cNvSpPr>
          <p:nvPr/>
        </p:nvSpPr>
        <p:spPr bwMode="auto">
          <a:xfrm flipV="1">
            <a:off x="923925" y="2295525"/>
            <a:ext cx="0" cy="2924175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8" name="Line 151"/>
          <p:cNvSpPr>
            <a:spLocks noChangeShapeType="1"/>
          </p:cNvSpPr>
          <p:nvPr/>
        </p:nvSpPr>
        <p:spPr bwMode="auto">
          <a:xfrm>
            <a:off x="923925" y="2286000"/>
            <a:ext cx="1123950" cy="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6876" y="1104900"/>
            <a:ext cx="5816992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676" y="1057275"/>
            <a:ext cx="883397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8300" y="679450"/>
            <a:ext cx="6261100" cy="465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1852613" y="1541463"/>
            <a:ext cx="438150" cy="314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0,2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1857375" y="1069975"/>
            <a:ext cx="414338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0,4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1847850" y="598488"/>
            <a:ext cx="414338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0,6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1824038" y="2930525"/>
            <a:ext cx="452437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-0,4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1871663" y="1989138"/>
            <a:ext cx="43815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0,0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6392" name="TextBox 9"/>
          <p:cNvSpPr txBox="1">
            <a:spLocks noChangeArrowheads="1"/>
          </p:cNvSpPr>
          <p:nvPr/>
        </p:nvSpPr>
        <p:spPr bwMode="auto">
          <a:xfrm>
            <a:off x="1819275" y="2468563"/>
            <a:ext cx="452438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-0,2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6393" name="TextBox 10"/>
          <p:cNvSpPr txBox="1">
            <a:spLocks noChangeArrowheads="1"/>
          </p:cNvSpPr>
          <p:nvPr/>
        </p:nvSpPr>
        <p:spPr bwMode="auto">
          <a:xfrm>
            <a:off x="1833563" y="3397250"/>
            <a:ext cx="452437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-0,6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6394" name="TextBox 11"/>
          <p:cNvSpPr txBox="1">
            <a:spLocks noChangeArrowheads="1"/>
          </p:cNvSpPr>
          <p:nvPr/>
        </p:nvSpPr>
        <p:spPr bwMode="auto">
          <a:xfrm>
            <a:off x="1824038" y="3863975"/>
            <a:ext cx="452437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-0,8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6395" name="TextBox 12"/>
          <p:cNvSpPr txBox="1">
            <a:spLocks noChangeArrowheads="1"/>
          </p:cNvSpPr>
          <p:nvPr/>
        </p:nvSpPr>
        <p:spPr bwMode="auto">
          <a:xfrm>
            <a:off x="1828800" y="4330700"/>
            <a:ext cx="452438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Narrow" pitchFamily="34" charset="0"/>
              </a:rPr>
              <a:t>-1,0</a:t>
            </a:r>
            <a:endParaRPr lang="ru-RU" sz="1400" b="1">
              <a:latin typeface="Arial Narrow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05113" y="3419475"/>
            <a:ext cx="280987" cy="1209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088188" y="3362325"/>
            <a:ext cx="280987" cy="1209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595598" y="3240927"/>
            <a:ext cx="76201" cy="738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686050" y="3284538"/>
            <a:ext cx="227013" cy="762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400050" y="781050"/>
            <a:ext cx="285750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14375" y="762000"/>
            <a:ext cx="4667250" cy="1266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04850" y="714375"/>
            <a:ext cx="48406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Селекция групп пикселей по критерию </a:t>
            </a:r>
          </a:p>
          <a:p>
            <a:r>
              <a:rPr lang="ru-RU" sz="2000" dirty="0" smtClean="0"/>
              <a:t>превышения заданного отношения</a:t>
            </a:r>
          </a:p>
          <a:p>
            <a:r>
              <a:rPr lang="en-US" sz="2000" b="1" dirty="0" smtClean="0"/>
              <a:t>S/N</a:t>
            </a:r>
            <a:r>
              <a:rPr lang="ru-RU" sz="2000" dirty="0" smtClean="0"/>
              <a:t>. Вариация отношения </a:t>
            </a:r>
            <a:r>
              <a:rPr lang="en-US" sz="2000" b="1" dirty="0" smtClean="0"/>
              <a:t>S/N </a:t>
            </a:r>
          </a:p>
          <a:p>
            <a:r>
              <a:rPr lang="ru-RU" sz="2000" dirty="0" smtClean="0"/>
              <a:t>в зависимости от </a:t>
            </a:r>
            <a:r>
              <a:rPr lang="ru-RU" sz="2000" dirty="0" err="1" smtClean="0"/>
              <a:t>помеховой</a:t>
            </a:r>
            <a:r>
              <a:rPr lang="ru-RU" sz="2000" dirty="0" smtClean="0"/>
              <a:t> обстановки.</a:t>
            </a:r>
            <a:endParaRPr lang="ru-RU" sz="2000" dirty="0"/>
          </a:p>
        </p:txBody>
      </p:sp>
      <p:sp>
        <p:nvSpPr>
          <p:cNvPr id="7" name="Стрелка вниз 6"/>
          <p:cNvSpPr/>
          <p:nvPr/>
        </p:nvSpPr>
        <p:spPr>
          <a:xfrm>
            <a:off x="2781300" y="2028825"/>
            <a:ext cx="45719" cy="2095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323975" y="2276476"/>
            <a:ext cx="3419476" cy="5048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47825" y="2295525"/>
            <a:ext cx="2723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Анализ формы образов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09625" y="3057526"/>
            <a:ext cx="47244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2781300" y="2800350"/>
            <a:ext cx="45719" cy="2095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52475" y="3114675"/>
            <a:ext cx="4843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Объединение отдельных образов в группы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7199" y="3876676"/>
            <a:ext cx="5562601" cy="857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38150" y="3905250"/>
            <a:ext cx="56627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Анализ групп образов на геометрическое подобие</a:t>
            </a:r>
          </a:p>
          <a:p>
            <a:r>
              <a:rPr lang="ru-RU" sz="2000" dirty="0" smtClean="0"/>
              <a:t>заданной (априорной) фигуре</a:t>
            </a:r>
            <a:endParaRPr lang="ru-RU" sz="2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76275" y="5029200"/>
            <a:ext cx="5076826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95325" y="5010150"/>
            <a:ext cx="5143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Выбор оптимальных значений экспозиции</a:t>
            </a:r>
          </a:p>
          <a:p>
            <a:r>
              <a:rPr lang="ru-RU" sz="2000" dirty="0" smtClean="0"/>
              <a:t>и коэффициента  усиления, обеспечивающих </a:t>
            </a:r>
          </a:p>
          <a:p>
            <a:r>
              <a:rPr lang="en-US" sz="2000" b="1" dirty="0" smtClean="0"/>
              <a:t>max</a:t>
            </a:r>
            <a:r>
              <a:rPr lang="ru-RU" sz="2000" b="1" dirty="0" smtClean="0"/>
              <a:t>(</a:t>
            </a:r>
            <a:r>
              <a:rPr lang="en-US" sz="2000" b="1" dirty="0" smtClean="0"/>
              <a:t>S/N )</a:t>
            </a:r>
            <a:r>
              <a:rPr lang="ru-RU" sz="2000" b="1" dirty="0" smtClean="0"/>
              <a:t> </a:t>
            </a:r>
            <a:r>
              <a:rPr lang="en-US" sz="2000" b="1" dirty="0" smtClean="0"/>
              <a:t> </a:t>
            </a:r>
            <a:r>
              <a:rPr lang="ru-RU" sz="2000" dirty="0" smtClean="0"/>
              <a:t>в окрестности образов маркеров</a:t>
            </a:r>
            <a:endParaRPr lang="ru-RU" sz="2000" b="1" dirty="0"/>
          </a:p>
        </p:txBody>
      </p:sp>
      <p:sp>
        <p:nvSpPr>
          <p:cNvPr id="17" name="Стрелка вниз 16"/>
          <p:cNvSpPr/>
          <p:nvPr/>
        </p:nvSpPr>
        <p:spPr>
          <a:xfrm>
            <a:off x="2800350" y="3648075"/>
            <a:ext cx="45719" cy="2095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2867025" y="4762499"/>
            <a:ext cx="47625" cy="219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666875" y="85725"/>
            <a:ext cx="5511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/>
              <a:t>Структура программы обработки видеокадра</a:t>
            </a:r>
            <a:endParaRPr lang="ru-RU" sz="2000" b="1" u="sng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38901" y="4829175"/>
            <a:ext cx="2419349" cy="14573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477000" y="4895850"/>
            <a:ext cx="23371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Режим адаптивного</a:t>
            </a:r>
          </a:p>
          <a:p>
            <a:r>
              <a:rPr lang="ru-RU" sz="2000" dirty="0" smtClean="0"/>
              <a:t>слежения за</a:t>
            </a:r>
          </a:p>
          <a:p>
            <a:r>
              <a:rPr lang="ru-RU" sz="2000" dirty="0" smtClean="0"/>
              <a:t>обнаруженными </a:t>
            </a:r>
          </a:p>
          <a:p>
            <a:r>
              <a:rPr lang="ru-RU" sz="2000" dirty="0" smtClean="0"/>
              <a:t>маркерами</a:t>
            </a:r>
            <a:endParaRPr lang="ru-RU" sz="2000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5810249" y="5400676"/>
            <a:ext cx="581025" cy="2457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905500" y="800100"/>
            <a:ext cx="3114675" cy="1181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867400" y="819150"/>
            <a:ext cx="30987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Начальные установки: </a:t>
            </a:r>
            <a:endParaRPr lang="en-US" sz="2000" dirty="0" smtClean="0"/>
          </a:p>
          <a:p>
            <a:r>
              <a:rPr lang="ru-RU" sz="2000" dirty="0" smtClean="0"/>
              <a:t>коэффициента</a:t>
            </a:r>
            <a:r>
              <a:rPr lang="en-US" sz="2000" dirty="0" smtClean="0"/>
              <a:t> </a:t>
            </a:r>
            <a:r>
              <a:rPr lang="ru-RU" sz="2000" dirty="0" smtClean="0"/>
              <a:t>усиления; </a:t>
            </a:r>
          </a:p>
          <a:p>
            <a:r>
              <a:rPr lang="ru-RU" sz="2000" dirty="0" smtClean="0"/>
              <a:t>выдержки; отношения </a:t>
            </a:r>
            <a:r>
              <a:rPr lang="en-US" sz="2000" b="1" dirty="0" smtClean="0"/>
              <a:t>S/N</a:t>
            </a:r>
            <a:endParaRPr lang="ru-RU" sz="2000" b="1" dirty="0"/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5429250" y="1266826"/>
            <a:ext cx="419100" cy="24574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743700" y="364807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noFill/>
              </a:rPr>
              <a:t>1</a:t>
            </a:r>
            <a:endParaRPr lang="ru-RU" sz="2000" dirty="0">
              <a:noFill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0525" y="76200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</a:t>
            </a:r>
            <a:endParaRPr lang="ru-RU" sz="20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019175" y="2286000"/>
            <a:ext cx="285750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09650" y="226695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</a:t>
            </a:r>
            <a:endParaRPr lang="ru-RU" sz="20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04825" y="3076575"/>
            <a:ext cx="285750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5300" y="305752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3</a:t>
            </a:r>
            <a:endParaRPr lang="ru-RU" sz="20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161925" y="3876675"/>
            <a:ext cx="285750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3350" y="387667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4</a:t>
            </a:r>
            <a:endParaRPr lang="ru-RU" sz="20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52425" y="5029200"/>
            <a:ext cx="285750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2900" y="501015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295" y="1285875"/>
            <a:ext cx="8934388" cy="424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Frolov\Рабочий стол\Валера\Подводные дела\Копия САП_3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Frolov\Рабочий стол\Валера\Подводные дела\САП_5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6" y="-2381"/>
            <a:ext cx="9144001" cy="69937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178" y="0"/>
            <a:ext cx="71265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Frolov\Рабочий стол\Валера\Подводные дела\Липатов\ODK338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0506" y="0"/>
            <a:ext cx="722811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1"/>
            <a:ext cx="9144000" cy="6858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66675" y="1314450"/>
          <a:ext cx="9038472" cy="4333876"/>
        </p:xfrm>
        <a:graphic>
          <a:graphicData uri="http://schemas.openxmlformats.org/presentationml/2006/ole">
            <p:oleObj spid="_x0000_s1025" name="Picture" r:id="rId3" imgW="10544699" imgH="4432671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171450" y="1466850"/>
            <a:ext cx="4546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52413" algn="just" eaLnBrk="0" hangingPunct="0"/>
            <a:r>
              <a:rPr lang="en-US" b="1" dirty="0">
                <a:cs typeface="Times New Roman" pitchFamily="18" charset="0"/>
              </a:rPr>
              <a:t> </a:t>
            </a:r>
            <a:r>
              <a:rPr lang="en-US" sz="2000" b="1" dirty="0">
                <a:cs typeface="Times New Roman" pitchFamily="18" charset="0"/>
              </a:rPr>
              <a:t>x</a:t>
            </a:r>
            <a:r>
              <a:rPr lang="en-US" sz="2000" b="1" dirty="0">
                <a:cs typeface="Times New Roman" pitchFamily="18" charset="0"/>
                <a:sym typeface="Symbol" pitchFamily="18" charset="2"/>
              </a:rPr>
              <a:t>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>
                <a:cs typeface="Times New Roman" pitchFamily="18" charset="0"/>
                <a:sym typeface="Symbol" pitchFamily="18" charset="2"/>
              </a:rPr>
              <a:t>+ </a:t>
            </a:r>
            <a:r>
              <a:rPr lang="en-US" sz="2000" b="1" dirty="0" smtClean="0">
                <a:cs typeface="Times New Roman" pitchFamily="18" charset="0"/>
                <a:sym typeface="Symbol" pitchFamily="18" charset="2"/>
              </a:rPr>
              <a:t>6</a:t>
            </a:r>
            <a:r>
              <a:rPr lang="en-US" sz="2000" b="1" dirty="0" smtClean="0">
                <a:cs typeface="Times New Roman" pitchFamily="18" charset="0"/>
              </a:rPr>
              <a:t>x</a:t>
            </a:r>
            <a:r>
              <a:rPr lang="en-US" sz="2000" b="1" dirty="0">
                <a:cs typeface="Times New Roman" pitchFamily="18" charset="0"/>
                <a:sym typeface="Symbol" pitchFamily="18" charset="2"/>
              </a:rPr>
              <a:t></a:t>
            </a:r>
            <a:r>
              <a:rPr lang="en-US" sz="2000" b="1" dirty="0">
                <a:cs typeface="Times New Roman" pitchFamily="18" charset="0"/>
              </a:rPr>
              <a:t>/(</a:t>
            </a:r>
            <a:r>
              <a:rPr lang="en-US" sz="2000" b="1" dirty="0" err="1" smtClean="0">
                <a:cs typeface="Times New Roman" pitchFamily="18" charset="0"/>
              </a:rPr>
              <a:t>T</a:t>
            </a:r>
            <a:r>
              <a:rPr lang="en-US" sz="2000" b="1" baseline="-25000" dirty="0" err="1" smtClean="0">
                <a:cs typeface="Times New Roman" pitchFamily="18" charset="0"/>
              </a:rPr>
              <a:t>k</a:t>
            </a:r>
            <a:r>
              <a:rPr lang="en-US" sz="2000" b="1" dirty="0" smtClean="0">
                <a:cs typeface="Times New Roman" pitchFamily="18" charset="0"/>
              </a:rPr>
              <a:t>-t</a:t>
            </a:r>
            <a:r>
              <a:rPr lang="en-US" sz="2000" b="1" dirty="0">
                <a:cs typeface="Times New Roman" pitchFamily="18" charset="0"/>
              </a:rPr>
              <a:t>)</a:t>
            </a:r>
            <a:r>
              <a:rPr lang="en-US" sz="2000" b="1" dirty="0">
                <a:cs typeface="Times New Roman" pitchFamily="18" charset="0"/>
                <a:sym typeface="Symbol" pitchFamily="18" charset="2"/>
              </a:rPr>
              <a:t> + </a:t>
            </a:r>
            <a:r>
              <a:rPr lang="en-US" sz="2000" b="1" dirty="0" smtClean="0">
                <a:cs typeface="Times New Roman" pitchFamily="18" charset="0"/>
                <a:sym typeface="Symbol" pitchFamily="18" charset="2"/>
              </a:rPr>
              <a:t>12</a:t>
            </a:r>
            <a:r>
              <a:rPr lang="en-US" sz="2000" b="1" dirty="0" smtClean="0">
                <a:cs typeface="Times New Roman" pitchFamily="18" charset="0"/>
              </a:rPr>
              <a:t>x</a:t>
            </a:r>
            <a:r>
              <a:rPr lang="en-US" sz="2000" b="1" dirty="0">
                <a:cs typeface="Times New Roman" pitchFamily="18" charset="0"/>
              </a:rPr>
              <a:t>/(</a:t>
            </a:r>
            <a:r>
              <a:rPr lang="en-US" sz="2000" b="1" dirty="0" err="1" smtClean="0">
                <a:cs typeface="Times New Roman" pitchFamily="18" charset="0"/>
              </a:rPr>
              <a:t>T</a:t>
            </a:r>
            <a:r>
              <a:rPr lang="en-US" sz="2000" b="1" baseline="-25000" dirty="0" err="1" smtClean="0">
                <a:cs typeface="Times New Roman" pitchFamily="18" charset="0"/>
              </a:rPr>
              <a:t>k</a:t>
            </a:r>
            <a:r>
              <a:rPr lang="en-US" sz="2000" b="1" dirty="0" smtClean="0">
                <a:cs typeface="Times New Roman" pitchFamily="18" charset="0"/>
              </a:rPr>
              <a:t>-t)</a:t>
            </a:r>
            <a:r>
              <a:rPr lang="en-US" sz="2000" b="1" baseline="30000" dirty="0" smtClean="0">
                <a:cs typeface="Times New Roman" pitchFamily="18" charset="0"/>
                <a:sym typeface="Symbol" pitchFamily="18" charset="2"/>
              </a:rPr>
              <a:t>2 </a:t>
            </a:r>
            <a:r>
              <a:rPr lang="en-US" sz="2000" b="1" dirty="0">
                <a:cs typeface="Times New Roman" pitchFamily="18" charset="0"/>
                <a:sym typeface="Symbol" pitchFamily="18" charset="2"/>
              </a:rPr>
              <a:t>= 0          </a:t>
            </a: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47625" y="1952625"/>
            <a:ext cx="65341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52413" algn="just" eaLnBrk="0" hangingPunct="0"/>
            <a:r>
              <a:rPr lang="ru-RU" sz="2000" dirty="0">
                <a:cs typeface="Times New Roman" pitchFamily="18" charset="0"/>
              </a:rPr>
              <a:t>Производится замена независимой переменной:</a:t>
            </a:r>
            <a:endParaRPr lang="ru-RU" sz="2000" dirty="0"/>
          </a:p>
          <a:p>
            <a:pPr indent="252413" algn="just" eaLnBrk="0" hangingPunct="0"/>
            <a:r>
              <a:rPr lang="en-US" sz="2000" b="1" dirty="0">
                <a:cs typeface="Times New Roman" pitchFamily="18" charset="0"/>
              </a:rPr>
              <a:t>s = - </a:t>
            </a:r>
            <a:r>
              <a:rPr lang="en-US" sz="2000" b="1" dirty="0" err="1">
                <a:cs typeface="Times New Roman" pitchFamily="18" charset="0"/>
              </a:rPr>
              <a:t>ln</a:t>
            </a:r>
            <a:r>
              <a:rPr lang="en-US" sz="2000" b="1" dirty="0">
                <a:cs typeface="Times New Roman" pitchFamily="18" charset="0"/>
              </a:rPr>
              <a:t>( </a:t>
            </a:r>
            <a:r>
              <a:rPr lang="en-US" sz="2000" b="1" dirty="0" err="1" smtClean="0">
                <a:cs typeface="Times New Roman" pitchFamily="18" charset="0"/>
              </a:rPr>
              <a:t>T</a:t>
            </a:r>
            <a:r>
              <a:rPr lang="en-US" sz="2000" b="1" baseline="-25000" dirty="0" err="1" smtClean="0">
                <a:cs typeface="Times New Roman" pitchFamily="18" charset="0"/>
              </a:rPr>
              <a:t>k</a:t>
            </a:r>
            <a:r>
              <a:rPr lang="en-US" sz="2000" b="1" dirty="0" smtClean="0">
                <a:cs typeface="Times New Roman" pitchFamily="18" charset="0"/>
              </a:rPr>
              <a:t> </a:t>
            </a:r>
            <a:r>
              <a:rPr lang="en-US" sz="2000" b="1" dirty="0">
                <a:cs typeface="Times New Roman" pitchFamily="18" charset="0"/>
              </a:rPr>
              <a:t>–</a:t>
            </a:r>
            <a:r>
              <a:rPr lang="en-US" sz="2000" b="1" dirty="0" smtClean="0">
                <a:cs typeface="Times New Roman" pitchFamily="18" charset="0"/>
              </a:rPr>
              <a:t>t)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9909" y="2674293"/>
            <a:ext cx="75447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/>
              <a:t>Получаем однородное уравнение с постоянными коэффициентами </a:t>
            </a:r>
          </a:p>
          <a:p>
            <a:r>
              <a:rPr lang="ru-RU" sz="2000" dirty="0" smtClean="0"/>
              <a:t>относительно независимой переменной </a:t>
            </a:r>
            <a:r>
              <a:rPr lang="en-US" sz="2000" b="1" dirty="0" smtClean="0"/>
              <a:t>s</a:t>
            </a:r>
            <a:r>
              <a:rPr lang="ru-RU" sz="2000" dirty="0" smtClean="0"/>
              <a:t>.</a:t>
            </a:r>
            <a:endParaRPr lang="en-US" sz="2000" b="1" dirty="0" smtClean="0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88191" y="905079"/>
            <a:ext cx="3912859" cy="776014"/>
          </a:xfrm>
          <a:prstGeom prst="rect">
            <a:avLst/>
          </a:prstGeom>
          <a:noFill/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00025" y="942975"/>
            <a:ext cx="36154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52413" algn="just" eaLnBrk="0" hangingPunct="0"/>
            <a:r>
              <a:rPr lang="en-US" b="1" dirty="0">
                <a:cs typeface="Times New Roman" pitchFamily="18" charset="0"/>
              </a:rPr>
              <a:t> </a:t>
            </a:r>
            <a:r>
              <a:rPr lang="en-US" sz="2000" b="1" dirty="0">
                <a:cs typeface="Times New Roman" pitchFamily="18" charset="0"/>
              </a:rPr>
              <a:t>x</a:t>
            </a:r>
            <a:r>
              <a:rPr lang="en-US" sz="2000" b="1" dirty="0">
                <a:cs typeface="Times New Roman" pitchFamily="18" charset="0"/>
                <a:sym typeface="Symbol" pitchFamily="18" charset="2"/>
              </a:rPr>
              <a:t>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b="1" dirty="0" smtClean="0">
                <a:cs typeface="Times New Roman" pitchFamily="18" charset="0"/>
              </a:rPr>
              <a:t>= U(t)/</a:t>
            </a:r>
            <a:r>
              <a:rPr lang="en-US" sz="2000" b="1" dirty="0" err="1" smtClean="0">
                <a:cs typeface="Times New Roman" pitchFamily="18" charset="0"/>
              </a:rPr>
              <a:t>m</a:t>
            </a:r>
            <a:r>
              <a:rPr lang="en-US" sz="2000" b="1" baseline="-25000" dirty="0" err="1" smtClean="0">
                <a:cs typeface="Times New Roman" pitchFamily="18" charset="0"/>
              </a:rPr>
              <a:t>x</a:t>
            </a:r>
            <a:r>
              <a:rPr lang="en-US" sz="2000" b="1" dirty="0" smtClean="0">
                <a:cs typeface="Times New Roman" pitchFamily="18" charset="0"/>
                <a:sym typeface="Symbol" pitchFamily="18" charset="2"/>
              </a:rPr>
              <a:t>+ </a:t>
            </a:r>
            <a:r>
              <a:rPr lang="en-US" sz="2000" b="1" dirty="0" err="1" smtClean="0">
                <a:cs typeface="Times New Roman" pitchFamily="18" charset="0"/>
                <a:sym typeface="Symbol" pitchFamily="18" charset="2"/>
              </a:rPr>
              <a:t>Q</a:t>
            </a:r>
            <a:r>
              <a:rPr lang="en-US" sz="2000" b="1" baseline="-25000" dirty="0" err="1" smtClean="0">
                <a:cs typeface="Times New Roman" pitchFamily="18" charset="0"/>
                <a:sym typeface="Symbol" pitchFamily="18" charset="2"/>
              </a:rPr>
              <a:t>x</a:t>
            </a:r>
            <a:r>
              <a:rPr lang="en-US" sz="2000" b="1" dirty="0" smtClean="0">
                <a:cs typeface="Times New Roman" pitchFamily="18" charset="0"/>
                <a:sym typeface="Symbol" pitchFamily="18" charset="2"/>
              </a:rPr>
              <a:t>(t)/</a:t>
            </a:r>
            <a:r>
              <a:rPr lang="en-US" sz="2000" b="1" dirty="0" err="1" smtClean="0">
                <a:cs typeface="Times New Roman" pitchFamily="18" charset="0"/>
                <a:sym typeface="Symbol" pitchFamily="18" charset="2"/>
              </a:rPr>
              <a:t>m</a:t>
            </a:r>
            <a:r>
              <a:rPr lang="en-US" sz="2000" b="1" baseline="-25000" dirty="0" err="1" smtClean="0">
                <a:cs typeface="Times New Roman" pitchFamily="18" charset="0"/>
                <a:sym typeface="Symbol" pitchFamily="18" charset="2"/>
              </a:rPr>
              <a:t>x</a:t>
            </a:r>
            <a:r>
              <a:rPr lang="en-US" sz="2000" b="1" dirty="0" smtClean="0">
                <a:cs typeface="Times New Roman" pitchFamily="18" charset="0"/>
                <a:sym typeface="Symbol" pitchFamily="18" charset="2"/>
              </a:rPr>
              <a:t>          </a:t>
            </a:r>
            <a:endParaRPr lang="en-US" sz="2000" b="1" dirty="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1662" y="3407718"/>
            <a:ext cx="29209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d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x/ds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+</a:t>
            </a:r>
            <a:r>
              <a:rPr lang="ru-RU" sz="2000" b="1" dirty="0" smtClean="0"/>
              <a:t>7</a:t>
            </a:r>
            <a:r>
              <a:rPr lang="en-US" sz="2000" b="1" dirty="0" err="1" smtClean="0"/>
              <a:t>dx</a:t>
            </a:r>
            <a:r>
              <a:rPr lang="en-US" sz="2000" b="1" dirty="0" smtClean="0"/>
              <a:t>/</a:t>
            </a:r>
            <a:r>
              <a:rPr lang="en-US" sz="2000" b="1" dirty="0" err="1" smtClean="0"/>
              <a:t>ds</a:t>
            </a:r>
            <a:r>
              <a:rPr lang="en-US" sz="2000" b="1" dirty="0" smtClean="0"/>
              <a:t> +12x = 0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248025" y="3400425"/>
            <a:ext cx="6041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Корни характеристического уравнения  </a:t>
            </a:r>
            <a:r>
              <a:rPr lang="el-GR" sz="2000" b="1" dirty="0" smtClean="0"/>
              <a:t>λ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=-3</a:t>
            </a:r>
            <a:r>
              <a:rPr lang="ru-RU" sz="2000" b="1" dirty="0" smtClean="0"/>
              <a:t> ;</a:t>
            </a:r>
            <a:r>
              <a:rPr lang="el-GR" sz="2000" b="1" dirty="0" smtClean="0"/>
              <a:t> λ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=-</a:t>
            </a:r>
            <a:r>
              <a:rPr lang="ru-RU" sz="2000" b="1" dirty="0" smtClean="0"/>
              <a:t>4. </a:t>
            </a:r>
            <a:endParaRPr lang="ru-RU" sz="20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35285" y="3969693"/>
            <a:ext cx="3645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x(s) = p</a:t>
            </a:r>
            <a:r>
              <a:rPr lang="en-US" sz="2000" b="1" baseline="-25000" dirty="0" smtClean="0"/>
              <a:t>1 </a:t>
            </a:r>
            <a:r>
              <a:rPr lang="en-US" sz="2000" b="1" dirty="0" smtClean="0"/>
              <a:t>exp(</a:t>
            </a:r>
            <a:r>
              <a:rPr lang="en-US" sz="2000" b="1" dirty="0" smtClean="0">
                <a:sym typeface="Symbol"/>
              </a:rPr>
              <a:t>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 s) + p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 exp(</a:t>
            </a:r>
            <a:r>
              <a:rPr lang="en-US" sz="2000" b="1" dirty="0" smtClean="0">
                <a:sym typeface="Symbol"/>
              </a:rPr>
              <a:t></a:t>
            </a:r>
            <a:r>
              <a:rPr lang="en-US" sz="2000" b="1" baseline="-25000" dirty="0" smtClean="0"/>
              <a:t>2 </a:t>
            </a:r>
            <a:r>
              <a:rPr lang="en-US" sz="2000" b="1" dirty="0" smtClean="0"/>
              <a:t>s);</a:t>
            </a:r>
            <a:endParaRPr lang="ru-RU" sz="2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02943" y="4874568"/>
            <a:ext cx="3300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x(t) =p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b="1" dirty="0" smtClean="0"/>
              <a:t>-t)</a:t>
            </a:r>
            <a:r>
              <a:rPr lang="en-US" sz="2000" b="1" baseline="30000" dirty="0" smtClean="0"/>
              <a:t>-</a:t>
            </a:r>
            <a:r>
              <a:rPr lang="en-US" sz="2000" b="1" baseline="30000" dirty="0" smtClean="0">
                <a:sym typeface="Symbol"/>
              </a:rPr>
              <a:t></a:t>
            </a:r>
            <a:r>
              <a:rPr lang="en-US" sz="2000" b="1" baseline="30000" dirty="0" smtClean="0"/>
              <a:t>1</a:t>
            </a:r>
            <a:r>
              <a:rPr lang="el-GR" sz="2000" b="1" dirty="0" smtClean="0"/>
              <a:t> </a:t>
            </a:r>
            <a:r>
              <a:rPr lang="en-US" sz="2000" b="1" dirty="0" smtClean="0"/>
              <a:t>+p</a:t>
            </a:r>
            <a:r>
              <a:rPr lang="en-US" sz="2000" b="1" baseline="-25000" dirty="0" smtClean="0"/>
              <a:t>2 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b="1" dirty="0" smtClean="0"/>
              <a:t>-t)</a:t>
            </a:r>
            <a:r>
              <a:rPr lang="en-US" sz="2000" b="1" baseline="30000" dirty="0" smtClean="0"/>
              <a:t>-</a:t>
            </a:r>
            <a:r>
              <a:rPr lang="en-US" sz="2000" b="1" baseline="30000" dirty="0" smtClean="0">
                <a:sym typeface="Symbol"/>
              </a:rPr>
              <a:t>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</a:t>
            </a:r>
            <a:endParaRPr lang="ru-RU" sz="2000" b="1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2400" y="5429250"/>
            <a:ext cx="47332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52413" algn="just"/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x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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(t) =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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1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p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1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-t)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-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1 –1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 +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 p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2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-t)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sym typeface="Symbol" pitchFamily="18" charset="2"/>
              </a:rPr>
              <a:t>-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2 –1</a:t>
            </a:r>
            <a:endParaRPr kumimoji="0" lang="en-US" sz="2000" b="1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0049" y="6080552"/>
            <a:ext cx="69056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x</a:t>
            </a:r>
            <a:r>
              <a:rPr lang="en-US" sz="2000" b="1" dirty="0" smtClean="0">
                <a:sym typeface="Symbol"/>
              </a:rPr>
              <a:t></a:t>
            </a:r>
            <a:r>
              <a:rPr lang="en-US" sz="2000" b="1" dirty="0" smtClean="0"/>
              <a:t>(t) = </a:t>
            </a:r>
            <a:r>
              <a:rPr lang="en-US" sz="2000" b="1" dirty="0" smtClean="0">
                <a:sym typeface="Symbol"/>
              </a:rPr>
              <a:t></a:t>
            </a:r>
            <a:r>
              <a:rPr lang="en-US" sz="2000" b="1" baseline="30000" dirty="0" smtClean="0"/>
              <a:t>2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 p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b="1" dirty="0" smtClean="0"/>
              <a:t>-t)</a:t>
            </a:r>
            <a:r>
              <a:rPr lang="en-US" sz="2000" b="1" baseline="30000" dirty="0" smtClean="0"/>
              <a:t>-</a:t>
            </a:r>
            <a:r>
              <a:rPr lang="en-US" sz="2000" b="1" baseline="30000" dirty="0" smtClean="0">
                <a:sym typeface="Symbol"/>
              </a:rPr>
              <a:t></a:t>
            </a:r>
            <a:r>
              <a:rPr lang="en-US" sz="2000" b="1" baseline="30000" dirty="0" smtClean="0"/>
              <a:t>1 –2</a:t>
            </a:r>
            <a:r>
              <a:rPr lang="en-US" sz="2000" b="1" dirty="0" smtClean="0"/>
              <a:t> +</a:t>
            </a:r>
            <a:r>
              <a:rPr lang="en-US" sz="2000" b="1" dirty="0" smtClean="0">
                <a:sym typeface="Symbol"/>
              </a:rPr>
              <a:t></a:t>
            </a:r>
            <a:r>
              <a:rPr lang="en-US" sz="2000" b="1" baseline="30000" dirty="0" smtClean="0"/>
              <a:t>2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 p</a:t>
            </a:r>
            <a:r>
              <a:rPr lang="en-US" sz="2000" b="1" baseline="-25000" dirty="0" smtClean="0"/>
              <a:t>2 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T</a:t>
            </a:r>
            <a:r>
              <a:rPr lang="en-US" sz="2000" b="1" baseline="-25000" dirty="0" err="1" smtClean="0"/>
              <a:t>k</a:t>
            </a:r>
            <a:r>
              <a:rPr lang="en-US" sz="2000" b="1" dirty="0" smtClean="0"/>
              <a:t>-t)</a:t>
            </a:r>
            <a:r>
              <a:rPr lang="en-US" sz="2000" b="1" baseline="30000" dirty="0" smtClean="0"/>
              <a:t>-</a:t>
            </a:r>
            <a:r>
              <a:rPr lang="en-US" sz="2000" b="1" baseline="30000" dirty="0" smtClean="0">
                <a:sym typeface="Symbol"/>
              </a:rPr>
              <a:t></a:t>
            </a:r>
            <a:r>
              <a:rPr lang="en-US" sz="2000" b="1" baseline="30000" dirty="0" smtClean="0"/>
              <a:t>2 –2</a:t>
            </a:r>
            <a:r>
              <a:rPr lang="en-US" sz="2000" b="1" dirty="0" smtClean="0"/>
              <a:t> </a:t>
            </a:r>
            <a:endParaRPr lang="ru-RU" sz="20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447335" y="3922068"/>
            <a:ext cx="22955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p</a:t>
            </a:r>
            <a:r>
              <a:rPr lang="ru-RU" sz="2000" b="1" baseline="-25000" dirty="0" smtClean="0"/>
              <a:t>1</a:t>
            </a:r>
            <a:r>
              <a:rPr lang="ru-RU" sz="2000" b="1" dirty="0" smtClean="0"/>
              <a:t> </a:t>
            </a:r>
            <a:r>
              <a:rPr lang="ru-RU" sz="2000" dirty="0" smtClean="0"/>
              <a:t>и</a:t>
            </a:r>
            <a:r>
              <a:rPr lang="ru-RU" sz="2000" b="1" dirty="0" smtClean="0"/>
              <a:t> </a:t>
            </a:r>
            <a:r>
              <a:rPr lang="en-US" sz="2000" b="1" dirty="0" smtClean="0"/>
              <a:t>p</a:t>
            </a:r>
            <a:r>
              <a:rPr lang="ru-RU" sz="2000" b="1" baseline="-25000" dirty="0" smtClean="0"/>
              <a:t>2 </a:t>
            </a:r>
            <a:r>
              <a:rPr lang="ru-RU" sz="2000" b="1" dirty="0" smtClean="0"/>
              <a:t>– </a:t>
            </a:r>
            <a:r>
              <a:rPr lang="ru-RU" sz="2000" dirty="0" smtClean="0"/>
              <a:t>константы</a:t>
            </a:r>
            <a:endParaRPr lang="ru-RU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333375" y="4448175"/>
            <a:ext cx="59423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Возвращаясь к независимой переменной </a:t>
            </a:r>
            <a:r>
              <a:rPr lang="en-US" sz="2000" b="1" dirty="0" smtClean="0"/>
              <a:t>t</a:t>
            </a:r>
            <a:r>
              <a:rPr lang="en-US" sz="2000" dirty="0" smtClean="0"/>
              <a:t>, </a:t>
            </a:r>
            <a:r>
              <a:rPr lang="ru-RU" sz="2000" dirty="0" smtClean="0"/>
              <a:t>получим:</a:t>
            </a:r>
            <a:endParaRPr lang="ru-RU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010275" y="5848350"/>
            <a:ext cx="2781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Управление устойчиво,</a:t>
            </a:r>
            <a:endParaRPr lang="en-US" sz="2000" dirty="0" smtClean="0"/>
          </a:p>
          <a:p>
            <a:r>
              <a:rPr lang="ru-RU" sz="2000" dirty="0" smtClean="0"/>
              <a:t> если</a:t>
            </a:r>
            <a:r>
              <a:rPr lang="ru-RU" sz="2000" b="1" dirty="0" smtClean="0"/>
              <a:t> </a:t>
            </a:r>
            <a:r>
              <a:rPr lang="el-GR" sz="2000" b="1" dirty="0" smtClean="0"/>
              <a:t>λ</a:t>
            </a:r>
            <a:r>
              <a:rPr lang="en-US" sz="2000" b="1" baseline="-25000" dirty="0" smtClean="0"/>
              <a:t>1</a:t>
            </a:r>
            <a:r>
              <a:rPr lang="ru-RU" sz="2000" b="1" dirty="0" smtClean="0"/>
              <a:t> </a:t>
            </a:r>
            <a:r>
              <a:rPr lang="ru-RU" sz="2000" dirty="0" smtClean="0"/>
              <a:t>и</a:t>
            </a:r>
            <a:r>
              <a:rPr lang="el-GR" sz="2000" b="1" dirty="0" smtClean="0"/>
              <a:t> λ</a:t>
            </a:r>
            <a:r>
              <a:rPr lang="en-US" sz="2000" b="1" baseline="-25000" dirty="0" smtClean="0"/>
              <a:t>2</a:t>
            </a:r>
            <a:r>
              <a:rPr lang="ru-RU" sz="2000" b="1" baseline="-25000" dirty="0" smtClean="0"/>
              <a:t> </a:t>
            </a:r>
            <a:r>
              <a:rPr lang="en-US" sz="2000" b="1" baseline="-25000" dirty="0" smtClean="0"/>
              <a:t> </a:t>
            </a:r>
            <a:r>
              <a:rPr lang="ru-RU" sz="2000" dirty="0" smtClean="0"/>
              <a:t> </a:t>
            </a:r>
            <a:r>
              <a:rPr lang="en-US" sz="2000" b="1" dirty="0" smtClean="0"/>
              <a:t>&lt; -2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886450" y="5905500"/>
            <a:ext cx="3067050" cy="7810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581151" y="95250"/>
            <a:ext cx="4974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/>
              <a:t>Анализ устойчивости процесса управления</a:t>
            </a:r>
            <a:endParaRPr lang="ru-RU" sz="2000" u="sng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610475" y="3352800"/>
            <a:ext cx="1504950" cy="523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Группа 49"/>
          <p:cNvGrpSpPr/>
          <p:nvPr/>
        </p:nvGrpSpPr>
        <p:grpSpPr>
          <a:xfrm>
            <a:off x="-381000" y="-295275"/>
            <a:ext cx="10582275" cy="6972300"/>
            <a:chOff x="-228600" y="-295275"/>
            <a:chExt cx="9982200" cy="6972300"/>
          </a:xfrm>
        </p:grpSpPr>
        <p:sp>
          <p:nvSpPr>
            <p:cNvPr id="2" name="Line 44"/>
            <p:cNvSpPr>
              <a:spLocks noChangeShapeType="1"/>
            </p:cNvSpPr>
            <p:nvPr/>
          </p:nvSpPr>
          <p:spPr bwMode="auto">
            <a:xfrm flipV="1">
              <a:off x="1778238" y="2144152"/>
              <a:ext cx="5374098" cy="298881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" name="Line 43"/>
            <p:cNvSpPr>
              <a:spLocks noChangeShapeType="1"/>
            </p:cNvSpPr>
            <p:nvPr/>
          </p:nvSpPr>
          <p:spPr bwMode="auto">
            <a:xfrm>
              <a:off x="2282548" y="1622891"/>
              <a:ext cx="4001545" cy="450946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" name="Line 42"/>
            <p:cNvSpPr>
              <a:spLocks noChangeShapeType="1"/>
            </p:cNvSpPr>
            <p:nvPr/>
          </p:nvSpPr>
          <p:spPr bwMode="auto">
            <a:xfrm>
              <a:off x="4188871" y="3767935"/>
              <a:ext cx="45719" cy="26423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" name="Line 41"/>
            <p:cNvSpPr>
              <a:spLocks noChangeShapeType="1"/>
            </p:cNvSpPr>
            <p:nvPr/>
          </p:nvSpPr>
          <p:spPr bwMode="auto">
            <a:xfrm>
              <a:off x="2346669" y="2997294"/>
              <a:ext cx="2211335" cy="261755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Oval 40"/>
            <p:cNvSpPr>
              <a:spLocks noChangeArrowheads="1"/>
            </p:cNvSpPr>
            <p:nvPr/>
          </p:nvSpPr>
          <p:spPr bwMode="auto">
            <a:xfrm>
              <a:off x="2305076" y="2929792"/>
              <a:ext cx="162904" cy="178129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Oval 39"/>
            <p:cNvSpPr>
              <a:spLocks noChangeArrowheads="1"/>
            </p:cNvSpPr>
            <p:nvPr/>
          </p:nvSpPr>
          <p:spPr bwMode="auto">
            <a:xfrm>
              <a:off x="3315428" y="4124193"/>
              <a:ext cx="162904" cy="17812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Oval 38"/>
            <p:cNvSpPr>
              <a:spLocks noChangeArrowheads="1"/>
            </p:cNvSpPr>
            <p:nvPr/>
          </p:nvSpPr>
          <p:spPr bwMode="auto">
            <a:xfrm>
              <a:off x="4408964" y="5476096"/>
              <a:ext cx="164638" cy="178129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Oval 37"/>
            <p:cNvSpPr>
              <a:spLocks noChangeArrowheads="1"/>
            </p:cNvSpPr>
            <p:nvPr/>
          </p:nvSpPr>
          <p:spPr bwMode="auto">
            <a:xfrm>
              <a:off x="5798846" y="2734788"/>
              <a:ext cx="164638" cy="176254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Line 36"/>
            <p:cNvSpPr>
              <a:spLocks noChangeShapeType="1"/>
            </p:cNvSpPr>
            <p:nvPr/>
          </p:nvSpPr>
          <p:spPr bwMode="auto">
            <a:xfrm flipH="1">
              <a:off x="2363999" y="801624"/>
              <a:ext cx="2379438" cy="22237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Line 35"/>
            <p:cNvSpPr>
              <a:spLocks noChangeShapeType="1"/>
            </p:cNvSpPr>
            <p:nvPr/>
          </p:nvSpPr>
          <p:spPr bwMode="auto">
            <a:xfrm flipH="1">
              <a:off x="3402079" y="805374"/>
              <a:ext cx="1341358" cy="340694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Line 34"/>
            <p:cNvSpPr>
              <a:spLocks noChangeShapeType="1"/>
            </p:cNvSpPr>
            <p:nvPr/>
          </p:nvSpPr>
          <p:spPr bwMode="auto">
            <a:xfrm flipH="1">
              <a:off x="4464420" y="833499"/>
              <a:ext cx="279017" cy="47494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Line 33"/>
            <p:cNvSpPr>
              <a:spLocks noChangeShapeType="1"/>
            </p:cNvSpPr>
            <p:nvPr/>
          </p:nvSpPr>
          <p:spPr bwMode="auto">
            <a:xfrm>
              <a:off x="4743437" y="833499"/>
              <a:ext cx="1148992" cy="198004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Line 32"/>
            <p:cNvSpPr>
              <a:spLocks noChangeShapeType="1"/>
            </p:cNvSpPr>
            <p:nvPr/>
          </p:nvSpPr>
          <p:spPr bwMode="auto">
            <a:xfrm flipH="1">
              <a:off x="4547605" y="2841666"/>
              <a:ext cx="1344824" cy="27731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Line 31"/>
            <p:cNvSpPr>
              <a:spLocks noChangeShapeType="1"/>
            </p:cNvSpPr>
            <p:nvPr/>
          </p:nvSpPr>
          <p:spPr bwMode="auto">
            <a:xfrm flipV="1">
              <a:off x="2393461" y="2841666"/>
              <a:ext cx="3498969" cy="1837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Text Box 30"/>
            <p:cNvSpPr txBox="1">
              <a:spLocks noChangeArrowheads="1"/>
            </p:cNvSpPr>
            <p:nvPr/>
          </p:nvSpPr>
          <p:spPr bwMode="auto">
            <a:xfrm>
              <a:off x="7043155" y="2042899"/>
              <a:ext cx="367400" cy="540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X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Text Box 29"/>
            <p:cNvSpPr txBox="1">
              <a:spLocks noChangeArrowheads="1"/>
            </p:cNvSpPr>
            <p:nvPr/>
          </p:nvSpPr>
          <p:spPr bwMode="auto">
            <a:xfrm>
              <a:off x="6225170" y="5627974"/>
              <a:ext cx="367400" cy="540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Z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3845692" y="6137014"/>
              <a:ext cx="348338" cy="540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5804932" y="2398103"/>
              <a:ext cx="386318" cy="583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1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4511225" y="5503695"/>
              <a:ext cx="413200" cy="544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3190651" y="4264820"/>
              <a:ext cx="367400" cy="540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2065331" y="2893640"/>
              <a:ext cx="367400" cy="540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5277208" y="2044774"/>
              <a:ext cx="324074" cy="46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a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4580533" y="2258528"/>
              <a:ext cx="339672" cy="46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>
              <a:off x="3235709" y="1621015"/>
              <a:ext cx="324074" cy="46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c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3741751" y="2299779"/>
              <a:ext cx="339672" cy="46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Text Box 19"/>
            <p:cNvSpPr txBox="1">
              <a:spLocks noChangeArrowheads="1"/>
            </p:cNvSpPr>
            <p:nvPr/>
          </p:nvSpPr>
          <p:spPr bwMode="auto">
            <a:xfrm>
              <a:off x="3972242" y="3241049"/>
              <a:ext cx="339672" cy="46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</a:rPr>
                <a:t>5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Oval 18"/>
            <p:cNvSpPr>
              <a:spLocks noChangeArrowheads="1"/>
            </p:cNvSpPr>
            <p:nvPr/>
          </p:nvSpPr>
          <p:spPr bwMode="auto">
            <a:xfrm>
              <a:off x="4117816" y="3674184"/>
              <a:ext cx="164638" cy="176254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 rot="21153090">
              <a:off x="4019558" y="437104"/>
              <a:ext cx="1820659" cy="8840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 flipH="1">
              <a:off x="4209667" y="810998"/>
              <a:ext cx="552833" cy="2951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Text Box 15"/>
            <p:cNvSpPr txBox="1">
              <a:spLocks noChangeArrowheads="1"/>
            </p:cNvSpPr>
            <p:nvPr/>
          </p:nvSpPr>
          <p:spPr bwMode="auto">
            <a:xfrm>
              <a:off x="4147278" y="2401031"/>
              <a:ext cx="395129" cy="384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e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>
              <a:off x="4722641" y="810998"/>
              <a:ext cx="197564" cy="7706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4533741" y="381615"/>
              <a:ext cx="355270" cy="427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S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5736458" y="1069754"/>
              <a:ext cx="637752" cy="470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latin typeface="Arial" pitchFamily="34" charset="0"/>
                  <a:ea typeface="Times New Roman" pitchFamily="18" charset="0"/>
                </a:rPr>
                <a:t>z</a:t>
              </a:r>
              <a:r>
                <a:rPr lang="ru-RU" sz="2000" b="1" baseline="-25000" dirty="0" smtClean="0">
                  <a:latin typeface="Arial" pitchFamily="34" charset="0"/>
                  <a:ea typeface="Times New Roman" pitchFamily="18" charset="0"/>
                </a:rPr>
                <a:t>Д</a:t>
              </a:r>
              <a:endParaRPr kumimoji="0" lang="en-US" sz="18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" name="Text Box 11"/>
            <p:cNvSpPr txBox="1">
              <a:spLocks noChangeArrowheads="1"/>
            </p:cNvSpPr>
            <p:nvPr/>
          </p:nvSpPr>
          <p:spPr bwMode="auto">
            <a:xfrm>
              <a:off x="4842219" y="1426011"/>
              <a:ext cx="544169" cy="384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latin typeface="Arial" pitchFamily="34" charset="0"/>
                  <a:ea typeface="Times New Roman" pitchFamily="18" charset="0"/>
                </a:rPr>
                <a:t>y</a:t>
              </a:r>
              <a:r>
                <a:rPr lang="ru-RU" sz="2000" b="1" baseline="-25000" dirty="0" smtClean="0">
                  <a:latin typeface="Arial" pitchFamily="34" charset="0"/>
                  <a:ea typeface="Times New Roman" pitchFamily="18" charset="0"/>
                </a:rPr>
                <a:t>Д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" name="Line 10"/>
            <p:cNvSpPr>
              <a:spLocks noChangeShapeType="1"/>
            </p:cNvSpPr>
            <p:nvPr/>
          </p:nvSpPr>
          <p:spPr bwMode="auto">
            <a:xfrm flipH="1">
              <a:off x="2826716" y="837249"/>
              <a:ext cx="1895925" cy="26850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Text Box 9"/>
            <p:cNvSpPr txBox="1">
              <a:spLocks noChangeArrowheads="1"/>
            </p:cNvSpPr>
            <p:nvPr/>
          </p:nvSpPr>
          <p:spPr bwMode="auto">
            <a:xfrm>
              <a:off x="2535569" y="3409802"/>
              <a:ext cx="408993" cy="352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y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rot="21349233" flipV="1">
              <a:off x="2786856" y="3166047"/>
              <a:ext cx="790257" cy="3412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Arc 7"/>
            <p:cNvSpPr>
              <a:spLocks/>
            </p:cNvSpPr>
            <p:nvPr/>
          </p:nvSpPr>
          <p:spPr bwMode="auto">
            <a:xfrm rot="19280869">
              <a:off x="2707137" y="3293550"/>
              <a:ext cx="197564" cy="12750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Oval 6"/>
            <p:cNvSpPr>
              <a:spLocks noChangeArrowheads="1"/>
            </p:cNvSpPr>
            <p:nvPr/>
          </p:nvSpPr>
          <p:spPr bwMode="auto">
            <a:xfrm>
              <a:off x="2786856" y="3379802"/>
              <a:ext cx="39860" cy="4312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Line 5"/>
            <p:cNvSpPr>
              <a:spLocks noChangeShapeType="1"/>
            </p:cNvSpPr>
            <p:nvPr/>
          </p:nvSpPr>
          <p:spPr bwMode="auto">
            <a:xfrm>
              <a:off x="4722641" y="837249"/>
              <a:ext cx="317142" cy="25163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Arc 4"/>
            <p:cNvSpPr>
              <a:spLocks/>
            </p:cNvSpPr>
            <p:nvPr/>
          </p:nvSpPr>
          <p:spPr bwMode="auto">
            <a:xfrm rot="15639503">
              <a:off x="4834124" y="3170877"/>
              <a:ext cx="213754" cy="11784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Oval 3"/>
            <p:cNvSpPr>
              <a:spLocks noChangeArrowheads="1"/>
            </p:cNvSpPr>
            <p:nvPr/>
          </p:nvSpPr>
          <p:spPr bwMode="auto">
            <a:xfrm>
              <a:off x="4960064" y="3207298"/>
              <a:ext cx="39860" cy="4312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Text Box 2"/>
            <p:cNvSpPr txBox="1">
              <a:spLocks noChangeArrowheads="1"/>
            </p:cNvSpPr>
            <p:nvPr/>
          </p:nvSpPr>
          <p:spPr bwMode="auto">
            <a:xfrm>
              <a:off x="4927138" y="3293550"/>
              <a:ext cx="428056" cy="403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x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5" name="Rectangle 45"/>
            <p:cNvSpPr>
              <a:spLocks noChangeArrowheads="1"/>
            </p:cNvSpPr>
            <p:nvPr/>
          </p:nvSpPr>
          <p:spPr bwMode="auto">
            <a:xfrm>
              <a:off x="-228600" y="-295275"/>
              <a:ext cx="9982200" cy="540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ru-RU"/>
            </a:p>
          </p:txBody>
        </p:sp>
        <p:sp>
          <p:nvSpPr>
            <p:cNvPr id="46" name="Rectangle 65"/>
            <p:cNvSpPr>
              <a:spLocks noChangeArrowheads="1"/>
            </p:cNvSpPr>
            <p:nvPr/>
          </p:nvSpPr>
          <p:spPr bwMode="auto">
            <a:xfrm>
              <a:off x="-228600" y="244736"/>
              <a:ext cx="9982200" cy="540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47" name="Прямая со стрелкой 46"/>
            <p:cNvCxnSpPr/>
            <p:nvPr/>
          </p:nvCxnSpPr>
          <p:spPr>
            <a:xfrm flipV="1">
              <a:off x="4752102" y="525989"/>
              <a:ext cx="1414148" cy="29251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6048400" y="405990"/>
              <a:ext cx="710539" cy="491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latin typeface="Arial" pitchFamily="34" charset="0"/>
                  <a:ea typeface="Times New Roman" pitchFamily="18" charset="0"/>
                </a:rPr>
                <a:t>x</a:t>
              </a:r>
              <a:r>
                <a:rPr lang="ru-RU" sz="2000" b="1" baseline="-25000" dirty="0" smtClean="0">
                  <a:latin typeface="Arial" pitchFamily="34" charset="0"/>
                  <a:ea typeface="Times New Roman" pitchFamily="18" charset="0"/>
                </a:rPr>
                <a:t>Д</a:t>
              </a:r>
              <a:endParaRPr kumimoji="0" lang="en-US" sz="18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6845</TotalTime>
  <Words>1229</Words>
  <Application>Microsoft PowerPoint</Application>
  <PresentationFormat>Экран (4:3)</PresentationFormat>
  <Paragraphs>323</Paragraphs>
  <Slides>29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Оформление по умолчанию</vt:lpstr>
      <vt:lpstr>Picture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Space Research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V. Frolov</dc:creator>
  <cp:lastModifiedBy>Valery</cp:lastModifiedBy>
  <cp:revision>630</cp:revision>
  <dcterms:created xsi:type="dcterms:W3CDTF">2003-03-23T19:08:01Z</dcterms:created>
  <dcterms:modified xsi:type="dcterms:W3CDTF">2014-12-16T19:40:15Z</dcterms:modified>
</cp:coreProperties>
</file>